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33" r:id="rId3"/>
    <p:sldId id="287" r:id="rId5"/>
    <p:sldId id="344" r:id="rId6"/>
    <p:sldId id="292" r:id="rId7"/>
    <p:sldId id="310" r:id="rId8"/>
    <p:sldId id="343" r:id="rId9"/>
    <p:sldId id="332" r:id="rId10"/>
    <p:sldId id="334" r:id="rId11"/>
    <p:sldId id="371" r:id="rId12"/>
    <p:sldId id="373" r:id="rId13"/>
    <p:sldId id="345" r:id="rId14"/>
    <p:sldId id="374" r:id="rId15"/>
    <p:sldId id="375" r:id="rId16"/>
    <p:sldId id="331" r:id="rId17"/>
    <p:sldId id="303" r:id="rId18"/>
    <p:sldId id="305" r:id="rId19"/>
    <p:sldId id="316" r:id="rId20"/>
    <p:sldId id="346" r:id="rId21"/>
    <p:sldId id="314" r:id="rId22"/>
    <p:sldId id="312" r:id="rId23"/>
    <p:sldId id="389" r:id="rId24"/>
    <p:sldId id="390" r:id="rId25"/>
    <p:sldId id="394" r:id="rId26"/>
    <p:sldId id="391" r:id="rId27"/>
    <p:sldId id="392" r:id="rId28"/>
    <p:sldId id="396" r:id="rId29"/>
    <p:sldId id="336" r:id="rId3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E0C5"/>
    <a:srgbClr val="1D3DA2"/>
    <a:srgbClr val="D21667"/>
    <a:srgbClr val="88ECDB"/>
    <a:srgbClr val="BFF5EC"/>
    <a:srgbClr val="62E6D0"/>
    <a:srgbClr val="147E6C"/>
    <a:srgbClr val="6EE8D4"/>
    <a:srgbClr val="1DB59C"/>
    <a:srgbClr val="2222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15" autoAdjust="0"/>
    <p:restoredTop sz="94605" autoAdjust="0"/>
  </p:normalViewPr>
  <p:slideViewPr>
    <p:cSldViewPr>
      <p:cViewPr varScale="1">
        <p:scale>
          <a:sx n="89" d="100"/>
          <a:sy n="89" d="100"/>
        </p:scale>
        <p:origin x="606" y="66"/>
      </p:cViewPr>
      <p:guideLst>
        <p:guide orient="horz" pos="1600"/>
        <p:guide orient="horz" pos="280"/>
        <p:guide pos="2893"/>
        <p:guide orient="horz" pos="2956"/>
        <p:guide pos="319"/>
        <p:guide pos="5414"/>
      </p:guideLst>
    </p:cSldViewPr>
  </p:slideViewPr>
  <p:outlineViewPr>
    <p:cViewPr>
      <p:scale>
        <a:sx n="33" d="100"/>
        <a:sy n="33" d="100"/>
      </p:scale>
      <p:origin x="0" y="2646"/>
    </p:cViewPr>
  </p:outlineViewPr>
  <p:notesTextViewPr>
    <p:cViewPr>
      <p:scale>
        <a:sx n="1" d="1"/>
        <a:sy n="1" d="1"/>
      </p:scale>
      <p:origin x="0" y="0"/>
    </p:cViewPr>
  </p:notesTextViewPr>
  <p:sorterViewPr>
    <p:cViewPr>
      <p:scale>
        <a:sx n="100" d="100"/>
        <a:sy n="100" d="100"/>
      </p:scale>
      <p:origin x="0" y="927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2" Type="http://schemas.openxmlformats.org/officeDocument/2006/relationships/themeOverride" Target="../theme/themeOverride3.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2" Type="http://schemas.openxmlformats.org/officeDocument/2006/relationships/themeOverride" Target="../theme/themeOverride4.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2" Type="http://schemas.openxmlformats.org/officeDocument/2006/relationships/themeOverride" Target="../theme/themeOverride7.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2" Type="http://schemas.openxmlformats.org/officeDocument/2006/relationships/themeOverride" Target="../theme/themeOverride8.xml"/><Relationship Id="rId1" Type="http://schemas.openxmlformats.org/officeDocument/2006/relationships/package" Target="../embeddings/Workbook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explosion val="0"/>
          <c:dPt>
            <c:idx val="0"/>
            <c:bubble3D val="0"/>
            <c:spPr>
              <a:solidFill>
                <a:schemeClr val="bg1">
                  <a:alpha val="88000"/>
                </a:schemeClr>
              </a:solidFill>
              <a:ln w="19050">
                <a:noFill/>
              </a:ln>
              <a:effectLst/>
            </c:spPr>
          </c:dPt>
          <c:dPt>
            <c:idx val="1"/>
            <c:bubble3D val="0"/>
            <c:spPr>
              <a:noFill/>
              <a:ln w="19050">
                <a:noFill/>
              </a:ln>
              <a:effectLst/>
            </c:spPr>
          </c:dPt>
          <c:dLbls>
            <c:delete val="1"/>
          </c:dLbls>
          <c:cat>
            <c:strRef>
              <c:f>Sheet1!$A$2:$A$3</c:f>
              <c:strCache>
                <c:ptCount val="2"/>
                <c:pt idx="0">
                  <c:v>第一季度</c:v>
                </c:pt>
                <c:pt idx="1">
                  <c:v>第二季度</c:v>
                </c:pt>
              </c:strCache>
            </c:strRef>
          </c:cat>
          <c:val>
            <c:numRef>
              <c:f>Sheet1!$B$2:$B$3</c:f>
              <c:numCache>
                <c:formatCode>0%</c:formatCode>
                <c:ptCount val="2"/>
                <c:pt idx="0">
                  <c:v>0.6</c:v>
                </c:pt>
                <c:pt idx="1">
                  <c:v>0.4</c:v>
                </c:pt>
              </c:numCache>
            </c:numRef>
          </c:val>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spPr>
            <a:ln>
              <a:noFill/>
            </a:ln>
          </c:spPr>
          <c:explosion val="0"/>
          <c:dPt>
            <c:idx val="0"/>
            <c:bubble3D val="0"/>
            <c:spPr>
              <a:solidFill>
                <a:schemeClr val="bg1">
                  <a:alpha val="88000"/>
                </a:schemeClr>
              </a:solidFill>
              <a:ln w="19050">
                <a:noFill/>
              </a:ln>
              <a:effectLst/>
            </c:spPr>
          </c:dPt>
          <c:dPt>
            <c:idx val="1"/>
            <c:bubble3D val="0"/>
            <c:spPr>
              <a:noFill/>
              <a:ln w="19050">
                <a:noFill/>
              </a:ln>
              <a:effectLst/>
            </c:spPr>
          </c:dPt>
          <c:dLbls>
            <c:delete val="1"/>
          </c:dLbls>
          <c:cat>
            <c:strRef>
              <c:f>Sheet1!$A$2:$A$3</c:f>
              <c:strCache>
                <c:ptCount val="2"/>
                <c:pt idx="0">
                  <c:v>第一季度</c:v>
                </c:pt>
                <c:pt idx="1">
                  <c:v>第二季度</c:v>
                </c:pt>
              </c:strCache>
            </c:strRef>
          </c:cat>
          <c:val>
            <c:numRef>
              <c:f>Sheet1!$B$2:$B$3</c:f>
              <c:numCache>
                <c:formatCode>0%</c:formatCode>
                <c:ptCount val="2"/>
                <c:pt idx="0">
                  <c:v>0.53</c:v>
                </c:pt>
                <c:pt idx="1">
                  <c:v>0.47</c:v>
                </c:pt>
              </c:numCache>
            </c:numRef>
          </c:val>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spPr>
            <a:ln>
              <a:noFill/>
            </a:ln>
          </c:spPr>
          <c:explosion val="0"/>
          <c:dPt>
            <c:idx val="0"/>
            <c:bubble3D val="0"/>
            <c:spPr>
              <a:solidFill>
                <a:schemeClr val="bg1">
                  <a:alpha val="88000"/>
                </a:schemeClr>
              </a:solidFill>
              <a:ln w="19050">
                <a:noFill/>
              </a:ln>
              <a:effectLst/>
            </c:spPr>
          </c:dPt>
          <c:dPt>
            <c:idx val="1"/>
            <c:bubble3D val="0"/>
            <c:spPr>
              <a:noFill/>
              <a:ln w="19050">
                <a:noFill/>
              </a:ln>
              <a:effectLst/>
            </c:spPr>
          </c:dPt>
          <c:dLbls>
            <c:delete val="1"/>
          </c:dLbls>
          <c:cat>
            <c:strRef>
              <c:f>Sheet1!$A$2:$A$3</c:f>
              <c:strCache>
                <c:ptCount val="2"/>
                <c:pt idx="0">
                  <c:v>第一季度</c:v>
                </c:pt>
                <c:pt idx="1">
                  <c:v>第二季度</c:v>
                </c:pt>
              </c:strCache>
            </c:strRef>
          </c:cat>
          <c:val>
            <c:numRef>
              <c:f>Sheet1!$B$2:$B$3</c:f>
              <c:numCache>
                <c:formatCode>0%</c:formatCode>
                <c:ptCount val="2"/>
                <c:pt idx="0">
                  <c:v>0.38</c:v>
                </c:pt>
                <c:pt idx="1">
                  <c:v>0.62</c:v>
                </c:pt>
              </c:numCache>
            </c:numRef>
          </c:val>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explosion val="0"/>
          <c:dPt>
            <c:idx val="0"/>
            <c:bubble3D val="0"/>
            <c:spPr>
              <a:solidFill>
                <a:schemeClr val="bg1">
                  <a:alpha val="88000"/>
                </a:schemeClr>
              </a:solidFill>
              <a:ln w="19050">
                <a:noFill/>
              </a:ln>
              <a:effectLst/>
            </c:spPr>
          </c:dPt>
          <c:dPt>
            <c:idx val="1"/>
            <c:bubble3D val="0"/>
            <c:spPr>
              <a:noFill/>
              <a:ln w="19050">
                <a:noFill/>
              </a:ln>
              <a:effectLst/>
            </c:spPr>
          </c:dPt>
          <c:dLbls>
            <c:delete val="1"/>
          </c:dLbls>
          <c:cat>
            <c:strRef>
              <c:f>Sheet1!$A$2:$A$3</c:f>
              <c:strCache>
                <c:ptCount val="2"/>
                <c:pt idx="0">
                  <c:v>第一季度</c:v>
                </c:pt>
                <c:pt idx="1">
                  <c:v>第二季度</c:v>
                </c:pt>
              </c:strCache>
            </c:strRef>
          </c:cat>
          <c:val>
            <c:numRef>
              <c:f>Sheet1!$B$2:$B$3</c:f>
              <c:numCache>
                <c:formatCode>0%</c:formatCode>
                <c:ptCount val="2"/>
                <c:pt idx="0">
                  <c:v>0.6</c:v>
                </c:pt>
                <c:pt idx="1">
                  <c:v>0.4</c:v>
                </c:pt>
              </c:numCache>
            </c:numRef>
          </c:val>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spPr>
            <a:ln>
              <a:noFill/>
            </a:ln>
          </c:spPr>
          <c:explosion val="0"/>
          <c:dPt>
            <c:idx val="0"/>
            <c:bubble3D val="0"/>
            <c:spPr>
              <a:solidFill>
                <a:schemeClr val="bg1">
                  <a:alpha val="88000"/>
                </a:schemeClr>
              </a:solidFill>
              <a:ln w="19050">
                <a:noFill/>
              </a:ln>
              <a:effectLst/>
            </c:spPr>
          </c:dPt>
          <c:dPt>
            <c:idx val="1"/>
            <c:bubble3D val="0"/>
            <c:spPr>
              <a:noFill/>
              <a:ln w="19050">
                <a:noFill/>
              </a:ln>
              <a:effectLst/>
            </c:spPr>
          </c:dPt>
          <c:dLbls>
            <c:delete val="1"/>
          </c:dLbls>
          <c:cat>
            <c:strRef>
              <c:f>Sheet1!$A$2:$A$3</c:f>
              <c:strCache>
                <c:ptCount val="2"/>
                <c:pt idx="0">
                  <c:v>第一季度</c:v>
                </c:pt>
                <c:pt idx="1">
                  <c:v>第二季度</c:v>
                </c:pt>
              </c:strCache>
            </c:strRef>
          </c:cat>
          <c:val>
            <c:numRef>
              <c:f>Sheet1!$B$2:$B$3</c:f>
              <c:numCache>
                <c:formatCode>0%</c:formatCode>
                <c:ptCount val="2"/>
                <c:pt idx="0">
                  <c:v>0.53</c:v>
                </c:pt>
                <c:pt idx="1">
                  <c:v>0.47</c:v>
                </c:pt>
              </c:numCache>
            </c:numRef>
          </c:val>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销售额</c:v>
                </c:pt>
              </c:strCache>
            </c:strRef>
          </c:tx>
          <c:spPr>
            <a:ln>
              <a:noFill/>
            </a:ln>
          </c:spPr>
          <c:explosion val="0"/>
          <c:dPt>
            <c:idx val="0"/>
            <c:bubble3D val="0"/>
            <c:spPr>
              <a:solidFill>
                <a:schemeClr val="bg1">
                  <a:alpha val="88000"/>
                </a:schemeClr>
              </a:solidFill>
              <a:ln w="19050">
                <a:noFill/>
              </a:ln>
              <a:effectLst/>
            </c:spPr>
          </c:dPt>
          <c:dPt>
            <c:idx val="1"/>
            <c:bubble3D val="0"/>
            <c:spPr>
              <a:noFill/>
              <a:ln w="19050">
                <a:noFill/>
              </a:ln>
              <a:effectLst/>
            </c:spPr>
          </c:dPt>
          <c:dLbls>
            <c:delete val="1"/>
          </c:dLbls>
          <c:cat>
            <c:strRef>
              <c:f>Sheet1!$A$2:$A$3</c:f>
              <c:strCache>
                <c:ptCount val="2"/>
                <c:pt idx="0">
                  <c:v>第一季度</c:v>
                </c:pt>
                <c:pt idx="1">
                  <c:v>第二季度</c:v>
                </c:pt>
              </c:strCache>
            </c:strRef>
          </c:cat>
          <c:val>
            <c:numRef>
              <c:f>Sheet1!$B$2:$B$3</c:f>
              <c:numCache>
                <c:formatCode>0%</c:formatCode>
                <c:ptCount val="2"/>
                <c:pt idx="0">
                  <c:v>0.38</c:v>
                </c:pt>
                <c:pt idx="1">
                  <c:v>0.62</c:v>
                </c:pt>
              </c:numCache>
            </c:numRef>
          </c:val>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76F364-31C6-482A-9C0B-6ECF868BA60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EC488A-39D3-4F56-A29A-A4FDA0CF9BA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EC488A-39D3-4F56-A29A-A4FDA0CF9BA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EC488A-39D3-4F56-A29A-A4FDA0CF9BA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EC488A-39D3-4F56-A29A-A4FDA0CF9BA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EC488A-39D3-4F56-A29A-A4FDA0CF9BA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EC488A-39D3-4F56-A29A-A4FDA0CF9BA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EC488A-39D3-4F56-A29A-A4FDA0CF9BA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EC488A-39D3-4F56-A29A-A4FDA0CF9BA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EC488A-39D3-4F56-A29A-A4FDA0CF9BA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EC488A-39D3-4F56-A29A-A4FDA0CF9BA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EC488A-39D3-4F56-A29A-A4FDA0CF9BA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EC488A-39D3-4F56-A29A-A4FDA0CF9BA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EC488A-39D3-4F56-A29A-A4FDA0CF9BA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EC488A-39D3-4F56-A29A-A4FDA0CF9BA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C9BE77D-86E3-4DAE-96B6-4ECF02AF9AE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044CC8-7CE2-45C0-A37F-25E23B424A5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C9BE77D-86E3-4DAE-96B6-4ECF02AF9AE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044CC8-7CE2-45C0-A37F-25E23B424A5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2"/>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2"/>
            <a:ext cx="6019800" cy="329088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C9BE77D-86E3-4DAE-96B6-4ECF02AF9AE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044CC8-7CE2-45C0-A37F-25E23B424A5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C9BE77D-86E3-4DAE-96B6-4ECF02AF9AE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044CC8-7CE2-45C0-A37F-25E23B424A5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BC9BE77D-86E3-4DAE-96B6-4ECF02AF9AE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044CC8-7CE2-45C0-A37F-25E23B424A5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C9BE77D-86E3-4DAE-96B6-4ECF02AF9AE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044CC8-7CE2-45C0-A37F-25E23B424A5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C9BE77D-86E3-4DAE-96B6-4ECF02AF9AE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F044CC8-7CE2-45C0-A37F-25E23B424A5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C9BE77D-86E3-4DAE-96B6-4ECF02AF9AE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044CC8-7CE2-45C0-A37F-25E23B424A5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C9BE77D-86E3-4DAE-96B6-4ECF02AF9AE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044CC8-7CE2-45C0-A37F-25E23B424A55}" type="slidenum">
              <a:rPr lang="zh-CN" altLang="en-US" smtClean="0"/>
            </a:fld>
            <a:endParaRPr lang="zh-CN" altLang="en-US"/>
          </a:p>
        </p:txBody>
      </p:sp>
      <p:sp>
        <p:nvSpPr>
          <p:cNvPr id="5" name="TextBox 4"/>
          <p:cNvSpPr txBox="1"/>
          <p:nvPr userDrawn="1"/>
        </p:nvSpPr>
        <p:spPr>
          <a:xfrm>
            <a:off x="2915816" y="339502"/>
            <a:ext cx="3384376" cy="400110"/>
          </a:xfrm>
          <a:prstGeom prst="rect">
            <a:avLst/>
          </a:prstGeom>
          <a:noFill/>
        </p:spPr>
        <p:txBody>
          <a:bodyPr wrap="square" rtlCol="0">
            <a:spAutoFit/>
          </a:bodyPr>
          <a:lstStyle/>
          <a:p>
            <a:pPr algn="ctr"/>
            <a:r>
              <a:rPr lang="zh-CN" altLang="en-US" sz="2000" spc="300" dirty="0" smtClean="0">
                <a:solidFill>
                  <a:schemeClr val="bg1"/>
                </a:solidFill>
                <a:latin typeface="微软雅黑" panose="020B0503020204020204" pitchFamily="34" charset="-122"/>
                <a:ea typeface="微软雅黑" panose="020B0503020204020204" pitchFamily="34" charset="-122"/>
              </a:rPr>
              <a:t>此处添加标题</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userDrawn="1"/>
        </p:nvCxnSpPr>
        <p:spPr>
          <a:xfrm>
            <a:off x="4031940" y="770988"/>
            <a:ext cx="1080120" cy="0"/>
          </a:xfrm>
          <a:prstGeom prst="line">
            <a:avLst/>
          </a:prstGeom>
          <a:ln>
            <a:solidFill>
              <a:srgbClr val="40E0C5"/>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BC9BE77D-86E3-4DAE-96B6-4ECF02AF9AE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044CC8-7CE2-45C0-A37F-25E23B424A5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BC9BE77D-86E3-4DAE-96B6-4ECF02AF9AE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044CC8-7CE2-45C0-A37F-25E23B424A5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C9BE77D-86E3-4DAE-96B6-4ECF02AF9AE2}" type="datetimeFigureOut">
              <a:rPr lang="zh-CN" altLang="en-US" smtClean="0"/>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F044CC8-7CE2-45C0-A37F-25E23B424A5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themeOverride" Target="../theme/themeOverride9.xml"/><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chart" Target="../charts/char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10.xml"/><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themeOverride" Target="../theme/themeOverride11.xml"/><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themeOverride" Target="../theme/themeOverride12.xml"/><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themeOverride" Target="../theme/themeOverride13.xml"/><Relationship Id="rId1" Type="http://schemas.openxmlformats.org/officeDocument/2006/relationships/image" Target="../media/image10.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themeOverride" Target="../theme/themeOverride14.xml"/><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hemeOverride" Target="../theme/themeOverr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hemeOverride" Target="../theme/themeOverride1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GI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hemeOverride" Target="../theme/themeOverr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themeOverride" Target="../theme/themeOverride5.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5"/>
          <p:cNvPicPr>
            <a:picLocks noChangeAspect="1" noChangeArrowheads="1"/>
          </p:cNvPicPr>
          <p:nvPr/>
        </p:nvPicPr>
        <p:blipFill rotWithShape="1">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椭圆 24"/>
          <p:cNvSpPr/>
          <p:nvPr/>
        </p:nvSpPr>
        <p:spPr>
          <a:xfrm>
            <a:off x="1175657" y="-824592"/>
            <a:ext cx="6792686" cy="6792684"/>
          </a:xfrm>
          <a:prstGeom prst="ellipse">
            <a:avLst/>
          </a:prstGeom>
          <a:noFill/>
          <a:ln>
            <a:solidFill>
              <a:srgbClr val="40E0C5">
                <a:alpha val="10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6" name="椭圆 25"/>
          <p:cNvSpPr/>
          <p:nvPr/>
        </p:nvSpPr>
        <p:spPr>
          <a:xfrm>
            <a:off x="2336800" y="336550"/>
            <a:ext cx="4470400" cy="4470400"/>
          </a:xfrm>
          <a:prstGeom prst="ellipse">
            <a:avLst/>
          </a:prstGeom>
          <a:noFill/>
          <a:ln>
            <a:solidFill>
              <a:srgbClr val="40E0C5">
                <a:alpha val="10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1" name="椭圆 30"/>
          <p:cNvSpPr/>
          <p:nvPr/>
        </p:nvSpPr>
        <p:spPr>
          <a:xfrm>
            <a:off x="2048336" y="2277639"/>
            <a:ext cx="576928" cy="576928"/>
          </a:xfrm>
          <a:prstGeom prst="ellipse">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6528707" y="2302975"/>
            <a:ext cx="556986" cy="556986"/>
          </a:xfrm>
          <a:prstGeom prst="ellipse">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1" name="等腰三角形 960"/>
          <p:cNvSpPr/>
          <p:nvPr/>
        </p:nvSpPr>
        <p:spPr>
          <a:xfrm rot="16200000" flipH="1">
            <a:off x="2749319" y="2516346"/>
            <a:ext cx="191064" cy="139598"/>
          </a:xfrm>
          <a:prstGeom prst="triangle">
            <a:avLst/>
          </a:prstGeom>
          <a:solidFill>
            <a:srgbClr val="40E0C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9" name="TextBox 3"/>
          <p:cNvSpPr txBox="1"/>
          <p:nvPr/>
        </p:nvSpPr>
        <p:spPr>
          <a:xfrm>
            <a:off x="3285351" y="2639363"/>
            <a:ext cx="2573298" cy="891540"/>
          </a:xfrm>
          <a:prstGeom prst="rect">
            <a:avLst/>
          </a:prstGeom>
          <a:noFill/>
        </p:spPr>
        <p:txBody>
          <a:bodyPr wrap="square" rtlCol="0">
            <a:spAutoFit/>
          </a:bodyPr>
          <a:lstStyle/>
          <a:p>
            <a:pPr algn="ctr"/>
            <a:r>
              <a:rPr lang="zh-CN" altLang="en-US" sz="3800" b="1" spc="300" dirty="0">
                <a:solidFill>
                  <a:schemeClr val="bg1">
                    <a:lumMod val="95000"/>
                  </a:schemeClr>
                </a:solidFill>
                <a:latin typeface="方正正大黑简体" pitchFamily="2" charset="-122"/>
                <a:ea typeface="方正正大黑简体" pitchFamily="2" charset="-122"/>
              </a:rPr>
              <a:t>驱动主管</a:t>
            </a:r>
            <a:endParaRPr lang="zh-CN" altLang="en-US" sz="3800" b="1" spc="300" dirty="0">
              <a:solidFill>
                <a:schemeClr val="bg1">
                  <a:lumMod val="95000"/>
                </a:schemeClr>
              </a:solidFill>
              <a:latin typeface="方正正大黑简体" pitchFamily="2" charset="-122"/>
              <a:ea typeface="方正正大黑简体" pitchFamily="2" charset="-122"/>
            </a:endParaRPr>
          </a:p>
          <a:p>
            <a:pPr algn="ctr"/>
            <a:r>
              <a:rPr lang="zh-CN" altLang="en-US" sz="1400" b="1" spc="300" dirty="0">
                <a:solidFill>
                  <a:schemeClr val="bg1">
                    <a:lumMod val="95000"/>
                  </a:schemeClr>
                </a:solidFill>
                <a:latin typeface="方正正大黑简体" pitchFamily="2" charset="-122"/>
                <a:ea typeface="方正正大黑简体" pitchFamily="2" charset="-122"/>
              </a:rPr>
              <a:t>竞聘人：周杨</a:t>
            </a:r>
            <a:endParaRPr lang="zh-CN" altLang="en-US" sz="1400" b="1" spc="300" dirty="0">
              <a:solidFill>
                <a:schemeClr val="bg1">
                  <a:lumMod val="95000"/>
                </a:schemeClr>
              </a:solidFill>
              <a:latin typeface="方正正大黑简体" pitchFamily="2" charset="-122"/>
              <a:ea typeface="方正正大黑简体" pitchFamily="2" charset="-122"/>
            </a:endParaRPr>
          </a:p>
        </p:txBody>
      </p:sp>
      <p:sp>
        <p:nvSpPr>
          <p:cNvPr id="3" name="TextBox 2"/>
          <p:cNvSpPr txBox="1"/>
          <p:nvPr/>
        </p:nvSpPr>
        <p:spPr>
          <a:xfrm>
            <a:off x="3361579" y="1827029"/>
            <a:ext cx="2420842" cy="645160"/>
          </a:xfrm>
          <a:prstGeom prst="rect">
            <a:avLst/>
          </a:prstGeom>
          <a:noFill/>
        </p:spPr>
        <p:txBody>
          <a:bodyPr wrap="square" rtlCol="0">
            <a:spAutoFit/>
          </a:bodyPr>
          <a:lstStyle/>
          <a:p>
            <a:pPr algn="ctr"/>
            <a:r>
              <a:rPr lang="zh-CN" sz="3600" dirty="0">
                <a:solidFill>
                  <a:schemeClr val="bg1">
                    <a:lumMod val="95000"/>
                  </a:schemeClr>
                </a:solidFill>
                <a:latin typeface="方正正大黑简体" pitchFamily="2" charset="-122"/>
                <a:ea typeface="方正正大黑简体" pitchFamily="2" charset="-122"/>
              </a:rPr>
              <a:t>竞聘报告</a:t>
            </a:r>
            <a:endParaRPr lang="zh-CN" sz="3600" dirty="0">
              <a:solidFill>
                <a:schemeClr val="bg1">
                  <a:lumMod val="95000"/>
                </a:schemeClr>
              </a:solidFill>
              <a:latin typeface="方正正大黑简体" pitchFamily="2" charset="-122"/>
              <a:ea typeface="方正正大黑简体" pitchFamily="2" charset="-122"/>
            </a:endParaRPr>
          </a:p>
        </p:txBody>
      </p:sp>
      <p:grpSp>
        <p:nvGrpSpPr>
          <p:cNvPr id="20" name="组合 19"/>
          <p:cNvGrpSpPr/>
          <p:nvPr/>
        </p:nvGrpSpPr>
        <p:grpSpPr>
          <a:xfrm>
            <a:off x="3067051" y="1066616"/>
            <a:ext cx="3009900" cy="3010268"/>
            <a:chOff x="3276601" y="1276192"/>
            <a:chExt cx="2590799" cy="2591116"/>
          </a:xfrm>
        </p:grpSpPr>
        <p:sp>
          <p:nvSpPr>
            <p:cNvPr id="177" name="矩形 176"/>
            <p:cNvSpPr/>
            <p:nvPr/>
          </p:nvSpPr>
          <p:spPr>
            <a:xfrm rot="16200000">
              <a:off x="3324853" y="2518136"/>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rot="16418182">
              <a:off x="3327353" y="2439357"/>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rot="16636364">
              <a:off x="3334846" y="2360895"/>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矩形 179"/>
            <p:cNvSpPr/>
            <p:nvPr/>
          </p:nvSpPr>
          <p:spPr>
            <a:xfrm rot="16854545">
              <a:off x="3347299" y="2283067"/>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p:cNvSpPr/>
            <p:nvPr/>
          </p:nvSpPr>
          <p:spPr>
            <a:xfrm rot="17072727">
              <a:off x="3364664" y="2206185"/>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矩形 181"/>
            <p:cNvSpPr/>
            <p:nvPr/>
          </p:nvSpPr>
          <p:spPr>
            <a:xfrm rot="17290909">
              <a:off x="3386869" y="213056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182"/>
            <p:cNvSpPr/>
            <p:nvPr/>
          </p:nvSpPr>
          <p:spPr>
            <a:xfrm rot="17509091">
              <a:off x="3413827" y="2056494"/>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矩形 183"/>
            <p:cNvSpPr/>
            <p:nvPr/>
          </p:nvSpPr>
          <p:spPr>
            <a:xfrm rot="17727273">
              <a:off x="3445428" y="1984288"/>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p:cNvSpPr/>
            <p:nvPr/>
          </p:nvSpPr>
          <p:spPr>
            <a:xfrm rot="17945455">
              <a:off x="3481544" y="1914231"/>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p:cNvSpPr/>
            <p:nvPr/>
          </p:nvSpPr>
          <p:spPr>
            <a:xfrm rot="18163636">
              <a:off x="3522031" y="1846606"/>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p:cNvSpPr/>
            <p:nvPr/>
          </p:nvSpPr>
          <p:spPr>
            <a:xfrm rot="18381818">
              <a:off x="3566726" y="1781685"/>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p:cNvSpPr/>
            <p:nvPr/>
          </p:nvSpPr>
          <p:spPr>
            <a:xfrm rot="18600000">
              <a:off x="3615448" y="171973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p:cNvSpPr/>
            <p:nvPr/>
          </p:nvSpPr>
          <p:spPr>
            <a:xfrm rot="18818182">
              <a:off x="3668002" y="1660988"/>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矩形 189"/>
            <p:cNvSpPr/>
            <p:nvPr/>
          </p:nvSpPr>
          <p:spPr>
            <a:xfrm rot="19036364">
              <a:off x="3724176" y="1605699"/>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矩形 190"/>
            <p:cNvSpPr/>
            <p:nvPr/>
          </p:nvSpPr>
          <p:spPr>
            <a:xfrm rot="19254546">
              <a:off x="3783743" y="1554085"/>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矩形 191"/>
            <p:cNvSpPr/>
            <p:nvPr/>
          </p:nvSpPr>
          <p:spPr>
            <a:xfrm rot="19472727">
              <a:off x="3846463" y="1506351"/>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p:cNvSpPr/>
            <p:nvPr/>
          </p:nvSpPr>
          <p:spPr>
            <a:xfrm rot="19690909">
              <a:off x="3912085" y="146269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p:cNvSpPr/>
            <p:nvPr/>
          </p:nvSpPr>
          <p:spPr>
            <a:xfrm rot="19909091">
              <a:off x="3980343" y="142328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p:cNvSpPr/>
            <p:nvPr/>
          </p:nvSpPr>
          <p:spPr>
            <a:xfrm rot="20127273">
              <a:off x="4050964" y="1388281"/>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p:cNvSpPr/>
            <p:nvPr/>
          </p:nvSpPr>
          <p:spPr>
            <a:xfrm rot="20345455">
              <a:off x="4123664" y="1357831"/>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p:cNvSpPr/>
            <p:nvPr/>
          </p:nvSpPr>
          <p:spPr>
            <a:xfrm rot="20563636">
              <a:off x="4198147" y="133205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197"/>
            <p:cNvSpPr/>
            <p:nvPr/>
          </p:nvSpPr>
          <p:spPr>
            <a:xfrm rot="20781818">
              <a:off x="4274115" y="1311049"/>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p:cNvSpPr/>
            <p:nvPr/>
          </p:nvSpPr>
          <p:spPr>
            <a:xfrm rot="21000000">
              <a:off x="4351263" y="1294906"/>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矩形 199"/>
            <p:cNvSpPr/>
            <p:nvPr/>
          </p:nvSpPr>
          <p:spPr>
            <a:xfrm rot="21218182">
              <a:off x="4429280" y="1283689"/>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矩形 200"/>
            <p:cNvSpPr/>
            <p:nvPr/>
          </p:nvSpPr>
          <p:spPr>
            <a:xfrm rot="21436364">
              <a:off x="4507850" y="1277443"/>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矩形 201"/>
            <p:cNvSpPr/>
            <p:nvPr/>
          </p:nvSpPr>
          <p:spPr>
            <a:xfrm rot="54546">
              <a:off x="4586658" y="127619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矩形 202"/>
            <p:cNvSpPr/>
            <p:nvPr/>
          </p:nvSpPr>
          <p:spPr>
            <a:xfrm rot="272727">
              <a:off x="4665388" y="127994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矩形 203"/>
            <p:cNvSpPr/>
            <p:nvPr/>
          </p:nvSpPr>
          <p:spPr>
            <a:xfrm rot="490909">
              <a:off x="4743721" y="1288679"/>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矩形 204"/>
            <p:cNvSpPr/>
            <p:nvPr/>
          </p:nvSpPr>
          <p:spPr>
            <a:xfrm rot="709091">
              <a:off x="4821341" y="1302366"/>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p:cNvSpPr/>
            <p:nvPr/>
          </p:nvSpPr>
          <p:spPr>
            <a:xfrm rot="927273">
              <a:off x="4897938" y="1320948"/>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p:cNvSpPr/>
            <p:nvPr/>
          </p:nvSpPr>
          <p:spPr>
            <a:xfrm rot="1145455">
              <a:off x="4973203" y="134435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p:cNvSpPr/>
            <p:nvPr/>
          </p:nvSpPr>
          <p:spPr>
            <a:xfrm rot="1363637">
              <a:off x="5046831" y="137248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p:cNvSpPr/>
            <p:nvPr/>
          </p:nvSpPr>
          <p:spPr>
            <a:xfrm rot="1581818">
              <a:off x="5118526" y="140522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p:cNvSpPr/>
            <p:nvPr/>
          </p:nvSpPr>
          <p:spPr>
            <a:xfrm rot="1800000">
              <a:off x="5188001" y="1442446"/>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p:cNvSpPr/>
            <p:nvPr/>
          </p:nvSpPr>
          <p:spPr>
            <a:xfrm rot="2018182">
              <a:off x="5254975" y="1484001"/>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p:cNvSpPr/>
            <p:nvPr/>
          </p:nvSpPr>
          <p:spPr>
            <a:xfrm rot="2236364">
              <a:off x="5319178" y="152972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p:cNvSpPr/>
            <p:nvPr/>
          </p:nvSpPr>
          <p:spPr>
            <a:xfrm rot="2454545">
              <a:off x="5380353" y="1579419"/>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矩形 213"/>
            <p:cNvSpPr/>
            <p:nvPr/>
          </p:nvSpPr>
          <p:spPr>
            <a:xfrm rot="2672727">
              <a:off x="5438252" y="1632898"/>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矩形 214"/>
            <p:cNvSpPr/>
            <p:nvPr/>
          </p:nvSpPr>
          <p:spPr>
            <a:xfrm rot="2890909">
              <a:off x="5492643" y="168994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215"/>
            <p:cNvSpPr/>
            <p:nvPr/>
          </p:nvSpPr>
          <p:spPr>
            <a:xfrm rot="3109091">
              <a:off x="5543307" y="1750321"/>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216"/>
            <p:cNvSpPr/>
            <p:nvPr/>
          </p:nvSpPr>
          <p:spPr>
            <a:xfrm rot="3327273">
              <a:off x="5590039" y="181379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p:cNvSpPr/>
            <p:nvPr/>
          </p:nvSpPr>
          <p:spPr>
            <a:xfrm rot="3545455">
              <a:off x="5632651" y="1880097"/>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p:cNvSpPr/>
            <p:nvPr/>
          </p:nvSpPr>
          <p:spPr>
            <a:xfrm rot="3763637">
              <a:off x="5670973" y="1948973"/>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p:cNvSpPr/>
            <p:nvPr/>
          </p:nvSpPr>
          <p:spPr>
            <a:xfrm rot="3981819">
              <a:off x="5704849" y="202014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p:cNvSpPr/>
            <p:nvPr/>
          </p:nvSpPr>
          <p:spPr>
            <a:xfrm rot="4200000">
              <a:off x="5734142" y="2093313"/>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221"/>
            <p:cNvSpPr/>
            <p:nvPr/>
          </p:nvSpPr>
          <p:spPr>
            <a:xfrm rot="4418182">
              <a:off x="5758737" y="2168197"/>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矩形 222"/>
            <p:cNvSpPr/>
            <p:nvPr/>
          </p:nvSpPr>
          <p:spPr>
            <a:xfrm rot="4636364">
              <a:off x="5778531" y="2244489"/>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矩形 223"/>
            <p:cNvSpPr/>
            <p:nvPr/>
          </p:nvSpPr>
          <p:spPr>
            <a:xfrm rot="4854546">
              <a:off x="5793448" y="2321883"/>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矩形 224"/>
            <p:cNvSpPr/>
            <p:nvPr/>
          </p:nvSpPr>
          <p:spPr>
            <a:xfrm rot="5072727">
              <a:off x="5803426" y="2400067"/>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p:cNvSpPr/>
            <p:nvPr/>
          </p:nvSpPr>
          <p:spPr>
            <a:xfrm rot="5290909">
              <a:off x="5808424" y="2478727"/>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矩形 226"/>
            <p:cNvSpPr/>
            <p:nvPr/>
          </p:nvSpPr>
          <p:spPr>
            <a:xfrm rot="5509091">
              <a:off x="5808424" y="2557546"/>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227"/>
            <p:cNvSpPr/>
            <p:nvPr/>
          </p:nvSpPr>
          <p:spPr>
            <a:xfrm rot="5727273">
              <a:off x="5803426" y="2636206"/>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矩形 228"/>
            <p:cNvSpPr/>
            <p:nvPr/>
          </p:nvSpPr>
          <p:spPr>
            <a:xfrm rot="5945455">
              <a:off x="5793448" y="271439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矩形 229"/>
            <p:cNvSpPr/>
            <p:nvPr/>
          </p:nvSpPr>
          <p:spPr>
            <a:xfrm rot="6163637">
              <a:off x="5778531" y="2791784"/>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p:cNvSpPr/>
            <p:nvPr/>
          </p:nvSpPr>
          <p:spPr>
            <a:xfrm rot="6381819">
              <a:off x="5758737" y="2868077"/>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矩形 231"/>
            <p:cNvSpPr/>
            <p:nvPr/>
          </p:nvSpPr>
          <p:spPr>
            <a:xfrm rot="6600000">
              <a:off x="5734142" y="294296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矩形 232"/>
            <p:cNvSpPr/>
            <p:nvPr/>
          </p:nvSpPr>
          <p:spPr>
            <a:xfrm rot="6818182">
              <a:off x="5704849" y="301613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233"/>
            <p:cNvSpPr/>
            <p:nvPr/>
          </p:nvSpPr>
          <p:spPr>
            <a:xfrm rot="7036364">
              <a:off x="5670973" y="308730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矩形 234"/>
            <p:cNvSpPr/>
            <p:nvPr/>
          </p:nvSpPr>
          <p:spPr>
            <a:xfrm rot="7254546">
              <a:off x="5632651" y="3156176"/>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 name="矩形 235"/>
            <p:cNvSpPr/>
            <p:nvPr/>
          </p:nvSpPr>
          <p:spPr>
            <a:xfrm rot="7472727">
              <a:off x="5590039" y="322248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矩形 236"/>
            <p:cNvSpPr/>
            <p:nvPr/>
          </p:nvSpPr>
          <p:spPr>
            <a:xfrm rot="7690909">
              <a:off x="5543307" y="328595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p:cNvSpPr/>
            <p:nvPr/>
          </p:nvSpPr>
          <p:spPr>
            <a:xfrm rot="7909091">
              <a:off x="5492643" y="334633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p:cNvSpPr/>
            <p:nvPr/>
          </p:nvSpPr>
          <p:spPr>
            <a:xfrm rot="8127274">
              <a:off x="5438252" y="3403374"/>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p:cNvSpPr/>
            <p:nvPr/>
          </p:nvSpPr>
          <p:spPr>
            <a:xfrm rot="8345455">
              <a:off x="5380353" y="345685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p:cNvSpPr/>
            <p:nvPr/>
          </p:nvSpPr>
          <p:spPr>
            <a:xfrm rot="8563637">
              <a:off x="5319178" y="350655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p:cNvSpPr/>
            <p:nvPr/>
          </p:nvSpPr>
          <p:spPr>
            <a:xfrm rot="8781819">
              <a:off x="5254975" y="3552271"/>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p:cNvSpPr/>
            <p:nvPr/>
          </p:nvSpPr>
          <p:spPr>
            <a:xfrm rot="9000000">
              <a:off x="5188001" y="3593827"/>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p:cNvSpPr/>
            <p:nvPr/>
          </p:nvSpPr>
          <p:spPr>
            <a:xfrm rot="9218182">
              <a:off x="5118525" y="3631051"/>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矩形 244"/>
            <p:cNvSpPr/>
            <p:nvPr/>
          </p:nvSpPr>
          <p:spPr>
            <a:xfrm rot="9436364">
              <a:off x="5046831" y="3663793"/>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矩形 245"/>
            <p:cNvSpPr/>
            <p:nvPr/>
          </p:nvSpPr>
          <p:spPr>
            <a:xfrm rot="9654546">
              <a:off x="4973202" y="3691921"/>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矩形 246"/>
            <p:cNvSpPr/>
            <p:nvPr/>
          </p:nvSpPr>
          <p:spPr>
            <a:xfrm rot="9872727">
              <a:off x="4897938" y="3715325"/>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矩形 247"/>
            <p:cNvSpPr/>
            <p:nvPr/>
          </p:nvSpPr>
          <p:spPr>
            <a:xfrm rot="10090909">
              <a:off x="4821341" y="3733907"/>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矩形 248"/>
            <p:cNvSpPr/>
            <p:nvPr/>
          </p:nvSpPr>
          <p:spPr>
            <a:xfrm rot="10309091">
              <a:off x="4743721" y="3747593"/>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矩形 249"/>
            <p:cNvSpPr/>
            <p:nvPr/>
          </p:nvSpPr>
          <p:spPr>
            <a:xfrm rot="10527274">
              <a:off x="4665388" y="375633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矩形 250"/>
            <p:cNvSpPr/>
            <p:nvPr/>
          </p:nvSpPr>
          <p:spPr>
            <a:xfrm rot="10745455">
              <a:off x="4586658" y="376008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矩形 251"/>
            <p:cNvSpPr/>
            <p:nvPr/>
          </p:nvSpPr>
          <p:spPr>
            <a:xfrm rot="10963638">
              <a:off x="4507850" y="3758829"/>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矩形 252"/>
            <p:cNvSpPr/>
            <p:nvPr/>
          </p:nvSpPr>
          <p:spPr>
            <a:xfrm rot="11181819">
              <a:off x="4429279" y="3752583"/>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矩形 253"/>
            <p:cNvSpPr/>
            <p:nvPr/>
          </p:nvSpPr>
          <p:spPr>
            <a:xfrm rot="11400000">
              <a:off x="4351263" y="3741366"/>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矩形 254"/>
            <p:cNvSpPr/>
            <p:nvPr/>
          </p:nvSpPr>
          <p:spPr>
            <a:xfrm rot="11618183">
              <a:off x="4274115" y="3725224"/>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矩形 255"/>
            <p:cNvSpPr/>
            <p:nvPr/>
          </p:nvSpPr>
          <p:spPr>
            <a:xfrm rot="11836364">
              <a:off x="4198147" y="370422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矩形 256"/>
            <p:cNvSpPr/>
            <p:nvPr/>
          </p:nvSpPr>
          <p:spPr>
            <a:xfrm rot="12054545">
              <a:off x="4123664" y="3678441"/>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矩形 257"/>
            <p:cNvSpPr/>
            <p:nvPr/>
          </p:nvSpPr>
          <p:spPr>
            <a:xfrm rot="12272728">
              <a:off x="4050964" y="364799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矩形 258"/>
            <p:cNvSpPr/>
            <p:nvPr/>
          </p:nvSpPr>
          <p:spPr>
            <a:xfrm rot="12490909">
              <a:off x="3980343" y="361299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矩形 259"/>
            <p:cNvSpPr/>
            <p:nvPr/>
          </p:nvSpPr>
          <p:spPr>
            <a:xfrm rot="12709091">
              <a:off x="3912086" y="357358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矩形 260"/>
            <p:cNvSpPr/>
            <p:nvPr/>
          </p:nvSpPr>
          <p:spPr>
            <a:xfrm rot="12927274">
              <a:off x="3846463" y="3529921"/>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矩形 261"/>
            <p:cNvSpPr/>
            <p:nvPr/>
          </p:nvSpPr>
          <p:spPr>
            <a:xfrm rot="13145455">
              <a:off x="3783743" y="3482188"/>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矩形 262"/>
            <p:cNvSpPr/>
            <p:nvPr/>
          </p:nvSpPr>
          <p:spPr>
            <a:xfrm rot="13363638">
              <a:off x="3724176" y="343057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矩形 263"/>
            <p:cNvSpPr/>
            <p:nvPr/>
          </p:nvSpPr>
          <p:spPr>
            <a:xfrm rot="13581819">
              <a:off x="3668002" y="3375283"/>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矩形 264"/>
            <p:cNvSpPr/>
            <p:nvPr/>
          </p:nvSpPr>
          <p:spPr>
            <a:xfrm rot="13800000">
              <a:off x="3615448" y="331654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矩形 265"/>
            <p:cNvSpPr/>
            <p:nvPr/>
          </p:nvSpPr>
          <p:spPr>
            <a:xfrm rot="14018183">
              <a:off x="3566726" y="3254587"/>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p:cNvSpPr/>
            <p:nvPr/>
          </p:nvSpPr>
          <p:spPr>
            <a:xfrm rot="14236364">
              <a:off x="3522031" y="3189666"/>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矩形 267"/>
            <p:cNvSpPr/>
            <p:nvPr/>
          </p:nvSpPr>
          <p:spPr>
            <a:xfrm rot="14454545">
              <a:off x="3481544" y="3122041"/>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p:cNvSpPr/>
            <p:nvPr/>
          </p:nvSpPr>
          <p:spPr>
            <a:xfrm rot="14672728">
              <a:off x="3445428" y="3051984"/>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p:cNvSpPr/>
            <p:nvPr/>
          </p:nvSpPr>
          <p:spPr>
            <a:xfrm rot="14890909">
              <a:off x="3413827" y="2979778"/>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p:cNvSpPr/>
            <p:nvPr/>
          </p:nvSpPr>
          <p:spPr>
            <a:xfrm rot="15109092">
              <a:off x="3386869" y="290571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p:cNvSpPr/>
            <p:nvPr/>
          </p:nvSpPr>
          <p:spPr>
            <a:xfrm rot="15327274">
              <a:off x="3364664" y="2830087"/>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矩形 272"/>
            <p:cNvSpPr/>
            <p:nvPr/>
          </p:nvSpPr>
          <p:spPr>
            <a:xfrm rot="15545455">
              <a:off x="3347299" y="2753205"/>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p:cNvSpPr/>
            <p:nvPr/>
          </p:nvSpPr>
          <p:spPr>
            <a:xfrm rot="15763638">
              <a:off x="3334846" y="2675376"/>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p:cNvSpPr/>
            <p:nvPr/>
          </p:nvSpPr>
          <p:spPr>
            <a:xfrm rot="15981819">
              <a:off x="3327353" y="2596915"/>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9" name="等腰三角形 118"/>
          <p:cNvSpPr/>
          <p:nvPr/>
        </p:nvSpPr>
        <p:spPr>
          <a:xfrm rot="5400000">
            <a:off x="6103223" y="2459196"/>
            <a:ext cx="347504" cy="253898"/>
          </a:xfrm>
          <a:prstGeom prst="triangle">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29" name="KSO_Shape"/>
          <p:cNvSpPr/>
          <p:nvPr/>
        </p:nvSpPr>
        <p:spPr bwMode="auto">
          <a:xfrm>
            <a:off x="2209800" y="2440797"/>
            <a:ext cx="254000" cy="250612"/>
          </a:xfrm>
          <a:custGeom>
            <a:avLst/>
            <a:gdLst>
              <a:gd name="T0" fmla="*/ 2995213 w 3254376"/>
              <a:gd name="T1" fmla="*/ 3191550 h 3213101"/>
              <a:gd name="T2" fmla="*/ 2740397 w 3254376"/>
              <a:gd name="T3" fmla="*/ 2939593 h 3213101"/>
              <a:gd name="T4" fmla="*/ 2419667 w 3254376"/>
              <a:gd name="T5" fmla="*/ 3046715 h 3213101"/>
              <a:gd name="T6" fmla="*/ 2268871 w 3254376"/>
              <a:gd name="T7" fmla="*/ 3113903 h 3213101"/>
              <a:gd name="T8" fmla="*/ 2012880 w 3254376"/>
              <a:gd name="T9" fmla="*/ 2892054 h 3213101"/>
              <a:gd name="T10" fmla="*/ 1645032 w 3254376"/>
              <a:gd name="T11" fmla="*/ 3211834 h 3213101"/>
              <a:gd name="T12" fmla="*/ 1211510 w 3254376"/>
              <a:gd name="T13" fmla="*/ 2876208 h 3213101"/>
              <a:gd name="T14" fmla="*/ 1001839 w 3254376"/>
              <a:gd name="T15" fmla="*/ 3142743 h 3213101"/>
              <a:gd name="T16" fmla="*/ 833123 w 3254376"/>
              <a:gd name="T17" fmla="*/ 3010902 h 3213101"/>
              <a:gd name="T18" fmla="*/ 497828 w 3254376"/>
              <a:gd name="T19" fmla="*/ 2969385 h 3213101"/>
              <a:gd name="T20" fmla="*/ 287136 w 3254376"/>
              <a:gd name="T21" fmla="*/ 3172852 h 3213101"/>
              <a:gd name="T22" fmla="*/ 148956 w 3254376"/>
              <a:gd name="T23" fmla="*/ 2864482 h 3213101"/>
              <a:gd name="T24" fmla="*/ 3018686 w 3254376"/>
              <a:gd name="T25" fmla="*/ 2724795 h 3213101"/>
              <a:gd name="T26" fmla="*/ 2724867 w 3254376"/>
              <a:gd name="T27" fmla="*/ 2441841 h 3213101"/>
              <a:gd name="T28" fmla="*/ 2423153 w 3254376"/>
              <a:gd name="T29" fmla="*/ 2595372 h 3213101"/>
              <a:gd name="T30" fmla="*/ 2278388 w 3254376"/>
              <a:gd name="T31" fmla="*/ 2612184 h 3213101"/>
              <a:gd name="T32" fmla="*/ 1992896 w 3254376"/>
              <a:gd name="T33" fmla="*/ 2430104 h 3213101"/>
              <a:gd name="T34" fmla="*/ 1187293 w 3254376"/>
              <a:gd name="T35" fmla="*/ 2729871 h 3213101"/>
              <a:gd name="T36" fmla="*/ 703382 w 3254376"/>
              <a:gd name="T37" fmla="*/ 2389818 h 3213101"/>
              <a:gd name="T38" fmla="*/ 535577 w 3254376"/>
              <a:gd name="T39" fmla="*/ 2683875 h 3213101"/>
              <a:gd name="T40" fmla="*/ 342598 w 3254376"/>
              <a:gd name="T41" fmla="*/ 2507821 h 3213101"/>
              <a:gd name="T42" fmla="*/ 6022 w 3254376"/>
              <a:gd name="T43" fmla="*/ 2516386 h 3213101"/>
              <a:gd name="T44" fmla="*/ 3214090 w 3254376"/>
              <a:gd name="T45" fmla="*/ 2194936 h 3213101"/>
              <a:gd name="T46" fmla="*/ 3018686 w 3254376"/>
              <a:gd name="T47" fmla="*/ 1918643 h 3213101"/>
              <a:gd name="T48" fmla="*/ 2568306 w 3254376"/>
              <a:gd name="T49" fmla="*/ 2256793 h 3213101"/>
              <a:gd name="T50" fmla="*/ 2215580 w 3254376"/>
              <a:gd name="T51" fmla="*/ 1942752 h 3213101"/>
              <a:gd name="T52" fmla="*/ 1948803 w 3254376"/>
              <a:gd name="T53" fmla="*/ 2151795 h 3213101"/>
              <a:gd name="T54" fmla="*/ 834392 w 3254376"/>
              <a:gd name="T55" fmla="*/ 2101358 h 3213101"/>
              <a:gd name="T56" fmla="*/ 518764 w 3254376"/>
              <a:gd name="T57" fmla="*/ 1978279 h 3213101"/>
              <a:gd name="T58" fmla="*/ 251640 w 3254376"/>
              <a:gd name="T59" fmla="*/ 2241249 h 3213101"/>
              <a:gd name="T60" fmla="*/ 193325 w 3254376"/>
              <a:gd name="T61" fmla="*/ 1431294 h 3213101"/>
              <a:gd name="T62" fmla="*/ 70675 w 3254376"/>
              <a:gd name="T63" fmla="*/ 1747712 h 3213101"/>
              <a:gd name="T64" fmla="*/ 3233440 w 3254376"/>
              <a:gd name="T65" fmla="*/ 1045763 h 3213101"/>
              <a:gd name="T66" fmla="*/ 2903538 w 3254376"/>
              <a:gd name="T67" fmla="*/ 1120625 h 3213101"/>
              <a:gd name="T68" fmla="*/ 2744517 w 3254376"/>
              <a:gd name="T69" fmla="*/ 1220230 h 3213101"/>
              <a:gd name="T70" fmla="*/ 2511259 w 3254376"/>
              <a:gd name="T71" fmla="*/ 975342 h 3213101"/>
              <a:gd name="T72" fmla="*/ 2110582 w 3254376"/>
              <a:gd name="T73" fmla="*/ 1304926 h 3213101"/>
              <a:gd name="T74" fmla="*/ 743034 w 3254376"/>
              <a:gd name="T75" fmla="*/ 975342 h 3213101"/>
              <a:gd name="T76" fmla="*/ 509565 w 3254376"/>
              <a:gd name="T77" fmla="*/ 1220230 h 3213101"/>
              <a:gd name="T78" fmla="*/ 350521 w 3254376"/>
              <a:gd name="T79" fmla="*/ 1120625 h 3213101"/>
              <a:gd name="T80" fmla="*/ 21551 w 3254376"/>
              <a:gd name="T81" fmla="*/ 1045763 h 3213101"/>
              <a:gd name="T82" fmla="*/ 3169680 w 3254376"/>
              <a:gd name="T83" fmla="*/ 803183 h 3213101"/>
              <a:gd name="T84" fmla="*/ 3078957 w 3254376"/>
              <a:gd name="T85" fmla="*/ 476250 h 3213101"/>
              <a:gd name="T86" fmla="*/ 2511259 w 3254376"/>
              <a:gd name="T87" fmla="*/ 807644 h 3213101"/>
              <a:gd name="T88" fmla="*/ 2256183 w 3254376"/>
              <a:gd name="T89" fmla="*/ 554319 h 3213101"/>
              <a:gd name="T90" fmla="*/ 1935797 w 3254376"/>
              <a:gd name="T91" fmla="*/ 661704 h 3213101"/>
              <a:gd name="T92" fmla="*/ 1302006 w 3254376"/>
              <a:gd name="T93" fmla="*/ 728938 h 3213101"/>
              <a:gd name="T94" fmla="*/ 1044538 w 3254376"/>
              <a:gd name="T95" fmla="*/ 506522 h 3213101"/>
              <a:gd name="T96" fmla="*/ 677688 w 3254376"/>
              <a:gd name="T97" fmla="*/ 828038 h 3213101"/>
              <a:gd name="T98" fmla="*/ 243717 w 3254376"/>
              <a:gd name="T99" fmla="*/ 490589 h 3213101"/>
              <a:gd name="T100" fmla="*/ 35179 w 3254376"/>
              <a:gd name="T101" fmla="*/ 758254 h 3213101"/>
              <a:gd name="T102" fmla="*/ 3250887 w 3254376"/>
              <a:gd name="T103" fmla="*/ 139891 h 3213101"/>
              <a:gd name="T104" fmla="*/ 2914006 w 3254376"/>
              <a:gd name="T105" fmla="*/ 114831 h 3213101"/>
              <a:gd name="T106" fmla="*/ 2712507 w 3254376"/>
              <a:gd name="T107" fmla="*/ 305159 h 3213101"/>
              <a:gd name="T108" fmla="*/ 2559749 w 3254376"/>
              <a:gd name="T109" fmla="*/ 3489 h 3213101"/>
              <a:gd name="T110" fmla="*/ 2058559 w 3254376"/>
              <a:gd name="T111" fmla="*/ 342908 h 3213101"/>
              <a:gd name="T112" fmla="*/ 1751460 w 3254376"/>
              <a:gd name="T113" fmla="*/ 51389 h 3213101"/>
              <a:gd name="T114" fmla="*/ 1456392 w 3254376"/>
              <a:gd name="T115" fmla="*/ 218877 h 3213101"/>
              <a:gd name="T116" fmla="*/ 1313477 w 3254376"/>
              <a:gd name="T117" fmla="*/ 218877 h 3213101"/>
              <a:gd name="T118" fmla="*/ 1018409 w 3254376"/>
              <a:gd name="T119" fmla="*/ 51389 h 3213101"/>
              <a:gd name="T120" fmla="*/ 711947 w 3254376"/>
              <a:gd name="T121" fmla="*/ 342908 h 3213101"/>
              <a:gd name="T122" fmla="*/ 210756 w 3254376"/>
              <a:gd name="T123" fmla="*/ 3489 h 3213101"/>
              <a:gd name="T124" fmla="*/ 57681 w 3254376"/>
              <a:gd name="T125" fmla="*/ 305159 h 3213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4376" h="3213101">
                <a:moveTo>
                  <a:pt x="3078957" y="2862263"/>
                </a:moveTo>
                <a:lnTo>
                  <a:pt x="3087839" y="2862580"/>
                </a:lnTo>
                <a:lnTo>
                  <a:pt x="3097038" y="2863531"/>
                </a:lnTo>
                <a:lnTo>
                  <a:pt x="3105603" y="2864482"/>
                </a:lnTo>
                <a:lnTo>
                  <a:pt x="3114485" y="2866066"/>
                </a:lnTo>
                <a:lnTo>
                  <a:pt x="3122732" y="2867968"/>
                </a:lnTo>
                <a:lnTo>
                  <a:pt x="3131297" y="2870503"/>
                </a:lnTo>
                <a:lnTo>
                  <a:pt x="3139545" y="2873039"/>
                </a:lnTo>
                <a:lnTo>
                  <a:pt x="3147158" y="2876208"/>
                </a:lnTo>
                <a:lnTo>
                  <a:pt x="3155088" y="2879694"/>
                </a:lnTo>
                <a:lnTo>
                  <a:pt x="3162384" y="2883497"/>
                </a:lnTo>
                <a:lnTo>
                  <a:pt x="3169680" y="2887934"/>
                </a:lnTo>
                <a:lnTo>
                  <a:pt x="3177293" y="2892054"/>
                </a:lnTo>
                <a:lnTo>
                  <a:pt x="3183955" y="2897125"/>
                </a:lnTo>
                <a:lnTo>
                  <a:pt x="3190299" y="2902196"/>
                </a:lnTo>
                <a:lnTo>
                  <a:pt x="3196960" y="2907901"/>
                </a:lnTo>
                <a:lnTo>
                  <a:pt x="3202987" y="2913605"/>
                </a:lnTo>
                <a:lnTo>
                  <a:pt x="3208697" y="2919944"/>
                </a:lnTo>
                <a:lnTo>
                  <a:pt x="3214090" y="2925966"/>
                </a:lnTo>
                <a:lnTo>
                  <a:pt x="3219800" y="2932621"/>
                </a:lnTo>
                <a:lnTo>
                  <a:pt x="3224241" y="2939593"/>
                </a:lnTo>
                <a:lnTo>
                  <a:pt x="3228999" y="2946566"/>
                </a:lnTo>
                <a:lnTo>
                  <a:pt x="3233440" y="2954172"/>
                </a:lnTo>
                <a:lnTo>
                  <a:pt x="3237246" y="2961461"/>
                </a:lnTo>
                <a:lnTo>
                  <a:pt x="3240736" y="2969385"/>
                </a:lnTo>
                <a:lnTo>
                  <a:pt x="3243908" y="2977625"/>
                </a:lnTo>
                <a:lnTo>
                  <a:pt x="3246446" y="2985548"/>
                </a:lnTo>
                <a:lnTo>
                  <a:pt x="3248983" y="2993788"/>
                </a:lnTo>
                <a:lnTo>
                  <a:pt x="3250887" y="3002345"/>
                </a:lnTo>
                <a:lnTo>
                  <a:pt x="3252473" y="3010902"/>
                </a:lnTo>
                <a:lnTo>
                  <a:pt x="3253742" y="3019459"/>
                </a:lnTo>
                <a:lnTo>
                  <a:pt x="3254059" y="3028650"/>
                </a:lnTo>
                <a:lnTo>
                  <a:pt x="3254376" y="3037524"/>
                </a:lnTo>
                <a:lnTo>
                  <a:pt x="3254059" y="3046715"/>
                </a:lnTo>
                <a:lnTo>
                  <a:pt x="3253742" y="3055272"/>
                </a:lnTo>
                <a:lnTo>
                  <a:pt x="3252473" y="3064463"/>
                </a:lnTo>
                <a:lnTo>
                  <a:pt x="3250887" y="3073020"/>
                </a:lnTo>
                <a:lnTo>
                  <a:pt x="3248983" y="3081577"/>
                </a:lnTo>
                <a:lnTo>
                  <a:pt x="3246446" y="3089500"/>
                </a:lnTo>
                <a:lnTo>
                  <a:pt x="3243908" y="3097740"/>
                </a:lnTo>
                <a:lnTo>
                  <a:pt x="3240736" y="3105980"/>
                </a:lnTo>
                <a:lnTo>
                  <a:pt x="3237246" y="3113903"/>
                </a:lnTo>
                <a:lnTo>
                  <a:pt x="3233440" y="3121192"/>
                </a:lnTo>
                <a:lnTo>
                  <a:pt x="3228999" y="3128482"/>
                </a:lnTo>
                <a:lnTo>
                  <a:pt x="3224241" y="3135454"/>
                </a:lnTo>
                <a:lnTo>
                  <a:pt x="3219800" y="3142743"/>
                </a:lnTo>
                <a:lnTo>
                  <a:pt x="3214090" y="3149082"/>
                </a:lnTo>
                <a:lnTo>
                  <a:pt x="3208697" y="3155421"/>
                </a:lnTo>
                <a:lnTo>
                  <a:pt x="3202987" y="3161759"/>
                </a:lnTo>
                <a:lnTo>
                  <a:pt x="3196960" y="3167464"/>
                </a:lnTo>
                <a:lnTo>
                  <a:pt x="3190299" y="3172852"/>
                </a:lnTo>
                <a:lnTo>
                  <a:pt x="3183955" y="3177922"/>
                </a:lnTo>
                <a:lnTo>
                  <a:pt x="3177293" y="3182993"/>
                </a:lnTo>
                <a:lnTo>
                  <a:pt x="3169680" y="3187430"/>
                </a:lnTo>
                <a:lnTo>
                  <a:pt x="3162384" y="3191550"/>
                </a:lnTo>
                <a:lnTo>
                  <a:pt x="3155088" y="3195670"/>
                </a:lnTo>
                <a:lnTo>
                  <a:pt x="3147158" y="3199156"/>
                </a:lnTo>
                <a:lnTo>
                  <a:pt x="3139545" y="3202326"/>
                </a:lnTo>
                <a:lnTo>
                  <a:pt x="3131297" y="3204861"/>
                </a:lnTo>
                <a:lnTo>
                  <a:pt x="3122732" y="3207397"/>
                </a:lnTo>
                <a:lnTo>
                  <a:pt x="3114485" y="3209298"/>
                </a:lnTo>
                <a:lnTo>
                  <a:pt x="3105603" y="3210883"/>
                </a:lnTo>
                <a:lnTo>
                  <a:pt x="3097038" y="3211834"/>
                </a:lnTo>
                <a:lnTo>
                  <a:pt x="3087839" y="3212784"/>
                </a:lnTo>
                <a:lnTo>
                  <a:pt x="3078957" y="3213101"/>
                </a:lnTo>
                <a:lnTo>
                  <a:pt x="3070075" y="3212784"/>
                </a:lnTo>
                <a:lnTo>
                  <a:pt x="3061193" y="3211834"/>
                </a:lnTo>
                <a:lnTo>
                  <a:pt x="3051994" y="3210883"/>
                </a:lnTo>
                <a:lnTo>
                  <a:pt x="3043429" y="3209298"/>
                </a:lnTo>
                <a:lnTo>
                  <a:pt x="3034864" y="3207397"/>
                </a:lnTo>
                <a:lnTo>
                  <a:pt x="3026617" y="3204861"/>
                </a:lnTo>
                <a:lnTo>
                  <a:pt x="3018686" y="3202326"/>
                </a:lnTo>
                <a:lnTo>
                  <a:pt x="3010756" y="3199156"/>
                </a:lnTo>
                <a:lnTo>
                  <a:pt x="3002826" y="3195670"/>
                </a:lnTo>
                <a:lnTo>
                  <a:pt x="2995213" y="3191550"/>
                </a:lnTo>
                <a:lnTo>
                  <a:pt x="2988234" y="3187430"/>
                </a:lnTo>
                <a:lnTo>
                  <a:pt x="2980621" y="3182993"/>
                </a:lnTo>
                <a:lnTo>
                  <a:pt x="2973959" y="3177922"/>
                </a:lnTo>
                <a:lnTo>
                  <a:pt x="2967615" y="3172852"/>
                </a:lnTo>
                <a:lnTo>
                  <a:pt x="2960954" y="3167464"/>
                </a:lnTo>
                <a:lnTo>
                  <a:pt x="2954927" y="3161759"/>
                </a:lnTo>
                <a:lnTo>
                  <a:pt x="2949217" y="3155421"/>
                </a:lnTo>
                <a:lnTo>
                  <a:pt x="2943824" y="3149082"/>
                </a:lnTo>
                <a:lnTo>
                  <a:pt x="2938114" y="3142743"/>
                </a:lnTo>
                <a:lnTo>
                  <a:pt x="2933673" y="3135454"/>
                </a:lnTo>
                <a:lnTo>
                  <a:pt x="2928915" y="3128482"/>
                </a:lnTo>
                <a:lnTo>
                  <a:pt x="2924474" y="3121192"/>
                </a:lnTo>
                <a:lnTo>
                  <a:pt x="2920668" y="3113903"/>
                </a:lnTo>
                <a:lnTo>
                  <a:pt x="2917178" y="3105980"/>
                </a:lnTo>
                <a:lnTo>
                  <a:pt x="2914006" y="3097740"/>
                </a:lnTo>
                <a:lnTo>
                  <a:pt x="2911468" y="3089500"/>
                </a:lnTo>
                <a:lnTo>
                  <a:pt x="2908931" y="3081577"/>
                </a:lnTo>
                <a:lnTo>
                  <a:pt x="2907027" y="3073020"/>
                </a:lnTo>
                <a:lnTo>
                  <a:pt x="2905441" y="3064463"/>
                </a:lnTo>
                <a:lnTo>
                  <a:pt x="2904490" y="3055272"/>
                </a:lnTo>
                <a:lnTo>
                  <a:pt x="2903538" y="3046715"/>
                </a:lnTo>
                <a:lnTo>
                  <a:pt x="2903538" y="3037524"/>
                </a:lnTo>
                <a:lnTo>
                  <a:pt x="2903538" y="3028650"/>
                </a:lnTo>
                <a:lnTo>
                  <a:pt x="2904490" y="3019459"/>
                </a:lnTo>
                <a:lnTo>
                  <a:pt x="2905441" y="3010902"/>
                </a:lnTo>
                <a:lnTo>
                  <a:pt x="2907027" y="3002345"/>
                </a:lnTo>
                <a:lnTo>
                  <a:pt x="2908931" y="2993788"/>
                </a:lnTo>
                <a:lnTo>
                  <a:pt x="2911468" y="2985548"/>
                </a:lnTo>
                <a:lnTo>
                  <a:pt x="2914006" y="2977625"/>
                </a:lnTo>
                <a:lnTo>
                  <a:pt x="2917178" y="2969385"/>
                </a:lnTo>
                <a:lnTo>
                  <a:pt x="2920668" y="2961461"/>
                </a:lnTo>
                <a:lnTo>
                  <a:pt x="2924474" y="2954172"/>
                </a:lnTo>
                <a:lnTo>
                  <a:pt x="2928915" y="2946566"/>
                </a:lnTo>
                <a:lnTo>
                  <a:pt x="2933673" y="2939593"/>
                </a:lnTo>
                <a:lnTo>
                  <a:pt x="2938114" y="2932621"/>
                </a:lnTo>
                <a:lnTo>
                  <a:pt x="2943824" y="2925966"/>
                </a:lnTo>
                <a:lnTo>
                  <a:pt x="2949217" y="2919944"/>
                </a:lnTo>
                <a:lnTo>
                  <a:pt x="2954927" y="2913605"/>
                </a:lnTo>
                <a:lnTo>
                  <a:pt x="2960954" y="2907901"/>
                </a:lnTo>
                <a:lnTo>
                  <a:pt x="2967615" y="2902196"/>
                </a:lnTo>
                <a:lnTo>
                  <a:pt x="2973959" y="2897125"/>
                </a:lnTo>
                <a:lnTo>
                  <a:pt x="2980621" y="2892054"/>
                </a:lnTo>
                <a:lnTo>
                  <a:pt x="2988234" y="2887934"/>
                </a:lnTo>
                <a:lnTo>
                  <a:pt x="2995213" y="2883497"/>
                </a:lnTo>
                <a:lnTo>
                  <a:pt x="3002826" y="2879694"/>
                </a:lnTo>
                <a:lnTo>
                  <a:pt x="3010756" y="2876208"/>
                </a:lnTo>
                <a:lnTo>
                  <a:pt x="3018686" y="2873039"/>
                </a:lnTo>
                <a:lnTo>
                  <a:pt x="3026617" y="2870503"/>
                </a:lnTo>
                <a:lnTo>
                  <a:pt x="3034864" y="2867968"/>
                </a:lnTo>
                <a:lnTo>
                  <a:pt x="3043429" y="2866066"/>
                </a:lnTo>
                <a:lnTo>
                  <a:pt x="3051994" y="2864482"/>
                </a:lnTo>
                <a:lnTo>
                  <a:pt x="3061193" y="2863531"/>
                </a:lnTo>
                <a:lnTo>
                  <a:pt x="3070075" y="2862580"/>
                </a:lnTo>
                <a:lnTo>
                  <a:pt x="3078957" y="2862263"/>
                </a:lnTo>
                <a:close/>
                <a:moveTo>
                  <a:pt x="2594927" y="2862263"/>
                </a:moveTo>
                <a:lnTo>
                  <a:pt x="2604118" y="2862580"/>
                </a:lnTo>
                <a:lnTo>
                  <a:pt x="2612992" y="2863531"/>
                </a:lnTo>
                <a:lnTo>
                  <a:pt x="2621549" y="2864482"/>
                </a:lnTo>
                <a:lnTo>
                  <a:pt x="2630106" y="2866066"/>
                </a:lnTo>
                <a:lnTo>
                  <a:pt x="2638663" y="2867968"/>
                </a:lnTo>
                <a:lnTo>
                  <a:pt x="2646903" y="2870503"/>
                </a:lnTo>
                <a:lnTo>
                  <a:pt x="2655144" y="2873039"/>
                </a:lnTo>
                <a:lnTo>
                  <a:pt x="2663067" y="2876208"/>
                </a:lnTo>
                <a:lnTo>
                  <a:pt x="2670990" y="2879694"/>
                </a:lnTo>
                <a:lnTo>
                  <a:pt x="2678279" y="2883497"/>
                </a:lnTo>
                <a:lnTo>
                  <a:pt x="2685885" y="2887934"/>
                </a:lnTo>
                <a:lnTo>
                  <a:pt x="2692858" y="2892054"/>
                </a:lnTo>
                <a:lnTo>
                  <a:pt x="2699830" y="2897125"/>
                </a:lnTo>
                <a:lnTo>
                  <a:pt x="2706486" y="2902196"/>
                </a:lnTo>
                <a:lnTo>
                  <a:pt x="2712507" y="2907901"/>
                </a:lnTo>
                <a:lnTo>
                  <a:pt x="2718846" y="2913605"/>
                </a:lnTo>
                <a:lnTo>
                  <a:pt x="2724867" y="2919944"/>
                </a:lnTo>
                <a:lnTo>
                  <a:pt x="2730255" y="2925966"/>
                </a:lnTo>
                <a:lnTo>
                  <a:pt x="2735326" y="2932621"/>
                </a:lnTo>
                <a:lnTo>
                  <a:pt x="2740397" y="2939593"/>
                </a:lnTo>
                <a:lnTo>
                  <a:pt x="2744517" y="2946566"/>
                </a:lnTo>
                <a:lnTo>
                  <a:pt x="2748954" y="2954172"/>
                </a:lnTo>
                <a:lnTo>
                  <a:pt x="2752757" y="2961461"/>
                </a:lnTo>
                <a:lnTo>
                  <a:pt x="2756243" y="2969385"/>
                </a:lnTo>
                <a:lnTo>
                  <a:pt x="2759413" y="2977625"/>
                </a:lnTo>
                <a:lnTo>
                  <a:pt x="2761948" y="2985548"/>
                </a:lnTo>
                <a:lnTo>
                  <a:pt x="2764483" y="2993788"/>
                </a:lnTo>
                <a:lnTo>
                  <a:pt x="2766385" y="3002345"/>
                </a:lnTo>
                <a:lnTo>
                  <a:pt x="2767969" y="3010902"/>
                </a:lnTo>
                <a:lnTo>
                  <a:pt x="2769237" y="3019459"/>
                </a:lnTo>
                <a:lnTo>
                  <a:pt x="2769871" y="3028650"/>
                </a:lnTo>
                <a:lnTo>
                  <a:pt x="2770188" y="3037524"/>
                </a:lnTo>
                <a:lnTo>
                  <a:pt x="2769871" y="3046715"/>
                </a:lnTo>
                <a:lnTo>
                  <a:pt x="2769237" y="3055272"/>
                </a:lnTo>
                <a:lnTo>
                  <a:pt x="2767969" y="3064463"/>
                </a:lnTo>
                <a:lnTo>
                  <a:pt x="2766385" y="3073020"/>
                </a:lnTo>
                <a:lnTo>
                  <a:pt x="2764483" y="3081577"/>
                </a:lnTo>
                <a:lnTo>
                  <a:pt x="2761948" y="3089500"/>
                </a:lnTo>
                <a:lnTo>
                  <a:pt x="2759413" y="3097740"/>
                </a:lnTo>
                <a:lnTo>
                  <a:pt x="2756243" y="3105980"/>
                </a:lnTo>
                <a:lnTo>
                  <a:pt x="2752757" y="3113903"/>
                </a:lnTo>
                <a:lnTo>
                  <a:pt x="2748954" y="3121192"/>
                </a:lnTo>
                <a:lnTo>
                  <a:pt x="2744517" y="3128482"/>
                </a:lnTo>
                <a:lnTo>
                  <a:pt x="2740397" y="3135454"/>
                </a:lnTo>
                <a:lnTo>
                  <a:pt x="2735326" y="3142743"/>
                </a:lnTo>
                <a:lnTo>
                  <a:pt x="2730255" y="3149082"/>
                </a:lnTo>
                <a:lnTo>
                  <a:pt x="2724867" y="3155421"/>
                </a:lnTo>
                <a:lnTo>
                  <a:pt x="2718846" y="3161759"/>
                </a:lnTo>
                <a:lnTo>
                  <a:pt x="2712507" y="3167464"/>
                </a:lnTo>
                <a:lnTo>
                  <a:pt x="2706486" y="3172852"/>
                </a:lnTo>
                <a:lnTo>
                  <a:pt x="2699830" y="3177922"/>
                </a:lnTo>
                <a:lnTo>
                  <a:pt x="2692858" y="3182993"/>
                </a:lnTo>
                <a:lnTo>
                  <a:pt x="2685885" y="3187430"/>
                </a:lnTo>
                <a:lnTo>
                  <a:pt x="2678279" y="3191550"/>
                </a:lnTo>
                <a:lnTo>
                  <a:pt x="2670990" y="3195670"/>
                </a:lnTo>
                <a:lnTo>
                  <a:pt x="2663067" y="3199156"/>
                </a:lnTo>
                <a:lnTo>
                  <a:pt x="2655144" y="3202326"/>
                </a:lnTo>
                <a:lnTo>
                  <a:pt x="2646903" y="3204861"/>
                </a:lnTo>
                <a:lnTo>
                  <a:pt x="2638663" y="3207397"/>
                </a:lnTo>
                <a:lnTo>
                  <a:pt x="2630106" y="3209298"/>
                </a:lnTo>
                <a:lnTo>
                  <a:pt x="2621549" y="3210883"/>
                </a:lnTo>
                <a:lnTo>
                  <a:pt x="2612992" y="3211834"/>
                </a:lnTo>
                <a:lnTo>
                  <a:pt x="2604118" y="3212784"/>
                </a:lnTo>
                <a:lnTo>
                  <a:pt x="2594927" y="3213101"/>
                </a:lnTo>
                <a:lnTo>
                  <a:pt x="2585737" y="3212784"/>
                </a:lnTo>
                <a:lnTo>
                  <a:pt x="2577180" y="3211834"/>
                </a:lnTo>
                <a:lnTo>
                  <a:pt x="2568306" y="3210883"/>
                </a:lnTo>
                <a:lnTo>
                  <a:pt x="2559749" y="3209298"/>
                </a:lnTo>
                <a:lnTo>
                  <a:pt x="2550875" y="3207397"/>
                </a:lnTo>
                <a:lnTo>
                  <a:pt x="2542951" y="3204861"/>
                </a:lnTo>
                <a:lnTo>
                  <a:pt x="2534711" y="3202326"/>
                </a:lnTo>
                <a:lnTo>
                  <a:pt x="2526471" y="3199156"/>
                </a:lnTo>
                <a:lnTo>
                  <a:pt x="2518548" y="3195670"/>
                </a:lnTo>
                <a:lnTo>
                  <a:pt x="2511259" y="3191550"/>
                </a:lnTo>
                <a:lnTo>
                  <a:pt x="2503969" y="3187430"/>
                </a:lnTo>
                <a:lnTo>
                  <a:pt x="2496997" y="3182993"/>
                </a:lnTo>
                <a:lnTo>
                  <a:pt x="2490025" y="3177922"/>
                </a:lnTo>
                <a:lnTo>
                  <a:pt x="2483369" y="3172852"/>
                </a:lnTo>
                <a:lnTo>
                  <a:pt x="2477031" y="3167464"/>
                </a:lnTo>
                <a:lnTo>
                  <a:pt x="2470692" y="3161759"/>
                </a:lnTo>
                <a:lnTo>
                  <a:pt x="2464987" y="3155421"/>
                </a:lnTo>
                <a:lnTo>
                  <a:pt x="2459600" y="3149082"/>
                </a:lnTo>
                <a:lnTo>
                  <a:pt x="2454529" y="3142743"/>
                </a:lnTo>
                <a:lnTo>
                  <a:pt x="2449458" y="3135454"/>
                </a:lnTo>
                <a:lnTo>
                  <a:pt x="2445021" y="3128482"/>
                </a:lnTo>
                <a:lnTo>
                  <a:pt x="2440901" y="3121192"/>
                </a:lnTo>
                <a:lnTo>
                  <a:pt x="2436781" y="3113903"/>
                </a:lnTo>
                <a:lnTo>
                  <a:pt x="2433295" y="3105980"/>
                </a:lnTo>
                <a:lnTo>
                  <a:pt x="2430442" y="3097740"/>
                </a:lnTo>
                <a:lnTo>
                  <a:pt x="2427590" y="3089500"/>
                </a:lnTo>
                <a:lnTo>
                  <a:pt x="2425372" y="3081577"/>
                </a:lnTo>
                <a:lnTo>
                  <a:pt x="2423153" y="3073020"/>
                </a:lnTo>
                <a:lnTo>
                  <a:pt x="2421885" y="3064463"/>
                </a:lnTo>
                <a:lnTo>
                  <a:pt x="2420618" y="3055272"/>
                </a:lnTo>
                <a:lnTo>
                  <a:pt x="2419667" y="3046715"/>
                </a:lnTo>
                <a:lnTo>
                  <a:pt x="2419350" y="3037524"/>
                </a:lnTo>
                <a:lnTo>
                  <a:pt x="2419667" y="3028650"/>
                </a:lnTo>
                <a:lnTo>
                  <a:pt x="2420618" y="3019459"/>
                </a:lnTo>
                <a:lnTo>
                  <a:pt x="2421885" y="3010902"/>
                </a:lnTo>
                <a:lnTo>
                  <a:pt x="2423153" y="3002345"/>
                </a:lnTo>
                <a:lnTo>
                  <a:pt x="2425372" y="2993788"/>
                </a:lnTo>
                <a:lnTo>
                  <a:pt x="2427590" y="2985548"/>
                </a:lnTo>
                <a:lnTo>
                  <a:pt x="2430442" y="2977625"/>
                </a:lnTo>
                <a:lnTo>
                  <a:pt x="2433295" y="2969385"/>
                </a:lnTo>
                <a:lnTo>
                  <a:pt x="2436781" y="2961461"/>
                </a:lnTo>
                <a:lnTo>
                  <a:pt x="2440901" y="2954172"/>
                </a:lnTo>
                <a:lnTo>
                  <a:pt x="2445021" y="2946566"/>
                </a:lnTo>
                <a:lnTo>
                  <a:pt x="2449458" y="2939593"/>
                </a:lnTo>
                <a:lnTo>
                  <a:pt x="2454529" y="2932621"/>
                </a:lnTo>
                <a:lnTo>
                  <a:pt x="2459600" y="2925966"/>
                </a:lnTo>
                <a:lnTo>
                  <a:pt x="2464987" y="2919944"/>
                </a:lnTo>
                <a:lnTo>
                  <a:pt x="2470692" y="2913605"/>
                </a:lnTo>
                <a:lnTo>
                  <a:pt x="2477031" y="2907901"/>
                </a:lnTo>
                <a:lnTo>
                  <a:pt x="2483369" y="2902196"/>
                </a:lnTo>
                <a:lnTo>
                  <a:pt x="2490025" y="2897125"/>
                </a:lnTo>
                <a:lnTo>
                  <a:pt x="2496997" y="2892054"/>
                </a:lnTo>
                <a:lnTo>
                  <a:pt x="2503969" y="2887934"/>
                </a:lnTo>
                <a:lnTo>
                  <a:pt x="2511259" y="2883497"/>
                </a:lnTo>
                <a:lnTo>
                  <a:pt x="2518548" y="2879694"/>
                </a:lnTo>
                <a:lnTo>
                  <a:pt x="2526471" y="2876208"/>
                </a:lnTo>
                <a:lnTo>
                  <a:pt x="2534711" y="2873039"/>
                </a:lnTo>
                <a:lnTo>
                  <a:pt x="2542951" y="2870503"/>
                </a:lnTo>
                <a:lnTo>
                  <a:pt x="2550875" y="2867968"/>
                </a:lnTo>
                <a:lnTo>
                  <a:pt x="2559749" y="2866066"/>
                </a:lnTo>
                <a:lnTo>
                  <a:pt x="2568306" y="2864482"/>
                </a:lnTo>
                <a:lnTo>
                  <a:pt x="2577180" y="2863531"/>
                </a:lnTo>
                <a:lnTo>
                  <a:pt x="2585737" y="2862580"/>
                </a:lnTo>
                <a:lnTo>
                  <a:pt x="2594927" y="2862263"/>
                </a:lnTo>
                <a:close/>
                <a:moveTo>
                  <a:pt x="2110582" y="2862263"/>
                </a:moveTo>
                <a:lnTo>
                  <a:pt x="2119781" y="2862580"/>
                </a:lnTo>
                <a:lnTo>
                  <a:pt x="2128663" y="2863531"/>
                </a:lnTo>
                <a:lnTo>
                  <a:pt x="2137545" y="2864482"/>
                </a:lnTo>
                <a:lnTo>
                  <a:pt x="2146110" y="2866066"/>
                </a:lnTo>
                <a:lnTo>
                  <a:pt x="2154675" y="2867968"/>
                </a:lnTo>
                <a:lnTo>
                  <a:pt x="2162922" y="2870503"/>
                </a:lnTo>
                <a:lnTo>
                  <a:pt x="2171170" y="2873039"/>
                </a:lnTo>
                <a:lnTo>
                  <a:pt x="2178783" y="2876208"/>
                </a:lnTo>
                <a:lnTo>
                  <a:pt x="2186713" y="2879694"/>
                </a:lnTo>
                <a:lnTo>
                  <a:pt x="2194644" y="2883497"/>
                </a:lnTo>
                <a:lnTo>
                  <a:pt x="2201939" y="2887934"/>
                </a:lnTo>
                <a:lnTo>
                  <a:pt x="2208918" y="2892054"/>
                </a:lnTo>
                <a:lnTo>
                  <a:pt x="2215580" y="2897125"/>
                </a:lnTo>
                <a:lnTo>
                  <a:pt x="2222241" y="2902196"/>
                </a:lnTo>
                <a:lnTo>
                  <a:pt x="2228903" y="2907901"/>
                </a:lnTo>
                <a:lnTo>
                  <a:pt x="2234612" y="2913605"/>
                </a:lnTo>
                <a:lnTo>
                  <a:pt x="2240639" y="2919944"/>
                </a:lnTo>
                <a:lnTo>
                  <a:pt x="2246032" y="2925966"/>
                </a:lnTo>
                <a:lnTo>
                  <a:pt x="2251425" y="2932621"/>
                </a:lnTo>
                <a:lnTo>
                  <a:pt x="2256183" y="2939593"/>
                </a:lnTo>
                <a:lnTo>
                  <a:pt x="2260624" y="2946566"/>
                </a:lnTo>
                <a:lnTo>
                  <a:pt x="2265065" y="2954172"/>
                </a:lnTo>
                <a:lnTo>
                  <a:pt x="2268871" y="2961461"/>
                </a:lnTo>
                <a:lnTo>
                  <a:pt x="2272361" y="2969385"/>
                </a:lnTo>
                <a:lnTo>
                  <a:pt x="2275533" y="2977625"/>
                </a:lnTo>
                <a:lnTo>
                  <a:pt x="2278388" y="2985548"/>
                </a:lnTo>
                <a:lnTo>
                  <a:pt x="2280608" y="2993788"/>
                </a:lnTo>
                <a:lnTo>
                  <a:pt x="2282512" y="3002345"/>
                </a:lnTo>
                <a:lnTo>
                  <a:pt x="2284098" y="3010902"/>
                </a:lnTo>
                <a:lnTo>
                  <a:pt x="2285367" y="3019459"/>
                </a:lnTo>
                <a:lnTo>
                  <a:pt x="2286001" y="3028650"/>
                </a:lnTo>
                <a:lnTo>
                  <a:pt x="2286001" y="3037524"/>
                </a:lnTo>
                <a:lnTo>
                  <a:pt x="2286001" y="3046715"/>
                </a:lnTo>
                <a:lnTo>
                  <a:pt x="2285367" y="3055272"/>
                </a:lnTo>
                <a:lnTo>
                  <a:pt x="2284098" y="3064463"/>
                </a:lnTo>
                <a:lnTo>
                  <a:pt x="2282512" y="3073020"/>
                </a:lnTo>
                <a:lnTo>
                  <a:pt x="2280608" y="3081577"/>
                </a:lnTo>
                <a:lnTo>
                  <a:pt x="2278388" y="3089500"/>
                </a:lnTo>
                <a:lnTo>
                  <a:pt x="2275533" y="3097740"/>
                </a:lnTo>
                <a:lnTo>
                  <a:pt x="2272361" y="3105980"/>
                </a:lnTo>
                <a:lnTo>
                  <a:pt x="2268871" y="3113903"/>
                </a:lnTo>
                <a:lnTo>
                  <a:pt x="2265065" y="3121192"/>
                </a:lnTo>
                <a:lnTo>
                  <a:pt x="2260624" y="3128482"/>
                </a:lnTo>
                <a:lnTo>
                  <a:pt x="2256183" y="3135454"/>
                </a:lnTo>
                <a:lnTo>
                  <a:pt x="2251425" y="3142743"/>
                </a:lnTo>
                <a:lnTo>
                  <a:pt x="2246032" y="3149082"/>
                </a:lnTo>
                <a:lnTo>
                  <a:pt x="2240639" y="3155421"/>
                </a:lnTo>
                <a:lnTo>
                  <a:pt x="2234612" y="3161759"/>
                </a:lnTo>
                <a:lnTo>
                  <a:pt x="2228903" y="3167464"/>
                </a:lnTo>
                <a:lnTo>
                  <a:pt x="2222241" y="3172852"/>
                </a:lnTo>
                <a:lnTo>
                  <a:pt x="2215580" y="3177922"/>
                </a:lnTo>
                <a:lnTo>
                  <a:pt x="2208918" y="3182993"/>
                </a:lnTo>
                <a:lnTo>
                  <a:pt x="2201939" y="3187430"/>
                </a:lnTo>
                <a:lnTo>
                  <a:pt x="2194644" y="3191550"/>
                </a:lnTo>
                <a:lnTo>
                  <a:pt x="2186713" y="3195670"/>
                </a:lnTo>
                <a:lnTo>
                  <a:pt x="2178783" y="3199156"/>
                </a:lnTo>
                <a:lnTo>
                  <a:pt x="2171170" y="3202326"/>
                </a:lnTo>
                <a:lnTo>
                  <a:pt x="2162922" y="3204861"/>
                </a:lnTo>
                <a:lnTo>
                  <a:pt x="2154675" y="3207397"/>
                </a:lnTo>
                <a:lnTo>
                  <a:pt x="2146110" y="3209298"/>
                </a:lnTo>
                <a:lnTo>
                  <a:pt x="2137545" y="3210883"/>
                </a:lnTo>
                <a:lnTo>
                  <a:pt x="2128663" y="3211834"/>
                </a:lnTo>
                <a:lnTo>
                  <a:pt x="2119781" y="3212784"/>
                </a:lnTo>
                <a:lnTo>
                  <a:pt x="2110582" y="3213101"/>
                </a:lnTo>
                <a:lnTo>
                  <a:pt x="2101700" y="3212784"/>
                </a:lnTo>
                <a:lnTo>
                  <a:pt x="2092818" y="3211834"/>
                </a:lnTo>
                <a:lnTo>
                  <a:pt x="2084253" y="3210883"/>
                </a:lnTo>
                <a:lnTo>
                  <a:pt x="2075371" y="3209298"/>
                </a:lnTo>
                <a:lnTo>
                  <a:pt x="2067124" y="3207397"/>
                </a:lnTo>
                <a:lnTo>
                  <a:pt x="2058559" y="3204861"/>
                </a:lnTo>
                <a:lnTo>
                  <a:pt x="2050311" y="3202326"/>
                </a:lnTo>
                <a:lnTo>
                  <a:pt x="2042381" y="3199156"/>
                </a:lnTo>
                <a:lnTo>
                  <a:pt x="2034768" y="3195670"/>
                </a:lnTo>
                <a:lnTo>
                  <a:pt x="2027155" y="3191550"/>
                </a:lnTo>
                <a:lnTo>
                  <a:pt x="2019859" y="3187430"/>
                </a:lnTo>
                <a:lnTo>
                  <a:pt x="2012880" y="3182993"/>
                </a:lnTo>
                <a:lnTo>
                  <a:pt x="2005902" y="3177922"/>
                </a:lnTo>
                <a:lnTo>
                  <a:pt x="1999240" y="3172852"/>
                </a:lnTo>
                <a:lnTo>
                  <a:pt x="1992896" y="3167464"/>
                </a:lnTo>
                <a:lnTo>
                  <a:pt x="1986869" y="3161759"/>
                </a:lnTo>
                <a:lnTo>
                  <a:pt x="1980842" y="3155421"/>
                </a:lnTo>
                <a:lnTo>
                  <a:pt x="1975449" y="3149082"/>
                </a:lnTo>
                <a:lnTo>
                  <a:pt x="1970374" y="3142743"/>
                </a:lnTo>
                <a:lnTo>
                  <a:pt x="1965298" y="3135454"/>
                </a:lnTo>
                <a:lnTo>
                  <a:pt x="1960540" y="3128482"/>
                </a:lnTo>
                <a:lnTo>
                  <a:pt x="1956416" y="3121192"/>
                </a:lnTo>
                <a:lnTo>
                  <a:pt x="1952927" y="3113903"/>
                </a:lnTo>
                <a:lnTo>
                  <a:pt x="1948803" y="3105980"/>
                </a:lnTo>
                <a:lnTo>
                  <a:pt x="1945948" y="3097740"/>
                </a:lnTo>
                <a:lnTo>
                  <a:pt x="1943093" y="3089500"/>
                </a:lnTo>
                <a:lnTo>
                  <a:pt x="1940873" y="3081577"/>
                </a:lnTo>
                <a:lnTo>
                  <a:pt x="1938652" y="3073020"/>
                </a:lnTo>
                <a:lnTo>
                  <a:pt x="1937383" y="3064463"/>
                </a:lnTo>
                <a:lnTo>
                  <a:pt x="1936115" y="3055272"/>
                </a:lnTo>
                <a:lnTo>
                  <a:pt x="1935797" y="3046715"/>
                </a:lnTo>
                <a:lnTo>
                  <a:pt x="1935163" y="3037524"/>
                </a:lnTo>
                <a:lnTo>
                  <a:pt x="1935797" y="3028650"/>
                </a:lnTo>
                <a:lnTo>
                  <a:pt x="1936115" y="3019459"/>
                </a:lnTo>
                <a:lnTo>
                  <a:pt x="1937383" y="3010902"/>
                </a:lnTo>
                <a:lnTo>
                  <a:pt x="1938652" y="3002345"/>
                </a:lnTo>
                <a:lnTo>
                  <a:pt x="1940873" y="2993788"/>
                </a:lnTo>
                <a:lnTo>
                  <a:pt x="1943093" y="2985548"/>
                </a:lnTo>
                <a:lnTo>
                  <a:pt x="1945948" y="2977625"/>
                </a:lnTo>
                <a:lnTo>
                  <a:pt x="1948803" y="2969385"/>
                </a:lnTo>
                <a:lnTo>
                  <a:pt x="1952927" y="2961461"/>
                </a:lnTo>
                <a:lnTo>
                  <a:pt x="1956416" y="2954172"/>
                </a:lnTo>
                <a:lnTo>
                  <a:pt x="1960540" y="2946566"/>
                </a:lnTo>
                <a:lnTo>
                  <a:pt x="1965298" y="2939593"/>
                </a:lnTo>
                <a:lnTo>
                  <a:pt x="1970374" y="2932621"/>
                </a:lnTo>
                <a:lnTo>
                  <a:pt x="1975449" y="2925966"/>
                </a:lnTo>
                <a:lnTo>
                  <a:pt x="1980842" y="2919944"/>
                </a:lnTo>
                <a:lnTo>
                  <a:pt x="1986869" y="2913605"/>
                </a:lnTo>
                <a:lnTo>
                  <a:pt x="1992896" y="2907901"/>
                </a:lnTo>
                <a:lnTo>
                  <a:pt x="1999240" y="2902196"/>
                </a:lnTo>
                <a:lnTo>
                  <a:pt x="2005902" y="2897125"/>
                </a:lnTo>
                <a:lnTo>
                  <a:pt x="2012880" y="2892054"/>
                </a:lnTo>
                <a:lnTo>
                  <a:pt x="2019859" y="2887934"/>
                </a:lnTo>
                <a:lnTo>
                  <a:pt x="2027155" y="2883497"/>
                </a:lnTo>
                <a:lnTo>
                  <a:pt x="2034768" y="2879694"/>
                </a:lnTo>
                <a:lnTo>
                  <a:pt x="2042381" y="2876208"/>
                </a:lnTo>
                <a:lnTo>
                  <a:pt x="2050311" y="2873039"/>
                </a:lnTo>
                <a:lnTo>
                  <a:pt x="2058559" y="2870503"/>
                </a:lnTo>
                <a:lnTo>
                  <a:pt x="2067124" y="2867968"/>
                </a:lnTo>
                <a:lnTo>
                  <a:pt x="2075371" y="2866066"/>
                </a:lnTo>
                <a:lnTo>
                  <a:pt x="2084253" y="2864482"/>
                </a:lnTo>
                <a:lnTo>
                  <a:pt x="2092818" y="2863531"/>
                </a:lnTo>
                <a:lnTo>
                  <a:pt x="2101700" y="2862580"/>
                </a:lnTo>
                <a:lnTo>
                  <a:pt x="2110582" y="2862263"/>
                </a:lnTo>
                <a:close/>
                <a:moveTo>
                  <a:pt x="1627187" y="2862263"/>
                </a:moveTo>
                <a:lnTo>
                  <a:pt x="1636110" y="2862580"/>
                </a:lnTo>
                <a:lnTo>
                  <a:pt x="1645032" y="2863531"/>
                </a:lnTo>
                <a:lnTo>
                  <a:pt x="1653635" y="2864482"/>
                </a:lnTo>
                <a:lnTo>
                  <a:pt x="1662557" y="2866066"/>
                </a:lnTo>
                <a:lnTo>
                  <a:pt x="1670842" y="2867968"/>
                </a:lnTo>
                <a:lnTo>
                  <a:pt x="1679446" y="2870503"/>
                </a:lnTo>
                <a:lnTo>
                  <a:pt x="1687731" y="2873039"/>
                </a:lnTo>
                <a:lnTo>
                  <a:pt x="1695697" y="2876208"/>
                </a:lnTo>
                <a:lnTo>
                  <a:pt x="1703344" y="2879694"/>
                </a:lnTo>
                <a:lnTo>
                  <a:pt x="1710992" y="2883497"/>
                </a:lnTo>
                <a:lnTo>
                  <a:pt x="1718321" y="2887934"/>
                </a:lnTo>
                <a:lnTo>
                  <a:pt x="1725331" y="2892054"/>
                </a:lnTo>
                <a:lnTo>
                  <a:pt x="1732341" y="2897125"/>
                </a:lnTo>
                <a:lnTo>
                  <a:pt x="1739033" y="2902196"/>
                </a:lnTo>
                <a:lnTo>
                  <a:pt x="1745406" y="2907901"/>
                </a:lnTo>
                <a:lnTo>
                  <a:pt x="1751460" y="2913605"/>
                </a:lnTo>
                <a:lnTo>
                  <a:pt x="1757515" y="2919944"/>
                </a:lnTo>
                <a:lnTo>
                  <a:pt x="1762932" y="2925966"/>
                </a:lnTo>
                <a:lnTo>
                  <a:pt x="1768030" y="2932621"/>
                </a:lnTo>
                <a:lnTo>
                  <a:pt x="1773128" y="2939593"/>
                </a:lnTo>
                <a:lnTo>
                  <a:pt x="1777908" y="2946566"/>
                </a:lnTo>
                <a:lnTo>
                  <a:pt x="1782051" y="2954172"/>
                </a:lnTo>
                <a:lnTo>
                  <a:pt x="1786193" y="2961461"/>
                </a:lnTo>
                <a:lnTo>
                  <a:pt x="1789698" y="2969385"/>
                </a:lnTo>
                <a:lnTo>
                  <a:pt x="1792566" y="2977625"/>
                </a:lnTo>
                <a:lnTo>
                  <a:pt x="1795434" y="2985548"/>
                </a:lnTo>
                <a:lnTo>
                  <a:pt x="1797664" y="2993788"/>
                </a:lnTo>
                <a:lnTo>
                  <a:pt x="1799895" y="3002345"/>
                </a:lnTo>
                <a:lnTo>
                  <a:pt x="1801169" y="3010902"/>
                </a:lnTo>
                <a:lnTo>
                  <a:pt x="1802444" y="3019459"/>
                </a:lnTo>
                <a:lnTo>
                  <a:pt x="1802763" y="3028650"/>
                </a:lnTo>
                <a:lnTo>
                  <a:pt x="1803400" y="3037524"/>
                </a:lnTo>
                <a:lnTo>
                  <a:pt x="1802763" y="3046715"/>
                </a:lnTo>
                <a:lnTo>
                  <a:pt x="1802444" y="3055272"/>
                </a:lnTo>
                <a:lnTo>
                  <a:pt x="1801169" y="3064463"/>
                </a:lnTo>
                <a:lnTo>
                  <a:pt x="1799895" y="3073020"/>
                </a:lnTo>
                <a:lnTo>
                  <a:pt x="1797664" y="3081577"/>
                </a:lnTo>
                <a:lnTo>
                  <a:pt x="1795434" y="3089500"/>
                </a:lnTo>
                <a:lnTo>
                  <a:pt x="1792566" y="3097740"/>
                </a:lnTo>
                <a:lnTo>
                  <a:pt x="1789698" y="3105980"/>
                </a:lnTo>
                <a:lnTo>
                  <a:pt x="1786193" y="3113903"/>
                </a:lnTo>
                <a:lnTo>
                  <a:pt x="1782051" y="3121192"/>
                </a:lnTo>
                <a:lnTo>
                  <a:pt x="1777908" y="3128482"/>
                </a:lnTo>
                <a:lnTo>
                  <a:pt x="1773128" y="3135454"/>
                </a:lnTo>
                <a:lnTo>
                  <a:pt x="1768030" y="3142743"/>
                </a:lnTo>
                <a:lnTo>
                  <a:pt x="1762932" y="3149082"/>
                </a:lnTo>
                <a:lnTo>
                  <a:pt x="1757515" y="3155421"/>
                </a:lnTo>
                <a:lnTo>
                  <a:pt x="1751460" y="3161759"/>
                </a:lnTo>
                <a:lnTo>
                  <a:pt x="1745406" y="3167464"/>
                </a:lnTo>
                <a:lnTo>
                  <a:pt x="1739033" y="3172852"/>
                </a:lnTo>
                <a:lnTo>
                  <a:pt x="1732341" y="3177922"/>
                </a:lnTo>
                <a:lnTo>
                  <a:pt x="1725331" y="3182993"/>
                </a:lnTo>
                <a:lnTo>
                  <a:pt x="1718321" y="3187430"/>
                </a:lnTo>
                <a:lnTo>
                  <a:pt x="1710992" y="3191550"/>
                </a:lnTo>
                <a:lnTo>
                  <a:pt x="1703344" y="3195670"/>
                </a:lnTo>
                <a:lnTo>
                  <a:pt x="1695697" y="3199156"/>
                </a:lnTo>
                <a:lnTo>
                  <a:pt x="1687731" y="3202326"/>
                </a:lnTo>
                <a:lnTo>
                  <a:pt x="1679446" y="3204861"/>
                </a:lnTo>
                <a:lnTo>
                  <a:pt x="1670842" y="3207397"/>
                </a:lnTo>
                <a:lnTo>
                  <a:pt x="1662557" y="3209298"/>
                </a:lnTo>
                <a:lnTo>
                  <a:pt x="1653635" y="3210883"/>
                </a:lnTo>
                <a:lnTo>
                  <a:pt x="1645032" y="3211834"/>
                </a:lnTo>
                <a:lnTo>
                  <a:pt x="1636110" y="3212784"/>
                </a:lnTo>
                <a:lnTo>
                  <a:pt x="1627187" y="3213101"/>
                </a:lnTo>
                <a:lnTo>
                  <a:pt x="1617947" y="3212784"/>
                </a:lnTo>
                <a:lnTo>
                  <a:pt x="1609025" y="3211834"/>
                </a:lnTo>
                <a:lnTo>
                  <a:pt x="1600102" y="3210883"/>
                </a:lnTo>
                <a:lnTo>
                  <a:pt x="1591499" y="3209298"/>
                </a:lnTo>
                <a:lnTo>
                  <a:pt x="1582895" y="3207397"/>
                </a:lnTo>
                <a:lnTo>
                  <a:pt x="1574611" y="3204861"/>
                </a:lnTo>
                <a:lnTo>
                  <a:pt x="1566326" y="3202326"/>
                </a:lnTo>
                <a:lnTo>
                  <a:pt x="1558678" y="3199156"/>
                </a:lnTo>
                <a:lnTo>
                  <a:pt x="1550712" y="3195670"/>
                </a:lnTo>
                <a:lnTo>
                  <a:pt x="1542746" y="3191550"/>
                </a:lnTo>
                <a:lnTo>
                  <a:pt x="1535417" y="3187430"/>
                </a:lnTo>
                <a:lnTo>
                  <a:pt x="1528407" y="3182993"/>
                </a:lnTo>
                <a:lnTo>
                  <a:pt x="1521715" y="3177922"/>
                </a:lnTo>
                <a:lnTo>
                  <a:pt x="1515023" y="3172852"/>
                </a:lnTo>
                <a:lnTo>
                  <a:pt x="1508332" y="3167464"/>
                </a:lnTo>
                <a:lnTo>
                  <a:pt x="1502596" y="3161759"/>
                </a:lnTo>
                <a:lnTo>
                  <a:pt x="1496542" y="3155421"/>
                </a:lnTo>
                <a:lnTo>
                  <a:pt x="1491125" y="3149082"/>
                </a:lnTo>
                <a:lnTo>
                  <a:pt x="1485708" y="3142743"/>
                </a:lnTo>
                <a:lnTo>
                  <a:pt x="1480928" y="3135454"/>
                </a:lnTo>
                <a:lnTo>
                  <a:pt x="1476467" y="3128482"/>
                </a:lnTo>
                <a:lnTo>
                  <a:pt x="1472006" y="3121192"/>
                </a:lnTo>
                <a:lnTo>
                  <a:pt x="1468182" y="3113903"/>
                </a:lnTo>
                <a:lnTo>
                  <a:pt x="1464677" y="3105980"/>
                </a:lnTo>
                <a:lnTo>
                  <a:pt x="1461490" y="3097740"/>
                </a:lnTo>
                <a:lnTo>
                  <a:pt x="1458623" y="3089500"/>
                </a:lnTo>
                <a:lnTo>
                  <a:pt x="1456392" y="3081577"/>
                </a:lnTo>
                <a:lnTo>
                  <a:pt x="1454480" y="3073020"/>
                </a:lnTo>
                <a:lnTo>
                  <a:pt x="1452887" y="3064463"/>
                </a:lnTo>
                <a:lnTo>
                  <a:pt x="1451612" y="3055272"/>
                </a:lnTo>
                <a:lnTo>
                  <a:pt x="1450975" y="3046715"/>
                </a:lnTo>
                <a:lnTo>
                  <a:pt x="1450975" y="3037524"/>
                </a:lnTo>
                <a:lnTo>
                  <a:pt x="1450975" y="3028650"/>
                </a:lnTo>
                <a:lnTo>
                  <a:pt x="1451612" y="3019459"/>
                </a:lnTo>
                <a:lnTo>
                  <a:pt x="1452887" y="3010902"/>
                </a:lnTo>
                <a:lnTo>
                  <a:pt x="1454480" y="3002345"/>
                </a:lnTo>
                <a:lnTo>
                  <a:pt x="1456392" y="2993788"/>
                </a:lnTo>
                <a:lnTo>
                  <a:pt x="1458623" y="2985548"/>
                </a:lnTo>
                <a:lnTo>
                  <a:pt x="1461490" y="2977625"/>
                </a:lnTo>
                <a:lnTo>
                  <a:pt x="1464677" y="2969385"/>
                </a:lnTo>
                <a:lnTo>
                  <a:pt x="1468182" y="2961461"/>
                </a:lnTo>
                <a:lnTo>
                  <a:pt x="1472006" y="2954172"/>
                </a:lnTo>
                <a:lnTo>
                  <a:pt x="1476467" y="2946566"/>
                </a:lnTo>
                <a:lnTo>
                  <a:pt x="1480928" y="2939593"/>
                </a:lnTo>
                <a:lnTo>
                  <a:pt x="1485708" y="2932621"/>
                </a:lnTo>
                <a:lnTo>
                  <a:pt x="1491125" y="2925966"/>
                </a:lnTo>
                <a:lnTo>
                  <a:pt x="1496542" y="2919944"/>
                </a:lnTo>
                <a:lnTo>
                  <a:pt x="1502596" y="2913605"/>
                </a:lnTo>
                <a:lnTo>
                  <a:pt x="1508332" y="2907901"/>
                </a:lnTo>
                <a:lnTo>
                  <a:pt x="1515023" y="2902196"/>
                </a:lnTo>
                <a:lnTo>
                  <a:pt x="1521715" y="2897125"/>
                </a:lnTo>
                <a:lnTo>
                  <a:pt x="1528407" y="2892054"/>
                </a:lnTo>
                <a:lnTo>
                  <a:pt x="1535417" y="2887934"/>
                </a:lnTo>
                <a:lnTo>
                  <a:pt x="1542746" y="2883497"/>
                </a:lnTo>
                <a:lnTo>
                  <a:pt x="1550712" y="2879694"/>
                </a:lnTo>
                <a:lnTo>
                  <a:pt x="1558678" y="2876208"/>
                </a:lnTo>
                <a:lnTo>
                  <a:pt x="1566326" y="2873039"/>
                </a:lnTo>
                <a:lnTo>
                  <a:pt x="1574611" y="2870503"/>
                </a:lnTo>
                <a:lnTo>
                  <a:pt x="1582895" y="2867968"/>
                </a:lnTo>
                <a:lnTo>
                  <a:pt x="1591499" y="2866066"/>
                </a:lnTo>
                <a:lnTo>
                  <a:pt x="1600102" y="2864482"/>
                </a:lnTo>
                <a:lnTo>
                  <a:pt x="1609025" y="2863531"/>
                </a:lnTo>
                <a:lnTo>
                  <a:pt x="1617947" y="2862580"/>
                </a:lnTo>
                <a:lnTo>
                  <a:pt x="1627187" y="2862263"/>
                </a:lnTo>
                <a:close/>
                <a:moveTo>
                  <a:pt x="1143001" y="2862263"/>
                </a:moveTo>
                <a:lnTo>
                  <a:pt x="1151923" y="2862580"/>
                </a:lnTo>
                <a:lnTo>
                  <a:pt x="1160845" y="2863531"/>
                </a:lnTo>
                <a:lnTo>
                  <a:pt x="1170086" y="2864482"/>
                </a:lnTo>
                <a:lnTo>
                  <a:pt x="1178689" y="2866066"/>
                </a:lnTo>
                <a:lnTo>
                  <a:pt x="1187293" y="2867968"/>
                </a:lnTo>
                <a:lnTo>
                  <a:pt x="1195259" y="2870503"/>
                </a:lnTo>
                <a:lnTo>
                  <a:pt x="1203544" y="2873039"/>
                </a:lnTo>
                <a:lnTo>
                  <a:pt x="1211510" y="2876208"/>
                </a:lnTo>
                <a:lnTo>
                  <a:pt x="1219157" y="2879694"/>
                </a:lnTo>
                <a:lnTo>
                  <a:pt x="1227124" y="2883497"/>
                </a:lnTo>
                <a:lnTo>
                  <a:pt x="1234453" y="2887934"/>
                </a:lnTo>
                <a:lnTo>
                  <a:pt x="1241463" y="2892054"/>
                </a:lnTo>
                <a:lnTo>
                  <a:pt x="1248154" y="2897125"/>
                </a:lnTo>
                <a:lnTo>
                  <a:pt x="1254846" y="2902196"/>
                </a:lnTo>
                <a:lnTo>
                  <a:pt x="1261538" y="2907901"/>
                </a:lnTo>
                <a:lnTo>
                  <a:pt x="1267273" y="2913605"/>
                </a:lnTo>
                <a:lnTo>
                  <a:pt x="1273328" y="2919944"/>
                </a:lnTo>
                <a:lnTo>
                  <a:pt x="1278745" y="2925966"/>
                </a:lnTo>
                <a:lnTo>
                  <a:pt x="1284162" y="2932621"/>
                </a:lnTo>
                <a:lnTo>
                  <a:pt x="1288941" y="2939593"/>
                </a:lnTo>
                <a:lnTo>
                  <a:pt x="1293721" y="2946566"/>
                </a:lnTo>
                <a:lnTo>
                  <a:pt x="1297864" y="2954172"/>
                </a:lnTo>
                <a:lnTo>
                  <a:pt x="1302006" y="2961461"/>
                </a:lnTo>
                <a:lnTo>
                  <a:pt x="1305511" y="2969385"/>
                </a:lnTo>
                <a:lnTo>
                  <a:pt x="1308698" y="2977625"/>
                </a:lnTo>
                <a:lnTo>
                  <a:pt x="1311247" y="2985548"/>
                </a:lnTo>
                <a:lnTo>
                  <a:pt x="1313477" y="2993788"/>
                </a:lnTo>
                <a:lnTo>
                  <a:pt x="1315708" y="3002345"/>
                </a:lnTo>
                <a:lnTo>
                  <a:pt x="1317301" y="3010902"/>
                </a:lnTo>
                <a:lnTo>
                  <a:pt x="1318257" y="3019459"/>
                </a:lnTo>
                <a:lnTo>
                  <a:pt x="1319213" y="3028650"/>
                </a:lnTo>
                <a:lnTo>
                  <a:pt x="1319213" y="3037524"/>
                </a:lnTo>
                <a:lnTo>
                  <a:pt x="1319213" y="3046715"/>
                </a:lnTo>
                <a:lnTo>
                  <a:pt x="1318257" y="3055272"/>
                </a:lnTo>
                <a:lnTo>
                  <a:pt x="1317301" y="3064463"/>
                </a:lnTo>
                <a:lnTo>
                  <a:pt x="1315708" y="3073020"/>
                </a:lnTo>
                <a:lnTo>
                  <a:pt x="1313477" y="3081577"/>
                </a:lnTo>
                <a:lnTo>
                  <a:pt x="1311247" y="3089500"/>
                </a:lnTo>
                <a:lnTo>
                  <a:pt x="1308698" y="3097740"/>
                </a:lnTo>
                <a:lnTo>
                  <a:pt x="1305511" y="3105980"/>
                </a:lnTo>
                <a:lnTo>
                  <a:pt x="1302006" y="3113903"/>
                </a:lnTo>
                <a:lnTo>
                  <a:pt x="1297864" y="3121192"/>
                </a:lnTo>
                <a:lnTo>
                  <a:pt x="1293721" y="3128482"/>
                </a:lnTo>
                <a:lnTo>
                  <a:pt x="1288941" y="3135454"/>
                </a:lnTo>
                <a:lnTo>
                  <a:pt x="1284162" y="3142743"/>
                </a:lnTo>
                <a:lnTo>
                  <a:pt x="1278745" y="3149082"/>
                </a:lnTo>
                <a:lnTo>
                  <a:pt x="1273328" y="3155421"/>
                </a:lnTo>
                <a:lnTo>
                  <a:pt x="1267273" y="3161759"/>
                </a:lnTo>
                <a:lnTo>
                  <a:pt x="1261538" y="3167464"/>
                </a:lnTo>
                <a:lnTo>
                  <a:pt x="1254846" y="3172852"/>
                </a:lnTo>
                <a:lnTo>
                  <a:pt x="1248154" y="3177922"/>
                </a:lnTo>
                <a:lnTo>
                  <a:pt x="1241463" y="3182993"/>
                </a:lnTo>
                <a:lnTo>
                  <a:pt x="1234453" y="3187430"/>
                </a:lnTo>
                <a:lnTo>
                  <a:pt x="1227124" y="3191550"/>
                </a:lnTo>
                <a:lnTo>
                  <a:pt x="1219157" y="3195670"/>
                </a:lnTo>
                <a:lnTo>
                  <a:pt x="1211510" y="3199156"/>
                </a:lnTo>
                <a:lnTo>
                  <a:pt x="1203544" y="3202326"/>
                </a:lnTo>
                <a:lnTo>
                  <a:pt x="1195259" y="3204861"/>
                </a:lnTo>
                <a:lnTo>
                  <a:pt x="1187293" y="3207397"/>
                </a:lnTo>
                <a:lnTo>
                  <a:pt x="1178689" y="3209298"/>
                </a:lnTo>
                <a:lnTo>
                  <a:pt x="1170086" y="3210883"/>
                </a:lnTo>
                <a:lnTo>
                  <a:pt x="1160845" y="3211834"/>
                </a:lnTo>
                <a:lnTo>
                  <a:pt x="1151923" y="3212784"/>
                </a:lnTo>
                <a:lnTo>
                  <a:pt x="1143001" y="3213101"/>
                </a:lnTo>
                <a:lnTo>
                  <a:pt x="1133760" y="3212784"/>
                </a:lnTo>
                <a:lnTo>
                  <a:pt x="1124838" y="3211834"/>
                </a:lnTo>
                <a:lnTo>
                  <a:pt x="1116234" y="3210883"/>
                </a:lnTo>
                <a:lnTo>
                  <a:pt x="1107631" y="3209298"/>
                </a:lnTo>
                <a:lnTo>
                  <a:pt x="1099027" y="3207397"/>
                </a:lnTo>
                <a:lnTo>
                  <a:pt x="1090424" y="3204861"/>
                </a:lnTo>
                <a:lnTo>
                  <a:pt x="1082776" y="3202326"/>
                </a:lnTo>
                <a:lnTo>
                  <a:pt x="1074491" y="3199156"/>
                </a:lnTo>
                <a:lnTo>
                  <a:pt x="1066525" y="3195670"/>
                </a:lnTo>
                <a:lnTo>
                  <a:pt x="1059196" y="3191550"/>
                </a:lnTo>
                <a:lnTo>
                  <a:pt x="1051548" y="3187430"/>
                </a:lnTo>
                <a:lnTo>
                  <a:pt x="1044538" y="3182993"/>
                </a:lnTo>
                <a:lnTo>
                  <a:pt x="1037528" y="3177922"/>
                </a:lnTo>
                <a:lnTo>
                  <a:pt x="1030836" y="3172852"/>
                </a:lnTo>
                <a:lnTo>
                  <a:pt x="1024782" y="3167464"/>
                </a:lnTo>
                <a:lnTo>
                  <a:pt x="1018409" y="3161759"/>
                </a:lnTo>
                <a:lnTo>
                  <a:pt x="1012673" y="3155421"/>
                </a:lnTo>
                <a:lnTo>
                  <a:pt x="1006938" y="3149082"/>
                </a:lnTo>
                <a:lnTo>
                  <a:pt x="1001839" y="3142743"/>
                </a:lnTo>
                <a:lnTo>
                  <a:pt x="996741" y="3135454"/>
                </a:lnTo>
                <a:lnTo>
                  <a:pt x="992599" y="3128482"/>
                </a:lnTo>
                <a:lnTo>
                  <a:pt x="988137" y="3121192"/>
                </a:lnTo>
                <a:lnTo>
                  <a:pt x="984314" y="3113903"/>
                </a:lnTo>
                <a:lnTo>
                  <a:pt x="980809" y="3105980"/>
                </a:lnTo>
                <a:lnTo>
                  <a:pt x="977622" y="3097740"/>
                </a:lnTo>
                <a:lnTo>
                  <a:pt x="975073" y="3089500"/>
                </a:lnTo>
                <a:lnTo>
                  <a:pt x="972524" y="3081577"/>
                </a:lnTo>
                <a:lnTo>
                  <a:pt x="970612" y="3073020"/>
                </a:lnTo>
                <a:lnTo>
                  <a:pt x="969019" y="3064463"/>
                </a:lnTo>
                <a:lnTo>
                  <a:pt x="967744" y="3055272"/>
                </a:lnTo>
                <a:lnTo>
                  <a:pt x="967107" y="3046715"/>
                </a:lnTo>
                <a:lnTo>
                  <a:pt x="966788" y="3037524"/>
                </a:lnTo>
                <a:lnTo>
                  <a:pt x="967107" y="3028650"/>
                </a:lnTo>
                <a:lnTo>
                  <a:pt x="967744" y="3019459"/>
                </a:lnTo>
                <a:lnTo>
                  <a:pt x="969019" y="3010902"/>
                </a:lnTo>
                <a:lnTo>
                  <a:pt x="970612" y="3002345"/>
                </a:lnTo>
                <a:lnTo>
                  <a:pt x="972524" y="2993788"/>
                </a:lnTo>
                <a:lnTo>
                  <a:pt x="975073" y="2985548"/>
                </a:lnTo>
                <a:lnTo>
                  <a:pt x="977622" y="2977625"/>
                </a:lnTo>
                <a:lnTo>
                  <a:pt x="980809" y="2969385"/>
                </a:lnTo>
                <a:lnTo>
                  <a:pt x="984314" y="2961461"/>
                </a:lnTo>
                <a:lnTo>
                  <a:pt x="988137" y="2954172"/>
                </a:lnTo>
                <a:lnTo>
                  <a:pt x="992599" y="2946566"/>
                </a:lnTo>
                <a:lnTo>
                  <a:pt x="996741" y="2939593"/>
                </a:lnTo>
                <a:lnTo>
                  <a:pt x="1001839" y="2932621"/>
                </a:lnTo>
                <a:lnTo>
                  <a:pt x="1006938" y="2925966"/>
                </a:lnTo>
                <a:lnTo>
                  <a:pt x="1012673" y="2919944"/>
                </a:lnTo>
                <a:lnTo>
                  <a:pt x="1018409" y="2913605"/>
                </a:lnTo>
                <a:lnTo>
                  <a:pt x="1024782" y="2907901"/>
                </a:lnTo>
                <a:lnTo>
                  <a:pt x="1030836" y="2902196"/>
                </a:lnTo>
                <a:lnTo>
                  <a:pt x="1037528" y="2897125"/>
                </a:lnTo>
                <a:lnTo>
                  <a:pt x="1044538" y="2892054"/>
                </a:lnTo>
                <a:lnTo>
                  <a:pt x="1051548" y="2887934"/>
                </a:lnTo>
                <a:lnTo>
                  <a:pt x="1059196" y="2883497"/>
                </a:lnTo>
                <a:lnTo>
                  <a:pt x="1066525" y="2879694"/>
                </a:lnTo>
                <a:lnTo>
                  <a:pt x="1074491" y="2876208"/>
                </a:lnTo>
                <a:lnTo>
                  <a:pt x="1082776" y="2873039"/>
                </a:lnTo>
                <a:lnTo>
                  <a:pt x="1090424" y="2870503"/>
                </a:lnTo>
                <a:lnTo>
                  <a:pt x="1099027" y="2867968"/>
                </a:lnTo>
                <a:lnTo>
                  <a:pt x="1107631" y="2866066"/>
                </a:lnTo>
                <a:lnTo>
                  <a:pt x="1116234" y="2864482"/>
                </a:lnTo>
                <a:lnTo>
                  <a:pt x="1124838" y="2863531"/>
                </a:lnTo>
                <a:lnTo>
                  <a:pt x="1133760" y="2862580"/>
                </a:lnTo>
                <a:lnTo>
                  <a:pt x="1143001" y="2862263"/>
                </a:lnTo>
                <a:close/>
                <a:moveTo>
                  <a:pt x="659607" y="2862263"/>
                </a:moveTo>
                <a:lnTo>
                  <a:pt x="668489" y="2862580"/>
                </a:lnTo>
                <a:lnTo>
                  <a:pt x="677688" y="2863531"/>
                </a:lnTo>
                <a:lnTo>
                  <a:pt x="686253" y="2864482"/>
                </a:lnTo>
                <a:lnTo>
                  <a:pt x="694818" y="2866066"/>
                </a:lnTo>
                <a:lnTo>
                  <a:pt x="703382" y="2867968"/>
                </a:lnTo>
                <a:lnTo>
                  <a:pt x="711947" y="2870503"/>
                </a:lnTo>
                <a:lnTo>
                  <a:pt x="719878" y="2873039"/>
                </a:lnTo>
                <a:lnTo>
                  <a:pt x="727808" y="2876208"/>
                </a:lnTo>
                <a:lnTo>
                  <a:pt x="735738" y="2879694"/>
                </a:lnTo>
                <a:lnTo>
                  <a:pt x="743034" y="2883497"/>
                </a:lnTo>
                <a:lnTo>
                  <a:pt x="750330" y="2887934"/>
                </a:lnTo>
                <a:lnTo>
                  <a:pt x="757309" y="2892054"/>
                </a:lnTo>
                <a:lnTo>
                  <a:pt x="764605" y="2897125"/>
                </a:lnTo>
                <a:lnTo>
                  <a:pt x="770949" y="2902196"/>
                </a:lnTo>
                <a:lnTo>
                  <a:pt x="777293" y="2907901"/>
                </a:lnTo>
                <a:lnTo>
                  <a:pt x="783637" y="2913605"/>
                </a:lnTo>
                <a:lnTo>
                  <a:pt x="789347" y="2919944"/>
                </a:lnTo>
                <a:lnTo>
                  <a:pt x="794740" y="2925966"/>
                </a:lnTo>
                <a:lnTo>
                  <a:pt x="799815" y="2932621"/>
                </a:lnTo>
                <a:lnTo>
                  <a:pt x="804891" y="2939593"/>
                </a:lnTo>
                <a:lnTo>
                  <a:pt x="809649" y="2946566"/>
                </a:lnTo>
                <a:lnTo>
                  <a:pt x="814090" y="2954172"/>
                </a:lnTo>
                <a:lnTo>
                  <a:pt x="817579" y="2961461"/>
                </a:lnTo>
                <a:lnTo>
                  <a:pt x="821069" y="2969385"/>
                </a:lnTo>
                <a:lnTo>
                  <a:pt x="824558" y="2977625"/>
                </a:lnTo>
                <a:lnTo>
                  <a:pt x="827096" y="2985548"/>
                </a:lnTo>
                <a:lnTo>
                  <a:pt x="829633" y="2993788"/>
                </a:lnTo>
                <a:lnTo>
                  <a:pt x="831537" y="3002345"/>
                </a:lnTo>
                <a:lnTo>
                  <a:pt x="833123" y="3010902"/>
                </a:lnTo>
                <a:lnTo>
                  <a:pt x="834392" y="3019459"/>
                </a:lnTo>
                <a:lnTo>
                  <a:pt x="834709" y="3028650"/>
                </a:lnTo>
                <a:lnTo>
                  <a:pt x="835026" y="3037524"/>
                </a:lnTo>
                <a:lnTo>
                  <a:pt x="834709" y="3046715"/>
                </a:lnTo>
                <a:lnTo>
                  <a:pt x="834392" y="3055272"/>
                </a:lnTo>
                <a:lnTo>
                  <a:pt x="833123" y="3064463"/>
                </a:lnTo>
                <a:lnTo>
                  <a:pt x="831537" y="3073020"/>
                </a:lnTo>
                <a:lnTo>
                  <a:pt x="829633" y="3081577"/>
                </a:lnTo>
                <a:lnTo>
                  <a:pt x="827096" y="3089500"/>
                </a:lnTo>
                <a:lnTo>
                  <a:pt x="824558" y="3097740"/>
                </a:lnTo>
                <a:lnTo>
                  <a:pt x="821069" y="3105980"/>
                </a:lnTo>
                <a:lnTo>
                  <a:pt x="817579" y="3113903"/>
                </a:lnTo>
                <a:lnTo>
                  <a:pt x="814090" y="3121192"/>
                </a:lnTo>
                <a:lnTo>
                  <a:pt x="809649" y="3128482"/>
                </a:lnTo>
                <a:lnTo>
                  <a:pt x="804891" y="3135454"/>
                </a:lnTo>
                <a:lnTo>
                  <a:pt x="799815" y="3142743"/>
                </a:lnTo>
                <a:lnTo>
                  <a:pt x="794740" y="3149082"/>
                </a:lnTo>
                <a:lnTo>
                  <a:pt x="789347" y="3155421"/>
                </a:lnTo>
                <a:lnTo>
                  <a:pt x="783637" y="3161759"/>
                </a:lnTo>
                <a:lnTo>
                  <a:pt x="777293" y="3167464"/>
                </a:lnTo>
                <a:lnTo>
                  <a:pt x="770949" y="3172852"/>
                </a:lnTo>
                <a:lnTo>
                  <a:pt x="764605" y="3177922"/>
                </a:lnTo>
                <a:lnTo>
                  <a:pt x="757309" y="3182993"/>
                </a:lnTo>
                <a:lnTo>
                  <a:pt x="750330" y="3187430"/>
                </a:lnTo>
                <a:lnTo>
                  <a:pt x="743034" y="3191550"/>
                </a:lnTo>
                <a:lnTo>
                  <a:pt x="735738" y="3195670"/>
                </a:lnTo>
                <a:lnTo>
                  <a:pt x="727808" y="3199156"/>
                </a:lnTo>
                <a:lnTo>
                  <a:pt x="719878" y="3202326"/>
                </a:lnTo>
                <a:lnTo>
                  <a:pt x="711947" y="3204861"/>
                </a:lnTo>
                <a:lnTo>
                  <a:pt x="703382" y="3207397"/>
                </a:lnTo>
                <a:lnTo>
                  <a:pt x="694818" y="3209298"/>
                </a:lnTo>
                <a:lnTo>
                  <a:pt x="686253" y="3210883"/>
                </a:lnTo>
                <a:lnTo>
                  <a:pt x="677688" y="3211834"/>
                </a:lnTo>
                <a:lnTo>
                  <a:pt x="668489" y="3212784"/>
                </a:lnTo>
                <a:lnTo>
                  <a:pt x="659607" y="3213101"/>
                </a:lnTo>
                <a:lnTo>
                  <a:pt x="650725" y="3212784"/>
                </a:lnTo>
                <a:lnTo>
                  <a:pt x="641526" y="3211834"/>
                </a:lnTo>
                <a:lnTo>
                  <a:pt x="632644" y="3210883"/>
                </a:lnTo>
                <a:lnTo>
                  <a:pt x="624079" y="3209298"/>
                </a:lnTo>
                <a:lnTo>
                  <a:pt x="615514" y="3207397"/>
                </a:lnTo>
                <a:lnTo>
                  <a:pt x="607267" y="3204861"/>
                </a:lnTo>
                <a:lnTo>
                  <a:pt x="599336" y="3202326"/>
                </a:lnTo>
                <a:lnTo>
                  <a:pt x="591406" y="3199156"/>
                </a:lnTo>
                <a:lnTo>
                  <a:pt x="583476" y="3195670"/>
                </a:lnTo>
                <a:lnTo>
                  <a:pt x="575863" y="3191550"/>
                </a:lnTo>
                <a:lnTo>
                  <a:pt x="568250" y="3187430"/>
                </a:lnTo>
                <a:lnTo>
                  <a:pt x="561271" y="3182993"/>
                </a:lnTo>
                <a:lnTo>
                  <a:pt x="554609" y="3177922"/>
                </a:lnTo>
                <a:lnTo>
                  <a:pt x="548265" y="3172852"/>
                </a:lnTo>
                <a:lnTo>
                  <a:pt x="541604" y="3167464"/>
                </a:lnTo>
                <a:lnTo>
                  <a:pt x="535577" y="3161759"/>
                </a:lnTo>
                <a:lnTo>
                  <a:pt x="529867" y="3155421"/>
                </a:lnTo>
                <a:lnTo>
                  <a:pt x="524474" y="3149082"/>
                </a:lnTo>
                <a:lnTo>
                  <a:pt x="518764" y="3142743"/>
                </a:lnTo>
                <a:lnTo>
                  <a:pt x="514323" y="3135454"/>
                </a:lnTo>
                <a:lnTo>
                  <a:pt x="509565" y="3128482"/>
                </a:lnTo>
                <a:lnTo>
                  <a:pt x="505124" y="3121192"/>
                </a:lnTo>
                <a:lnTo>
                  <a:pt x="501318" y="3113903"/>
                </a:lnTo>
                <a:lnTo>
                  <a:pt x="497828" y="3105980"/>
                </a:lnTo>
                <a:lnTo>
                  <a:pt x="494656" y="3097740"/>
                </a:lnTo>
                <a:lnTo>
                  <a:pt x="492118" y="3089500"/>
                </a:lnTo>
                <a:lnTo>
                  <a:pt x="489581" y="3081577"/>
                </a:lnTo>
                <a:lnTo>
                  <a:pt x="487677" y="3073020"/>
                </a:lnTo>
                <a:lnTo>
                  <a:pt x="486091" y="3064463"/>
                </a:lnTo>
                <a:lnTo>
                  <a:pt x="485140" y="3055272"/>
                </a:lnTo>
                <a:lnTo>
                  <a:pt x="484188" y="3046715"/>
                </a:lnTo>
                <a:lnTo>
                  <a:pt x="484188" y="3037524"/>
                </a:lnTo>
                <a:lnTo>
                  <a:pt x="484188" y="3028650"/>
                </a:lnTo>
                <a:lnTo>
                  <a:pt x="485140" y="3019459"/>
                </a:lnTo>
                <a:lnTo>
                  <a:pt x="486091" y="3010902"/>
                </a:lnTo>
                <a:lnTo>
                  <a:pt x="487677" y="3002345"/>
                </a:lnTo>
                <a:lnTo>
                  <a:pt x="489581" y="2993788"/>
                </a:lnTo>
                <a:lnTo>
                  <a:pt x="492118" y="2985548"/>
                </a:lnTo>
                <a:lnTo>
                  <a:pt x="494656" y="2977625"/>
                </a:lnTo>
                <a:lnTo>
                  <a:pt x="497828" y="2969385"/>
                </a:lnTo>
                <a:lnTo>
                  <a:pt x="501318" y="2961461"/>
                </a:lnTo>
                <a:lnTo>
                  <a:pt x="505124" y="2954172"/>
                </a:lnTo>
                <a:lnTo>
                  <a:pt x="509565" y="2946566"/>
                </a:lnTo>
                <a:lnTo>
                  <a:pt x="514323" y="2939593"/>
                </a:lnTo>
                <a:lnTo>
                  <a:pt x="518764" y="2932621"/>
                </a:lnTo>
                <a:lnTo>
                  <a:pt x="524474" y="2925966"/>
                </a:lnTo>
                <a:lnTo>
                  <a:pt x="529867" y="2919944"/>
                </a:lnTo>
                <a:lnTo>
                  <a:pt x="535577" y="2913605"/>
                </a:lnTo>
                <a:lnTo>
                  <a:pt x="541604" y="2907901"/>
                </a:lnTo>
                <a:lnTo>
                  <a:pt x="548265" y="2902196"/>
                </a:lnTo>
                <a:lnTo>
                  <a:pt x="554609" y="2897125"/>
                </a:lnTo>
                <a:lnTo>
                  <a:pt x="561271" y="2892054"/>
                </a:lnTo>
                <a:lnTo>
                  <a:pt x="568250" y="2887934"/>
                </a:lnTo>
                <a:lnTo>
                  <a:pt x="575863" y="2883497"/>
                </a:lnTo>
                <a:lnTo>
                  <a:pt x="583476" y="2879694"/>
                </a:lnTo>
                <a:lnTo>
                  <a:pt x="591406" y="2876208"/>
                </a:lnTo>
                <a:lnTo>
                  <a:pt x="599336" y="2873039"/>
                </a:lnTo>
                <a:lnTo>
                  <a:pt x="607267" y="2870503"/>
                </a:lnTo>
                <a:lnTo>
                  <a:pt x="615514" y="2867968"/>
                </a:lnTo>
                <a:lnTo>
                  <a:pt x="624079" y="2866066"/>
                </a:lnTo>
                <a:lnTo>
                  <a:pt x="632644" y="2864482"/>
                </a:lnTo>
                <a:lnTo>
                  <a:pt x="641526" y="2863531"/>
                </a:lnTo>
                <a:lnTo>
                  <a:pt x="650725" y="2862580"/>
                </a:lnTo>
                <a:lnTo>
                  <a:pt x="659607" y="2862263"/>
                </a:lnTo>
                <a:close/>
                <a:moveTo>
                  <a:pt x="175261" y="2862263"/>
                </a:moveTo>
                <a:lnTo>
                  <a:pt x="184768" y="2862580"/>
                </a:lnTo>
                <a:lnTo>
                  <a:pt x="193325" y="2863531"/>
                </a:lnTo>
                <a:lnTo>
                  <a:pt x="202199" y="2864482"/>
                </a:lnTo>
                <a:lnTo>
                  <a:pt x="210756" y="2866066"/>
                </a:lnTo>
                <a:lnTo>
                  <a:pt x="219313" y="2867968"/>
                </a:lnTo>
                <a:lnTo>
                  <a:pt x="227553" y="2870503"/>
                </a:lnTo>
                <a:lnTo>
                  <a:pt x="235794" y="2873039"/>
                </a:lnTo>
                <a:lnTo>
                  <a:pt x="243717" y="2876208"/>
                </a:lnTo>
                <a:lnTo>
                  <a:pt x="251640" y="2879694"/>
                </a:lnTo>
                <a:lnTo>
                  <a:pt x="258929" y="2883497"/>
                </a:lnTo>
                <a:lnTo>
                  <a:pt x="266535" y="2887934"/>
                </a:lnTo>
                <a:lnTo>
                  <a:pt x="273508" y="2892054"/>
                </a:lnTo>
                <a:lnTo>
                  <a:pt x="280480" y="2897125"/>
                </a:lnTo>
                <a:lnTo>
                  <a:pt x="287136" y="2902196"/>
                </a:lnTo>
                <a:lnTo>
                  <a:pt x="293157" y="2907901"/>
                </a:lnTo>
                <a:lnTo>
                  <a:pt x="299496" y="2913605"/>
                </a:lnTo>
                <a:lnTo>
                  <a:pt x="305517" y="2919944"/>
                </a:lnTo>
                <a:lnTo>
                  <a:pt x="310905" y="2925966"/>
                </a:lnTo>
                <a:lnTo>
                  <a:pt x="315976" y="2932621"/>
                </a:lnTo>
                <a:lnTo>
                  <a:pt x="321047" y="2939593"/>
                </a:lnTo>
                <a:lnTo>
                  <a:pt x="325167" y="2946566"/>
                </a:lnTo>
                <a:lnTo>
                  <a:pt x="329604" y="2954172"/>
                </a:lnTo>
                <a:lnTo>
                  <a:pt x="333407" y="2961461"/>
                </a:lnTo>
                <a:lnTo>
                  <a:pt x="336893" y="2969385"/>
                </a:lnTo>
                <a:lnTo>
                  <a:pt x="340063" y="2977625"/>
                </a:lnTo>
                <a:lnTo>
                  <a:pt x="342598" y="2985548"/>
                </a:lnTo>
                <a:lnTo>
                  <a:pt x="345133" y="2993788"/>
                </a:lnTo>
                <a:lnTo>
                  <a:pt x="347035" y="3002345"/>
                </a:lnTo>
                <a:lnTo>
                  <a:pt x="348619" y="3010902"/>
                </a:lnTo>
                <a:lnTo>
                  <a:pt x="349887" y="3019459"/>
                </a:lnTo>
                <a:lnTo>
                  <a:pt x="350521" y="3028650"/>
                </a:lnTo>
                <a:lnTo>
                  <a:pt x="350838" y="3037524"/>
                </a:lnTo>
                <a:lnTo>
                  <a:pt x="350521" y="3046715"/>
                </a:lnTo>
                <a:lnTo>
                  <a:pt x="349887" y="3055272"/>
                </a:lnTo>
                <a:lnTo>
                  <a:pt x="348619" y="3064463"/>
                </a:lnTo>
                <a:lnTo>
                  <a:pt x="347035" y="3073020"/>
                </a:lnTo>
                <a:lnTo>
                  <a:pt x="345133" y="3081577"/>
                </a:lnTo>
                <a:lnTo>
                  <a:pt x="342598" y="3089500"/>
                </a:lnTo>
                <a:lnTo>
                  <a:pt x="340063" y="3097740"/>
                </a:lnTo>
                <a:lnTo>
                  <a:pt x="336893" y="3105980"/>
                </a:lnTo>
                <a:lnTo>
                  <a:pt x="333407" y="3113903"/>
                </a:lnTo>
                <a:lnTo>
                  <a:pt x="329604" y="3121192"/>
                </a:lnTo>
                <a:lnTo>
                  <a:pt x="325167" y="3128482"/>
                </a:lnTo>
                <a:lnTo>
                  <a:pt x="321047" y="3135454"/>
                </a:lnTo>
                <a:lnTo>
                  <a:pt x="315976" y="3142743"/>
                </a:lnTo>
                <a:lnTo>
                  <a:pt x="310905" y="3149082"/>
                </a:lnTo>
                <a:lnTo>
                  <a:pt x="305517" y="3155421"/>
                </a:lnTo>
                <a:lnTo>
                  <a:pt x="299496" y="3161759"/>
                </a:lnTo>
                <a:lnTo>
                  <a:pt x="293157" y="3167464"/>
                </a:lnTo>
                <a:lnTo>
                  <a:pt x="287136" y="3172852"/>
                </a:lnTo>
                <a:lnTo>
                  <a:pt x="280480" y="3177922"/>
                </a:lnTo>
                <a:lnTo>
                  <a:pt x="273508" y="3182993"/>
                </a:lnTo>
                <a:lnTo>
                  <a:pt x="266535" y="3187430"/>
                </a:lnTo>
                <a:lnTo>
                  <a:pt x="258929" y="3191550"/>
                </a:lnTo>
                <a:lnTo>
                  <a:pt x="251640" y="3195670"/>
                </a:lnTo>
                <a:lnTo>
                  <a:pt x="243717" y="3199156"/>
                </a:lnTo>
                <a:lnTo>
                  <a:pt x="235794" y="3202326"/>
                </a:lnTo>
                <a:lnTo>
                  <a:pt x="227553" y="3204861"/>
                </a:lnTo>
                <a:lnTo>
                  <a:pt x="219313" y="3207397"/>
                </a:lnTo>
                <a:lnTo>
                  <a:pt x="210756" y="3209298"/>
                </a:lnTo>
                <a:lnTo>
                  <a:pt x="202199" y="3210883"/>
                </a:lnTo>
                <a:lnTo>
                  <a:pt x="193325" y="3211834"/>
                </a:lnTo>
                <a:lnTo>
                  <a:pt x="184768" y="3212784"/>
                </a:lnTo>
                <a:lnTo>
                  <a:pt x="175261" y="3213101"/>
                </a:lnTo>
                <a:lnTo>
                  <a:pt x="166387" y="3212784"/>
                </a:lnTo>
                <a:lnTo>
                  <a:pt x="157513" y="3211834"/>
                </a:lnTo>
                <a:lnTo>
                  <a:pt x="148956" y="3210883"/>
                </a:lnTo>
                <a:lnTo>
                  <a:pt x="140082" y="3209298"/>
                </a:lnTo>
                <a:lnTo>
                  <a:pt x="131525" y="3207397"/>
                </a:lnTo>
                <a:lnTo>
                  <a:pt x="123601" y="3204861"/>
                </a:lnTo>
                <a:lnTo>
                  <a:pt x="115361" y="3202326"/>
                </a:lnTo>
                <a:lnTo>
                  <a:pt x="107121" y="3199156"/>
                </a:lnTo>
                <a:lnTo>
                  <a:pt x="99198" y="3195670"/>
                </a:lnTo>
                <a:lnTo>
                  <a:pt x="91909" y="3191550"/>
                </a:lnTo>
                <a:lnTo>
                  <a:pt x="84619" y="3187430"/>
                </a:lnTo>
                <a:lnTo>
                  <a:pt x="77647" y="3182993"/>
                </a:lnTo>
                <a:lnTo>
                  <a:pt x="70675" y="3177922"/>
                </a:lnTo>
                <a:lnTo>
                  <a:pt x="64019" y="3172852"/>
                </a:lnTo>
                <a:lnTo>
                  <a:pt x="57681" y="3167464"/>
                </a:lnTo>
                <a:lnTo>
                  <a:pt x="51342" y="3161759"/>
                </a:lnTo>
                <a:lnTo>
                  <a:pt x="45637" y="3155421"/>
                </a:lnTo>
                <a:lnTo>
                  <a:pt x="40250" y="3149082"/>
                </a:lnTo>
                <a:lnTo>
                  <a:pt x="35179" y="3142743"/>
                </a:lnTo>
                <a:lnTo>
                  <a:pt x="30108" y="3135454"/>
                </a:lnTo>
                <a:lnTo>
                  <a:pt x="25671" y="3128482"/>
                </a:lnTo>
                <a:lnTo>
                  <a:pt x="21551" y="3121192"/>
                </a:lnTo>
                <a:lnTo>
                  <a:pt x="17431" y="3113903"/>
                </a:lnTo>
                <a:lnTo>
                  <a:pt x="13945" y="3105980"/>
                </a:lnTo>
                <a:lnTo>
                  <a:pt x="11092" y="3097740"/>
                </a:lnTo>
                <a:lnTo>
                  <a:pt x="8240" y="3089500"/>
                </a:lnTo>
                <a:lnTo>
                  <a:pt x="6022" y="3081577"/>
                </a:lnTo>
                <a:lnTo>
                  <a:pt x="3803" y="3073020"/>
                </a:lnTo>
                <a:lnTo>
                  <a:pt x="2218" y="3064463"/>
                </a:lnTo>
                <a:lnTo>
                  <a:pt x="1268" y="3055272"/>
                </a:lnTo>
                <a:lnTo>
                  <a:pt x="317" y="3046715"/>
                </a:lnTo>
                <a:lnTo>
                  <a:pt x="0" y="3037524"/>
                </a:lnTo>
                <a:lnTo>
                  <a:pt x="317" y="3028650"/>
                </a:lnTo>
                <a:lnTo>
                  <a:pt x="1268" y="3019459"/>
                </a:lnTo>
                <a:lnTo>
                  <a:pt x="2218" y="3010902"/>
                </a:lnTo>
                <a:lnTo>
                  <a:pt x="3803" y="3002345"/>
                </a:lnTo>
                <a:lnTo>
                  <a:pt x="6022" y="2993788"/>
                </a:lnTo>
                <a:lnTo>
                  <a:pt x="8240" y="2985548"/>
                </a:lnTo>
                <a:lnTo>
                  <a:pt x="11092" y="2977625"/>
                </a:lnTo>
                <a:lnTo>
                  <a:pt x="13945" y="2969385"/>
                </a:lnTo>
                <a:lnTo>
                  <a:pt x="17431" y="2961461"/>
                </a:lnTo>
                <a:lnTo>
                  <a:pt x="21551" y="2954172"/>
                </a:lnTo>
                <a:lnTo>
                  <a:pt x="25671" y="2946566"/>
                </a:lnTo>
                <a:lnTo>
                  <a:pt x="30108" y="2939593"/>
                </a:lnTo>
                <a:lnTo>
                  <a:pt x="35179" y="2932621"/>
                </a:lnTo>
                <a:lnTo>
                  <a:pt x="40250" y="2925966"/>
                </a:lnTo>
                <a:lnTo>
                  <a:pt x="45637" y="2919944"/>
                </a:lnTo>
                <a:lnTo>
                  <a:pt x="51342" y="2913605"/>
                </a:lnTo>
                <a:lnTo>
                  <a:pt x="57681" y="2907901"/>
                </a:lnTo>
                <a:lnTo>
                  <a:pt x="64019" y="2902196"/>
                </a:lnTo>
                <a:lnTo>
                  <a:pt x="70675" y="2897125"/>
                </a:lnTo>
                <a:lnTo>
                  <a:pt x="77647" y="2892054"/>
                </a:lnTo>
                <a:lnTo>
                  <a:pt x="84619" y="2887934"/>
                </a:lnTo>
                <a:lnTo>
                  <a:pt x="91909" y="2883497"/>
                </a:lnTo>
                <a:lnTo>
                  <a:pt x="99198" y="2879694"/>
                </a:lnTo>
                <a:lnTo>
                  <a:pt x="107121" y="2876208"/>
                </a:lnTo>
                <a:lnTo>
                  <a:pt x="115361" y="2873039"/>
                </a:lnTo>
                <a:lnTo>
                  <a:pt x="123601" y="2870503"/>
                </a:lnTo>
                <a:lnTo>
                  <a:pt x="131525" y="2867968"/>
                </a:lnTo>
                <a:lnTo>
                  <a:pt x="140082" y="2866066"/>
                </a:lnTo>
                <a:lnTo>
                  <a:pt x="148956" y="2864482"/>
                </a:lnTo>
                <a:lnTo>
                  <a:pt x="157513" y="2863531"/>
                </a:lnTo>
                <a:lnTo>
                  <a:pt x="166387" y="2862580"/>
                </a:lnTo>
                <a:lnTo>
                  <a:pt x="175261" y="2862263"/>
                </a:lnTo>
                <a:close/>
                <a:moveTo>
                  <a:pt x="3078957" y="2384425"/>
                </a:moveTo>
                <a:lnTo>
                  <a:pt x="3087839" y="2384742"/>
                </a:lnTo>
                <a:lnTo>
                  <a:pt x="3097038" y="2385377"/>
                </a:lnTo>
                <a:lnTo>
                  <a:pt x="3105603" y="2386329"/>
                </a:lnTo>
                <a:lnTo>
                  <a:pt x="3114485" y="2387915"/>
                </a:lnTo>
                <a:lnTo>
                  <a:pt x="3122732" y="2389818"/>
                </a:lnTo>
                <a:lnTo>
                  <a:pt x="3131297" y="2392356"/>
                </a:lnTo>
                <a:lnTo>
                  <a:pt x="3139545" y="2394893"/>
                </a:lnTo>
                <a:lnTo>
                  <a:pt x="3147158" y="2398065"/>
                </a:lnTo>
                <a:lnTo>
                  <a:pt x="3155088" y="2401555"/>
                </a:lnTo>
                <a:lnTo>
                  <a:pt x="3162384" y="2405679"/>
                </a:lnTo>
                <a:lnTo>
                  <a:pt x="3169680" y="2409802"/>
                </a:lnTo>
                <a:lnTo>
                  <a:pt x="3177293" y="2414561"/>
                </a:lnTo>
                <a:lnTo>
                  <a:pt x="3183955" y="2419319"/>
                </a:lnTo>
                <a:lnTo>
                  <a:pt x="3190299" y="2424711"/>
                </a:lnTo>
                <a:lnTo>
                  <a:pt x="3196960" y="2430104"/>
                </a:lnTo>
                <a:lnTo>
                  <a:pt x="3202987" y="2435814"/>
                </a:lnTo>
                <a:lnTo>
                  <a:pt x="3208697" y="2441841"/>
                </a:lnTo>
                <a:lnTo>
                  <a:pt x="3214090" y="2448502"/>
                </a:lnTo>
                <a:lnTo>
                  <a:pt x="3219800" y="2455164"/>
                </a:lnTo>
                <a:lnTo>
                  <a:pt x="3224241" y="2461825"/>
                </a:lnTo>
                <a:lnTo>
                  <a:pt x="3228999" y="2469121"/>
                </a:lnTo>
                <a:lnTo>
                  <a:pt x="3233440" y="2476417"/>
                </a:lnTo>
                <a:lnTo>
                  <a:pt x="3237246" y="2484030"/>
                </a:lnTo>
                <a:lnTo>
                  <a:pt x="3240736" y="2491643"/>
                </a:lnTo>
                <a:lnTo>
                  <a:pt x="3243908" y="2499574"/>
                </a:lnTo>
                <a:lnTo>
                  <a:pt x="3246446" y="2507821"/>
                </a:lnTo>
                <a:lnTo>
                  <a:pt x="3248983" y="2516386"/>
                </a:lnTo>
                <a:lnTo>
                  <a:pt x="3250887" y="2524316"/>
                </a:lnTo>
                <a:lnTo>
                  <a:pt x="3252473" y="2533516"/>
                </a:lnTo>
                <a:lnTo>
                  <a:pt x="3253742" y="2542080"/>
                </a:lnTo>
                <a:lnTo>
                  <a:pt x="3254059" y="2550962"/>
                </a:lnTo>
                <a:lnTo>
                  <a:pt x="3254376" y="2559844"/>
                </a:lnTo>
                <a:lnTo>
                  <a:pt x="3254059" y="2568726"/>
                </a:lnTo>
                <a:lnTo>
                  <a:pt x="3253742" y="2577925"/>
                </a:lnTo>
                <a:lnTo>
                  <a:pt x="3252473" y="2586807"/>
                </a:lnTo>
                <a:lnTo>
                  <a:pt x="3250887" y="2595372"/>
                </a:lnTo>
                <a:lnTo>
                  <a:pt x="3248983" y="2603937"/>
                </a:lnTo>
                <a:lnTo>
                  <a:pt x="3246446" y="2612184"/>
                </a:lnTo>
                <a:lnTo>
                  <a:pt x="3243908" y="2620432"/>
                </a:lnTo>
                <a:lnTo>
                  <a:pt x="3240736" y="2628045"/>
                </a:lnTo>
                <a:lnTo>
                  <a:pt x="3237246" y="2635975"/>
                </a:lnTo>
                <a:lnTo>
                  <a:pt x="3233440" y="2643589"/>
                </a:lnTo>
                <a:lnTo>
                  <a:pt x="3228999" y="2650884"/>
                </a:lnTo>
                <a:lnTo>
                  <a:pt x="3224241" y="2658180"/>
                </a:lnTo>
                <a:lnTo>
                  <a:pt x="3219800" y="2664842"/>
                </a:lnTo>
                <a:lnTo>
                  <a:pt x="3214090" y="2671503"/>
                </a:lnTo>
                <a:lnTo>
                  <a:pt x="3208697" y="2678165"/>
                </a:lnTo>
                <a:lnTo>
                  <a:pt x="3202987" y="2683875"/>
                </a:lnTo>
                <a:lnTo>
                  <a:pt x="3196960" y="2689585"/>
                </a:lnTo>
                <a:lnTo>
                  <a:pt x="3190299" y="2695294"/>
                </a:lnTo>
                <a:lnTo>
                  <a:pt x="3183955" y="2700687"/>
                </a:lnTo>
                <a:lnTo>
                  <a:pt x="3177293" y="2705445"/>
                </a:lnTo>
                <a:lnTo>
                  <a:pt x="3169680" y="2709886"/>
                </a:lnTo>
                <a:lnTo>
                  <a:pt x="3162384" y="2714327"/>
                </a:lnTo>
                <a:lnTo>
                  <a:pt x="3155088" y="2718134"/>
                </a:lnTo>
                <a:lnTo>
                  <a:pt x="3147158" y="2721623"/>
                </a:lnTo>
                <a:lnTo>
                  <a:pt x="3139545" y="2724795"/>
                </a:lnTo>
                <a:lnTo>
                  <a:pt x="3131297" y="2727650"/>
                </a:lnTo>
                <a:lnTo>
                  <a:pt x="3122732" y="2729871"/>
                </a:lnTo>
                <a:lnTo>
                  <a:pt x="3114485" y="2731774"/>
                </a:lnTo>
                <a:lnTo>
                  <a:pt x="3105603" y="2733360"/>
                </a:lnTo>
                <a:lnTo>
                  <a:pt x="3097038" y="2734629"/>
                </a:lnTo>
                <a:lnTo>
                  <a:pt x="3087839" y="2735263"/>
                </a:lnTo>
                <a:lnTo>
                  <a:pt x="3078957" y="2735263"/>
                </a:lnTo>
                <a:lnTo>
                  <a:pt x="3070075" y="2735263"/>
                </a:lnTo>
                <a:lnTo>
                  <a:pt x="3061193" y="2734629"/>
                </a:lnTo>
                <a:lnTo>
                  <a:pt x="3051994" y="2733360"/>
                </a:lnTo>
                <a:lnTo>
                  <a:pt x="3043429" y="2731774"/>
                </a:lnTo>
                <a:lnTo>
                  <a:pt x="3034864" y="2729871"/>
                </a:lnTo>
                <a:lnTo>
                  <a:pt x="3026617" y="2727650"/>
                </a:lnTo>
                <a:lnTo>
                  <a:pt x="3018686" y="2724795"/>
                </a:lnTo>
                <a:lnTo>
                  <a:pt x="3010756" y="2721623"/>
                </a:lnTo>
                <a:lnTo>
                  <a:pt x="3002826" y="2718134"/>
                </a:lnTo>
                <a:lnTo>
                  <a:pt x="2995213" y="2714327"/>
                </a:lnTo>
                <a:lnTo>
                  <a:pt x="2988234" y="2709886"/>
                </a:lnTo>
                <a:lnTo>
                  <a:pt x="2980621" y="2705445"/>
                </a:lnTo>
                <a:lnTo>
                  <a:pt x="2973959" y="2700687"/>
                </a:lnTo>
                <a:lnTo>
                  <a:pt x="2967615" y="2695294"/>
                </a:lnTo>
                <a:lnTo>
                  <a:pt x="2960954" y="2689585"/>
                </a:lnTo>
                <a:lnTo>
                  <a:pt x="2954927" y="2683875"/>
                </a:lnTo>
                <a:lnTo>
                  <a:pt x="2949217" y="2678165"/>
                </a:lnTo>
                <a:lnTo>
                  <a:pt x="2943824" y="2671503"/>
                </a:lnTo>
                <a:lnTo>
                  <a:pt x="2938114" y="2664842"/>
                </a:lnTo>
                <a:lnTo>
                  <a:pt x="2933673" y="2658180"/>
                </a:lnTo>
                <a:lnTo>
                  <a:pt x="2928915" y="2650884"/>
                </a:lnTo>
                <a:lnTo>
                  <a:pt x="2924474" y="2643589"/>
                </a:lnTo>
                <a:lnTo>
                  <a:pt x="2920668" y="2635975"/>
                </a:lnTo>
                <a:lnTo>
                  <a:pt x="2917178" y="2628045"/>
                </a:lnTo>
                <a:lnTo>
                  <a:pt x="2914006" y="2620432"/>
                </a:lnTo>
                <a:lnTo>
                  <a:pt x="2911468" y="2612184"/>
                </a:lnTo>
                <a:lnTo>
                  <a:pt x="2908931" y="2603937"/>
                </a:lnTo>
                <a:lnTo>
                  <a:pt x="2907027" y="2595372"/>
                </a:lnTo>
                <a:lnTo>
                  <a:pt x="2905441" y="2586807"/>
                </a:lnTo>
                <a:lnTo>
                  <a:pt x="2904490" y="2577925"/>
                </a:lnTo>
                <a:lnTo>
                  <a:pt x="2903538" y="2568726"/>
                </a:lnTo>
                <a:lnTo>
                  <a:pt x="2903538" y="2559844"/>
                </a:lnTo>
                <a:lnTo>
                  <a:pt x="2903538" y="2550962"/>
                </a:lnTo>
                <a:lnTo>
                  <a:pt x="2904490" y="2542080"/>
                </a:lnTo>
                <a:lnTo>
                  <a:pt x="2905441" y="2533516"/>
                </a:lnTo>
                <a:lnTo>
                  <a:pt x="2907027" y="2524316"/>
                </a:lnTo>
                <a:lnTo>
                  <a:pt x="2908931" y="2516386"/>
                </a:lnTo>
                <a:lnTo>
                  <a:pt x="2911468" y="2507821"/>
                </a:lnTo>
                <a:lnTo>
                  <a:pt x="2914006" y="2499574"/>
                </a:lnTo>
                <a:lnTo>
                  <a:pt x="2917178" y="2491643"/>
                </a:lnTo>
                <a:lnTo>
                  <a:pt x="2920668" y="2484030"/>
                </a:lnTo>
                <a:lnTo>
                  <a:pt x="2924474" y="2476417"/>
                </a:lnTo>
                <a:lnTo>
                  <a:pt x="2928915" y="2469121"/>
                </a:lnTo>
                <a:lnTo>
                  <a:pt x="2933673" y="2461825"/>
                </a:lnTo>
                <a:lnTo>
                  <a:pt x="2938114" y="2455164"/>
                </a:lnTo>
                <a:lnTo>
                  <a:pt x="2943824" y="2448502"/>
                </a:lnTo>
                <a:lnTo>
                  <a:pt x="2949217" y="2441841"/>
                </a:lnTo>
                <a:lnTo>
                  <a:pt x="2954927" y="2435814"/>
                </a:lnTo>
                <a:lnTo>
                  <a:pt x="2960954" y="2430104"/>
                </a:lnTo>
                <a:lnTo>
                  <a:pt x="2967615" y="2424711"/>
                </a:lnTo>
                <a:lnTo>
                  <a:pt x="2973959" y="2419319"/>
                </a:lnTo>
                <a:lnTo>
                  <a:pt x="2980621" y="2414561"/>
                </a:lnTo>
                <a:lnTo>
                  <a:pt x="2988234" y="2409802"/>
                </a:lnTo>
                <a:lnTo>
                  <a:pt x="2995213" y="2405679"/>
                </a:lnTo>
                <a:lnTo>
                  <a:pt x="3002826" y="2401555"/>
                </a:lnTo>
                <a:lnTo>
                  <a:pt x="3010756" y="2398065"/>
                </a:lnTo>
                <a:lnTo>
                  <a:pt x="3018686" y="2394893"/>
                </a:lnTo>
                <a:lnTo>
                  <a:pt x="3026617" y="2392356"/>
                </a:lnTo>
                <a:lnTo>
                  <a:pt x="3034864" y="2389818"/>
                </a:lnTo>
                <a:lnTo>
                  <a:pt x="3043429" y="2387915"/>
                </a:lnTo>
                <a:lnTo>
                  <a:pt x="3051994" y="2386329"/>
                </a:lnTo>
                <a:lnTo>
                  <a:pt x="3061193" y="2385377"/>
                </a:lnTo>
                <a:lnTo>
                  <a:pt x="3070075" y="2384742"/>
                </a:lnTo>
                <a:lnTo>
                  <a:pt x="3078957" y="2384425"/>
                </a:lnTo>
                <a:close/>
                <a:moveTo>
                  <a:pt x="2594927" y="2384425"/>
                </a:moveTo>
                <a:lnTo>
                  <a:pt x="2604118" y="2384742"/>
                </a:lnTo>
                <a:lnTo>
                  <a:pt x="2612992" y="2385377"/>
                </a:lnTo>
                <a:lnTo>
                  <a:pt x="2621549" y="2386329"/>
                </a:lnTo>
                <a:lnTo>
                  <a:pt x="2630106" y="2387915"/>
                </a:lnTo>
                <a:lnTo>
                  <a:pt x="2638663" y="2389818"/>
                </a:lnTo>
                <a:lnTo>
                  <a:pt x="2646903" y="2392356"/>
                </a:lnTo>
                <a:lnTo>
                  <a:pt x="2655144" y="2394893"/>
                </a:lnTo>
                <a:lnTo>
                  <a:pt x="2663067" y="2398065"/>
                </a:lnTo>
                <a:lnTo>
                  <a:pt x="2670990" y="2401555"/>
                </a:lnTo>
                <a:lnTo>
                  <a:pt x="2678279" y="2405679"/>
                </a:lnTo>
                <a:lnTo>
                  <a:pt x="2685885" y="2409802"/>
                </a:lnTo>
                <a:lnTo>
                  <a:pt x="2692858" y="2414561"/>
                </a:lnTo>
                <a:lnTo>
                  <a:pt x="2699830" y="2419319"/>
                </a:lnTo>
                <a:lnTo>
                  <a:pt x="2706486" y="2424711"/>
                </a:lnTo>
                <a:lnTo>
                  <a:pt x="2712507" y="2430104"/>
                </a:lnTo>
                <a:lnTo>
                  <a:pt x="2718846" y="2435814"/>
                </a:lnTo>
                <a:lnTo>
                  <a:pt x="2724867" y="2441841"/>
                </a:lnTo>
                <a:lnTo>
                  <a:pt x="2730255" y="2448502"/>
                </a:lnTo>
                <a:lnTo>
                  <a:pt x="2735326" y="2455164"/>
                </a:lnTo>
                <a:lnTo>
                  <a:pt x="2740397" y="2461825"/>
                </a:lnTo>
                <a:lnTo>
                  <a:pt x="2744517" y="2469121"/>
                </a:lnTo>
                <a:lnTo>
                  <a:pt x="2748954" y="2476417"/>
                </a:lnTo>
                <a:lnTo>
                  <a:pt x="2752757" y="2484030"/>
                </a:lnTo>
                <a:lnTo>
                  <a:pt x="2756243" y="2491643"/>
                </a:lnTo>
                <a:lnTo>
                  <a:pt x="2759413" y="2499574"/>
                </a:lnTo>
                <a:lnTo>
                  <a:pt x="2761948" y="2507821"/>
                </a:lnTo>
                <a:lnTo>
                  <a:pt x="2764483" y="2516386"/>
                </a:lnTo>
                <a:lnTo>
                  <a:pt x="2766385" y="2524316"/>
                </a:lnTo>
                <a:lnTo>
                  <a:pt x="2767969" y="2533516"/>
                </a:lnTo>
                <a:lnTo>
                  <a:pt x="2769237" y="2542080"/>
                </a:lnTo>
                <a:lnTo>
                  <a:pt x="2769871" y="2550962"/>
                </a:lnTo>
                <a:lnTo>
                  <a:pt x="2770188" y="2559844"/>
                </a:lnTo>
                <a:lnTo>
                  <a:pt x="2769871" y="2568726"/>
                </a:lnTo>
                <a:lnTo>
                  <a:pt x="2769237" y="2577925"/>
                </a:lnTo>
                <a:lnTo>
                  <a:pt x="2767969" y="2586807"/>
                </a:lnTo>
                <a:lnTo>
                  <a:pt x="2766385" y="2595372"/>
                </a:lnTo>
                <a:lnTo>
                  <a:pt x="2764483" y="2603937"/>
                </a:lnTo>
                <a:lnTo>
                  <a:pt x="2761948" y="2612184"/>
                </a:lnTo>
                <a:lnTo>
                  <a:pt x="2759413" y="2620432"/>
                </a:lnTo>
                <a:lnTo>
                  <a:pt x="2756243" y="2628045"/>
                </a:lnTo>
                <a:lnTo>
                  <a:pt x="2752757" y="2635975"/>
                </a:lnTo>
                <a:lnTo>
                  <a:pt x="2748954" y="2643589"/>
                </a:lnTo>
                <a:lnTo>
                  <a:pt x="2744517" y="2650884"/>
                </a:lnTo>
                <a:lnTo>
                  <a:pt x="2740397" y="2658180"/>
                </a:lnTo>
                <a:lnTo>
                  <a:pt x="2735326" y="2664842"/>
                </a:lnTo>
                <a:lnTo>
                  <a:pt x="2730255" y="2671503"/>
                </a:lnTo>
                <a:lnTo>
                  <a:pt x="2724867" y="2678165"/>
                </a:lnTo>
                <a:lnTo>
                  <a:pt x="2718846" y="2683875"/>
                </a:lnTo>
                <a:lnTo>
                  <a:pt x="2712507" y="2689585"/>
                </a:lnTo>
                <a:lnTo>
                  <a:pt x="2706486" y="2695294"/>
                </a:lnTo>
                <a:lnTo>
                  <a:pt x="2699830" y="2700687"/>
                </a:lnTo>
                <a:lnTo>
                  <a:pt x="2692858" y="2705445"/>
                </a:lnTo>
                <a:lnTo>
                  <a:pt x="2685885" y="2709886"/>
                </a:lnTo>
                <a:lnTo>
                  <a:pt x="2678279" y="2714327"/>
                </a:lnTo>
                <a:lnTo>
                  <a:pt x="2670990" y="2718134"/>
                </a:lnTo>
                <a:lnTo>
                  <a:pt x="2663067" y="2721623"/>
                </a:lnTo>
                <a:lnTo>
                  <a:pt x="2655144" y="2724795"/>
                </a:lnTo>
                <a:lnTo>
                  <a:pt x="2646903" y="2727650"/>
                </a:lnTo>
                <a:lnTo>
                  <a:pt x="2638663" y="2729871"/>
                </a:lnTo>
                <a:lnTo>
                  <a:pt x="2630106" y="2731774"/>
                </a:lnTo>
                <a:lnTo>
                  <a:pt x="2621549" y="2733360"/>
                </a:lnTo>
                <a:lnTo>
                  <a:pt x="2612992" y="2734629"/>
                </a:lnTo>
                <a:lnTo>
                  <a:pt x="2604118" y="2735263"/>
                </a:lnTo>
                <a:lnTo>
                  <a:pt x="2594927" y="2735263"/>
                </a:lnTo>
                <a:lnTo>
                  <a:pt x="2585737" y="2735263"/>
                </a:lnTo>
                <a:lnTo>
                  <a:pt x="2577180" y="2734629"/>
                </a:lnTo>
                <a:lnTo>
                  <a:pt x="2568306" y="2733360"/>
                </a:lnTo>
                <a:lnTo>
                  <a:pt x="2559749" y="2731774"/>
                </a:lnTo>
                <a:lnTo>
                  <a:pt x="2550875" y="2729871"/>
                </a:lnTo>
                <a:lnTo>
                  <a:pt x="2542951" y="2727650"/>
                </a:lnTo>
                <a:lnTo>
                  <a:pt x="2534711" y="2724795"/>
                </a:lnTo>
                <a:lnTo>
                  <a:pt x="2526471" y="2721623"/>
                </a:lnTo>
                <a:lnTo>
                  <a:pt x="2518548" y="2718134"/>
                </a:lnTo>
                <a:lnTo>
                  <a:pt x="2511259" y="2714327"/>
                </a:lnTo>
                <a:lnTo>
                  <a:pt x="2503969" y="2709886"/>
                </a:lnTo>
                <a:lnTo>
                  <a:pt x="2496997" y="2705445"/>
                </a:lnTo>
                <a:lnTo>
                  <a:pt x="2490025" y="2700687"/>
                </a:lnTo>
                <a:lnTo>
                  <a:pt x="2483369" y="2695294"/>
                </a:lnTo>
                <a:lnTo>
                  <a:pt x="2477031" y="2689585"/>
                </a:lnTo>
                <a:lnTo>
                  <a:pt x="2470692" y="2683875"/>
                </a:lnTo>
                <a:lnTo>
                  <a:pt x="2464987" y="2678165"/>
                </a:lnTo>
                <a:lnTo>
                  <a:pt x="2459600" y="2671503"/>
                </a:lnTo>
                <a:lnTo>
                  <a:pt x="2454529" y="2664842"/>
                </a:lnTo>
                <a:lnTo>
                  <a:pt x="2449458" y="2658180"/>
                </a:lnTo>
                <a:lnTo>
                  <a:pt x="2445021" y="2650884"/>
                </a:lnTo>
                <a:lnTo>
                  <a:pt x="2440901" y="2643589"/>
                </a:lnTo>
                <a:lnTo>
                  <a:pt x="2436781" y="2635975"/>
                </a:lnTo>
                <a:lnTo>
                  <a:pt x="2433295" y="2628045"/>
                </a:lnTo>
                <a:lnTo>
                  <a:pt x="2430442" y="2620432"/>
                </a:lnTo>
                <a:lnTo>
                  <a:pt x="2427590" y="2612184"/>
                </a:lnTo>
                <a:lnTo>
                  <a:pt x="2425372" y="2603937"/>
                </a:lnTo>
                <a:lnTo>
                  <a:pt x="2423153" y="2595372"/>
                </a:lnTo>
                <a:lnTo>
                  <a:pt x="2421885" y="2586807"/>
                </a:lnTo>
                <a:lnTo>
                  <a:pt x="2420618" y="2577925"/>
                </a:lnTo>
                <a:lnTo>
                  <a:pt x="2419667" y="2568726"/>
                </a:lnTo>
                <a:lnTo>
                  <a:pt x="2419350" y="2559844"/>
                </a:lnTo>
                <a:lnTo>
                  <a:pt x="2419667" y="2550962"/>
                </a:lnTo>
                <a:lnTo>
                  <a:pt x="2420618" y="2542080"/>
                </a:lnTo>
                <a:lnTo>
                  <a:pt x="2421885" y="2533516"/>
                </a:lnTo>
                <a:lnTo>
                  <a:pt x="2423153" y="2524316"/>
                </a:lnTo>
                <a:lnTo>
                  <a:pt x="2425372" y="2516386"/>
                </a:lnTo>
                <a:lnTo>
                  <a:pt x="2427590" y="2507821"/>
                </a:lnTo>
                <a:lnTo>
                  <a:pt x="2430442" y="2499574"/>
                </a:lnTo>
                <a:lnTo>
                  <a:pt x="2433295" y="2491643"/>
                </a:lnTo>
                <a:lnTo>
                  <a:pt x="2436781" y="2484030"/>
                </a:lnTo>
                <a:lnTo>
                  <a:pt x="2440901" y="2476417"/>
                </a:lnTo>
                <a:lnTo>
                  <a:pt x="2445021" y="2469121"/>
                </a:lnTo>
                <a:lnTo>
                  <a:pt x="2449458" y="2461825"/>
                </a:lnTo>
                <a:lnTo>
                  <a:pt x="2454529" y="2455164"/>
                </a:lnTo>
                <a:lnTo>
                  <a:pt x="2459600" y="2448502"/>
                </a:lnTo>
                <a:lnTo>
                  <a:pt x="2464987" y="2441841"/>
                </a:lnTo>
                <a:lnTo>
                  <a:pt x="2470692" y="2435814"/>
                </a:lnTo>
                <a:lnTo>
                  <a:pt x="2477031" y="2430104"/>
                </a:lnTo>
                <a:lnTo>
                  <a:pt x="2483369" y="2424711"/>
                </a:lnTo>
                <a:lnTo>
                  <a:pt x="2490025" y="2419319"/>
                </a:lnTo>
                <a:lnTo>
                  <a:pt x="2496997" y="2414561"/>
                </a:lnTo>
                <a:lnTo>
                  <a:pt x="2503969" y="2409802"/>
                </a:lnTo>
                <a:lnTo>
                  <a:pt x="2511259" y="2405679"/>
                </a:lnTo>
                <a:lnTo>
                  <a:pt x="2518548" y="2401555"/>
                </a:lnTo>
                <a:lnTo>
                  <a:pt x="2526471" y="2398065"/>
                </a:lnTo>
                <a:lnTo>
                  <a:pt x="2534711" y="2394893"/>
                </a:lnTo>
                <a:lnTo>
                  <a:pt x="2542951" y="2392356"/>
                </a:lnTo>
                <a:lnTo>
                  <a:pt x="2550875" y="2389818"/>
                </a:lnTo>
                <a:lnTo>
                  <a:pt x="2559749" y="2387915"/>
                </a:lnTo>
                <a:lnTo>
                  <a:pt x="2568306" y="2386329"/>
                </a:lnTo>
                <a:lnTo>
                  <a:pt x="2577180" y="2385377"/>
                </a:lnTo>
                <a:lnTo>
                  <a:pt x="2585737" y="2384742"/>
                </a:lnTo>
                <a:lnTo>
                  <a:pt x="2594927" y="2384425"/>
                </a:lnTo>
                <a:close/>
                <a:moveTo>
                  <a:pt x="2110582" y="2384425"/>
                </a:moveTo>
                <a:lnTo>
                  <a:pt x="2119781" y="2384742"/>
                </a:lnTo>
                <a:lnTo>
                  <a:pt x="2128663" y="2385377"/>
                </a:lnTo>
                <a:lnTo>
                  <a:pt x="2137545" y="2386329"/>
                </a:lnTo>
                <a:lnTo>
                  <a:pt x="2146110" y="2387915"/>
                </a:lnTo>
                <a:lnTo>
                  <a:pt x="2154675" y="2389818"/>
                </a:lnTo>
                <a:lnTo>
                  <a:pt x="2162922" y="2392356"/>
                </a:lnTo>
                <a:lnTo>
                  <a:pt x="2171170" y="2394893"/>
                </a:lnTo>
                <a:lnTo>
                  <a:pt x="2178783" y="2398065"/>
                </a:lnTo>
                <a:lnTo>
                  <a:pt x="2186713" y="2401555"/>
                </a:lnTo>
                <a:lnTo>
                  <a:pt x="2194644" y="2405679"/>
                </a:lnTo>
                <a:lnTo>
                  <a:pt x="2201939" y="2409802"/>
                </a:lnTo>
                <a:lnTo>
                  <a:pt x="2208918" y="2414561"/>
                </a:lnTo>
                <a:lnTo>
                  <a:pt x="2215580" y="2419319"/>
                </a:lnTo>
                <a:lnTo>
                  <a:pt x="2222241" y="2424711"/>
                </a:lnTo>
                <a:lnTo>
                  <a:pt x="2228903" y="2430104"/>
                </a:lnTo>
                <a:lnTo>
                  <a:pt x="2234612" y="2435814"/>
                </a:lnTo>
                <a:lnTo>
                  <a:pt x="2240639" y="2441841"/>
                </a:lnTo>
                <a:lnTo>
                  <a:pt x="2246032" y="2448502"/>
                </a:lnTo>
                <a:lnTo>
                  <a:pt x="2251425" y="2455164"/>
                </a:lnTo>
                <a:lnTo>
                  <a:pt x="2256183" y="2461825"/>
                </a:lnTo>
                <a:lnTo>
                  <a:pt x="2260624" y="2469121"/>
                </a:lnTo>
                <a:lnTo>
                  <a:pt x="2265065" y="2476417"/>
                </a:lnTo>
                <a:lnTo>
                  <a:pt x="2268871" y="2484030"/>
                </a:lnTo>
                <a:lnTo>
                  <a:pt x="2272361" y="2491643"/>
                </a:lnTo>
                <a:lnTo>
                  <a:pt x="2275533" y="2499574"/>
                </a:lnTo>
                <a:lnTo>
                  <a:pt x="2278388" y="2507821"/>
                </a:lnTo>
                <a:lnTo>
                  <a:pt x="2280608" y="2516386"/>
                </a:lnTo>
                <a:lnTo>
                  <a:pt x="2282512" y="2524316"/>
                </a:lnTo>
                <a:lnTo>
                  <a:pt x="2284098" y="2533516"/>
                </a:lnTo>
                <a:lnTo>
                  <a:pt x="2285367" y="2542080"/>
                </a:lnTo>
                <a:lnTo>
                  <a:pt x="2286001" y="2550962"/>
                </a:lnTo>
                <a:lnTo>
                  <a:pt x="2286001" y="2559844"/>
                </a:lnTo>
                <a:lnTo>
                  <a:pt x="2286001" y="2568726"/>
                </a:lnTo>
                <a:lnTo>
                  <a:pt x="2285367" y="2577925"/>
                </a:lnTo>
                <a:lnTo>
                  <a:pt x="2284098" y="2586807"/>
                </a:lnTo>
                <a:lnTo>
                  <a:pt x="2282512" y="2595372"/>
                </a:lnTo>
                <a:lnTo>
                  <a:pt x="2280608" y="2603937"/>
                </a:lnTo>
                <a:lnTo>
                  <a:pt x="2278388" y="2612184"/>
                </a:lnTo>
                <a:lnTo>
                  <a:pt x="2275533" y="2620432"/>
                </a:lnTo>
                <a:lnTo>
                  <a:pt x="2272361" y="2628045"/>
                </a:lnTo>
                <a:lnTo>
                  <a:pt x="2268871" y="2635975"/>
                </a:lnTo>
                <a:lnTo>
                  <a:pt x="2265065" y="2643589"/>
                </a:lnTo>
                <a:lnTo>
                  <a:pt x="2260624" y="2650884"/>
                </a:lnTo>
                <a:lnTo>
                  <a:pt x="2256183" y="2658180"/>
                </a:lnTo>
                <a:lnTo>
                  <a:pt x="2251425" y="2664842"/>
                </a:lnTo>
                <a:lnTo>
                  <a:pt x="2246032" y="2671503"/>
                </a:lnTo>
                <a:lnTo>
                  <a:pt x="2240639" y="2678165"/>
                </a:lnTo>
                <a:lnTo>
                  <a:pt x="2234612" y="2683875"/>
                </a:lnTo>
                <a:lnTo>
                  <a:pt x="2228903" y="2689585"/>
                </a:lnTo>
                <a:lnTo>
                  <a:pt x="2222241" y="2695294"/>
                </a:lnTo>
                <a:lnTo>
                  <a:pt x="2215580" y="2700687"/>
                </a:lnTo>
                <a:lnTo>
                  <a:pt x="2208918" y="2705445"/>
                </a:lnTo>
                <a:lnTo>
                  <a:pt x="2201939" y="2709886"/>
                </a:lnTo>
                <a:lnTo>
                  <a:pt x="2194644" y="2714327"/>
                </a:lnTo>
                <a:lnTo>
                  <a:pt x="2186713" y="2718134"/>
                </a:lnTo>
                <a:lnTo>
                  <a:pt x="2178783" y="2721623"/>
                </a:lnTo>
                <a:lnTo>
                  <a:pt x="2171170" y="2724795"/>
                </a:lnTo>
                <a:lnTo>
                  <a:pt x="2162922" y="2727650"/>
                </a:lnTo>
                <a:lnTo>
                  <a:pt x="2154675" y="2729871"/>
                </a:lnTo>
                <a:lnTo>
                  <a:pt x="2146110" y="2731774"/>
                </a:lnTo>
                <a:lnTo>
                  <a:pt x="2137545" y="2733360"/>
                </a:lnTo>
                <a:lnTo>
                  <a:pt x="2128663" y="2734629"/>
                </a:lnTo>
                <a:lnTo>
                  <a:pt x="2119781" y="2735263"/>
                </a:lnTo>
                <a:lnTo>
                  <a:pt x="2110582" y="2735263"/>
                </a:lnTo>
                <a:lnTo>
                  <a:pt x="2101700" y="2735263"/>
                </a:lnTo>
                <a:lnTo>
                  <a:pt x="2092818" y="2734629"/>
                </a:lnTo>
                <a:lnTo>
                  <a:pt x="2084253" y="2733360"/>
                </a:lnTo>
                <a:lnTo>
                  <a:pt x="2075371" y="2731774"/>
                </a:lnTo>
                <a:lnTo>
                  <a:pt x="2067124" y="2729871"/>
                </a:lnTo>
                <a:lnTo>
                  <a:pt x="2058559" y="2727650"/>
                </a:lnTo>
                <a:lnTo>
                  <a:pt x="2050311" y="2724795"/>
                </a:lnTo>
                <a:lnTo>
                  <a:pt x="2042381" y="2721623"/>
                </a:lnTo>
                <a:lnTo>
                  <a:pt x="2034768" y="2718134"/>
                </a:lnTo>
                <a:lnTo>
                  <a:pt x="2027155" y="2714327"/>
                </a:lnTo>
                <a:lnTo>
                  <a:pt x="2019859" y="2709886"/>
                </a:lnTo>
                <a:lnTo>
                  <a:pt x="2012880" y="2705445"/>
                </a:lnTo>
                <a:lnTo>
                  <a:pt x="2005902" y="2700687"/>
                </a:lnTo>
                <a:lnTo>
                  <a:pt x="1999240" y="2695294"/>
                </a:lnTo>
                <a:lnTo>
                  <a:pt x="1992896" y="2689585"/>
                </a:lnTo>
                <a:lnTo>
                  <a:pt x="1986869" y="2683875"/>
                </a:lnTo>
                <a:lnTo>
                  <a:pt x="1980842" y="2678165"/>
                </a:lnTo>
                <a:lnTo>
                  <a:pt x="1975449" y="2671503"/>
                </a:lnTo>
                <a:lnTo>
                  <a:pt x="1970374" y="2664842"/>
                </a:lnTo>
                <a:lnTo>
                  <a:pt x="1965298" y="2658180"/>
                </a:lnTo>
                <a:lnTo>
                  <a:pt x="1960540" y="2650884"/>
                </a:lnTo>
                <a:lnTo>
                  <a:pt x="1956416" y="2643589"/>
                </a:lnTo>
                <a:lnTo>
                  <a:pt x="1952927" y="2635975"/>
                </a:lnTo>
                <a:lnTo>
                  <a:pt x="1948803" y="2628045"/>
                </a:lnTo>
                <a:lnTo>
                  <a:pt x="1945948" y="2620432"/>
                </a:lnTo>
                <a:lnTo>
                  <a:pt x="1943093" y="2612184"/>
                </a:lnTo>
                <a:lnTo>
                  <a:pt x="1940873" y="2603937"/>
                </a:lnTo>
                <a:lnTo>
                  <a:pt x="1938652" y="2595372"/>
                </a:lnTo>
                <a:lnTo>
                  <a:pt x="1937383" y="2586807"/>
                </a:lnTo>
                <a:lnTo>
                  <a:pt x="1936115" y="2577925"/>
                </a:lnTo>
                <a:lnTo>
                  <a:pt x="1935797" y="2568726"/>
                </a:lnTo>
                <a:lnTo>
                  <a:pt x="1935163" y="2559844"/>
                </a:lnTo>
                <a:lnTo>
                  <a:pt x="1935797" y="2550962"/>
                </a:lnTo>
                <a:lnTo>
                  <a:pt x="1936115" y="2542080"/>
                </a:lnTo>
                <a:lnTo>
                  <a:pt x="1937383" y="2533516"/>
                </a:lnTo>
                <a:lnTo>
                  <a:pt x="1938652" y="2524316"/>
                </a:lnTo>
                <a:lnTo>
                  <a:pt x="1940873" y="2516386"/>
                </a:lnTo>
                <a:lnTo>
                  <a:pt x="1943093" y="2507821"/>
                </a:lnTo>
                <a:lnTo>
                  <a:pt x="1945948" y="2499574"/>
                </a:lnTo>
                <a:lnTo>
                  <a:pt x="1948803" y="2491643"/>
                </a:lnTo>
                <a:lnTo>
                  <a:pt x="1952927" y="2484030"/>
                </a:lnTo>
                <a:lnTo>
                  <a:pt x="1956416" y="2476417"/>
                </a:lnTo>
                <a:lnTo>
                  <a:pt x="1960540" y="2469121"/>
                </a:lnTo>
                <a:lnTo>
                  <a:pt x="1965298" y="2461825"/>
                </a:lnTo>
                <a:lnTo>
                  <a:pt x="1970374" y="2455164"/>
                </a:lnTo>
                <a:lnTo>
                  <a:pt x="1975449" y="2448502"/>
                </a:lnTo>
                <a:lnTo>
                  <a:pt x="1980842" y="2441841"/>
                </a:lnTo>
                <a:lnTo>
                  <a:pt x="1986869" y="2435814"/>
                </a:lnTo>
                <a:lnTo>
                  <a:pt x="1992896" y="2430104"/>
                </a:lnTo>
                <a:lnTo>
                  <a:pt x="1999240" y="2424711"/>
                </a:lnTo>
                <a:lnTo>
                  <a:pt x="2005902" y="2419319"/>
                </a:lnTo>
                <a:lnTo>
                  <a:pt x="2012880" y="2414561"/>
                </a:lnTo>
                <a:lnTo>
                  <a:pt x="2019859" y="2409802"/>
                </a:lnTo>
                <a:lnTo>
                  <a:pt x="2027155" y="2405679"/>
                </a:lnTo>
                <a:lnTo>
                  <a:pt x="2034768" y="2401555"/>
                </a:lnTo>
                <a:lnTo>
                  <a:pt x="2042381" y="2398065"/>
                </a:lnTo>
                <a:lnTo>
                  <a:pt x="2050311" y="2394893"/>
                </a:lnTo>
                <a:lnTo>
                  <a:pt x="2058559" y="2392356"/>
                </a:lnTo>
                <a:lnTo>
                  <a:pt x="2067124" y="2389818"/>
                </a:lnTo>
                <a:lnTo>
                  <a:pt x="2075371" y="2387915"/>
                </a:lnTo>
                <a:lnTo>
                  <a:pt x="2084253" y="2386329"/>
                </a:lnTo>
                <a:lnTo>
                  <a:pt x="2092818" y="2385377"/>
                </a:lnTo>
                <a:lnTo>
                  <a:pt x="2101700" y="2384742"/>
                </a:lnTo>
                <a:lnTo>
                  <a:pt x="2110582" y="2384425"/>
                </a:lnTo>
                <a:close/>
                <a:moveTo>
                  <a:pt x="1143001" y="2384425"/>
                </a:moveTo>
                <a:lnTo>
                  <a:pt x="1151923" y="2384742"/>
                </a:lnTo>
                <a:lnTo>
                  <a:pt x="1160845" y="2385377"/>
                </a:lnTo>
                <a:lnTo>
                  <a:pt x="1170086" y="2386329"/>
                </a:lnTo>
                <a:lnTo>
                  <a:pt x="1178689" y="2387915"/>
                </a:lnTo>
                <a:lnTo>
                  <a:pt x="1187293" y="2389818"/>
                </a:lnTo>
                <a:lnTo>
                  <a:pt x="1195259" y="2392356"/>
                </a:lnTo>
                <a:lnTo>
                  <a:pt x="1203544" y="2394893"/>
                </a:lnTo>
                <a:lnTo>
                  <a:pt x="1211510" y="2398065"/>
                </a:lnTo>
                <a:lnTo>
                  <a:pt x="1219157" y="2401555"/>
                </a:lnTo>
                <a:lnTo>
                  <a:pt x="1227124" y="2405679"/>
                </a:lnTo>
                <a:lnTo>
                  <a:pt x="1234453" y="2409802"/>
                </a:lnTo>
                <a:lnTo>
                  <a:pt x="1241463" y="2414561"/>
                </a:lnTo>
                <a:lnTo>
                  <a:pt x="1248154" y="2419319"/>
                </a:lnTo>
                <a:lnTo>
                  <a:pt x="1254846" y="2424711"/>
                </a:lnTo>
                <a:lnTo>
                  <a:pt x="1261538" y="2430104"/>
                </a:lnTo>
                <a:lnTo>
                  <a:pt x="1267273" y="2435814"/>
                </a:lnTo>
                <a:lnTo>
                  <a:pt x="1273328" y="2441841"/>
                </a:lnTo>
                <a:lnTo>
                  <a:pt x="1278745" y="2448502"/>
                </a:lnTo>
                <a:lnTo>
                  <a:pt x="1284162" y="2455164"/>
                </a:lnTo>
                <a:lnTo>
                  <a:pt x="1288941" y="2461825"/>
                </a:lnTo>
                <a:lnTo>
                  <a:pt x="1293721" y="2469121"/>
                </a:lnTo>
                <a:lnTo>
                  <a:pt x="1297864" y="2476417"/>
                </a:lnTo>
                <a:lnTo>
                  <a:pt x="1302006" y="2484030"/>
                </a:lnTo>
                <a:lnTo>
                  <a:pt x="1305511" y="2491643"/>
                </a:lnTo>
                <a:lnTo>
                  <a:pt x="1308698" y="2499574"/>
                </a:lnTo>
                <a:lnTo>
                  <a:pt x="1311247" y="2507821"/>
                </a:lnTo>
                <a:lnTo>
                  <a:pt x="1313477" y="2516386"/>
                </a:lnTo>
                <a:lnTo>
                  <a:pt x="1315708" y="2524316"/>
                </a:lnTo>
                <a:lnTo>
                  <a:pt x="1317301" y="2533516"/>
                </a:lnTo>
                <a:lnTo>
                  <a:pt x="1318257" y="2542080"/>
                </a:lnTo>
                <a:lnTo>
                  <a:pt x="1319213" y="2550962"/>
                </a:lnTo>
                <a:lnTo>
                  <a:pt x="1319213" y="2559844"/>
                </a:lnTo>
                <a:lnTo>
                  <a:pt x="1319213" y="2568726"/>
                </a:lnTo>
                <a:lnTo>
                  <a:pt x="1318257" y="2577925"/>
                </a:lnTo>
                <a:lnTo>
                  <a:pt x="1317301" y="2586807"/>
                </a:lnTo>
                <a:lnTo>
                  <a:pt x="1315708" y="2595372"/>
                </a:lnTo>
                <a:lnTo>
                  <a:pt x="1313477" y="2603937"/>
                </a:lnTo>
                <a:lnTo>
                  <a:pt x="1311247" y="2612184"/>
                </a:lnTo>
                <a:lnTo>
                  <a:pt x="1308698" y="2620432"/>
                </a:lnTo>
                <a:lnTo>
                  <a:pt x="1305511" y="2628045"/>
                </a:lnTo>
                <a:lnTo>
                  <a:pt x="1302006" y="2635975"/>
                </a:lnTo>
                <a:lnTo>
                  <a:pt x="1297864" y="2643589"/>
                </a:lnTo>
                <a:lnTo>
                  <a:pt x="1293721" y="2650884"/>
                </a:lnTo>
                <a:lnTo>
                  <a:pt x="1288941" y="2658180"/>
                </a:lnTo>
                <a:lnTo>
                  <a:pt x="1284162" y="2664842"/>
                </a:lnTo>
                <a:lnTo>
                  <a:pt x="1278745" y="2671503"/>
                </a:lnTo>
                <a:lnTo>
                  <a:pt x="1273328" y="2678165"/>
                </a:lnTo>
                <a:lnTo>
                  <a:pt x="1267273" y="2683875"/>
                </a:lnTo>
                <a:lnTo>
                  <a:pt x="1261538" y="2689585"/>
                </a:lnTo>
                <a:lnTo>
                  <a:pt x="1254846" y="2695294"/>
                </a:lnTo>
                <a:lnTo>
                  <a:pt x="1248154" y="2700687"/>
                </a:lnTo>
                <a:lnTo>
                  <a:pt x="1241463" y="2705445"/>
                </a:lnTo>
                <a:lnTo>
                  <a:pt x="1234453" y="2709886"/>
                </a:lnTo>
                <a:lnTo>
                  <a:pt x="1227124" y="2714327"/>
                </a:lnTo>
                <a:lnTo>
                  <a:pt x="1219157" y="2718134"/>
                </a:lnTo>
                <a:lnTo>
                  <a:pt x="1211510" y="2721623"/>
                </a:lnTo>
                <a:lnTo>
                  <a:pt x="1203544" y="2724795"/>
                </a:lnTo>
                <a:lnTo>
                  <a:pt x="1195259" y="2727650"/>
                </a:lnTo>
                <a:lnTo>
                  <a:pt x="1187293" y="2729871"/>
                </a:lnTo>
                <a:lnTo>
                  <a:pt x="1178689" y="2731774"/>
                </a:lnTo>
                <a:lnTo>
                  <a:pt x="1170086" y="2733360"/>
                </a:lnTo>
                <a:lnTo>
                  <a:pt x="1160845" y="2734629"/>
                </a:lnTo>
                <a:lnTo>
                  <a:pt x="1151923" y="2735263"/>
                </a:lnTo>
                <a:lnTo>
                  <a:pt x="1143001" y="2735263"/>
                </a:lnTo>
                <a:lnTo>
                  <a:pt x="1133760" y="2735263"/>
                </a:lnTo>
                <a:lnTo>
                  <a:pt x="1124838" y="2734629"/>
                </a:lnTo>
                <a:lnTo>
                  <a:pt x="1116234" y="2733360"/>
                </a:lnTo>
                <a:lnTo>
                  <a:pt x="1107631" y="2731774"/>
                </a:lnTo>
                <a:lnTo>
                  <a:pt x="1099027" y="2729871"/>
                </a:lnTo>
                <a:lnTo>
                  <a:pt x="1090424" y="2727650"/>
                </a:lnTo>
                <a:lnTo>
                  <a:pt x="1082776" y="2724795"/>
                </a:lnTo>
                <a:lnTo>
                  <a:pt x="1074491" y="2721623"/>
                </a:lnTo>
                <a:lnTo>
                  <a:pt x="1066525" y="2718134"/>
                </a:lnTo>
                <a:lnTo>
                  <a:pt x="1059196" y="2714327"/>
                </a:lnTo>
                <a:lnTo>
                  <a:pt x="1051548" y="2709886"/>
                </a:lnTo>
                <a:lnTo>
                  <a:pt x="1044538" y="2705445"/>
                </a:lnTo>
                <a:lnTo>
                  <a:pt x="1037528" y="2700687"/>
                </a:lnTo>
                <a:lnTo>
                  <a:pt x="1030836" y="2695294"/>
                </a:lnTo>
                <a:lnTo>
                  <a:pt x="1024782" y="2689585"/>
                </a:lnTo>
                <a:lnTo>
                  <a:pt x="1018409" y="2683875"/>
                </a:lnTo>
                <a:lnTo>
                  <a:pt x="1012673" y="2678165"/>
                </a:lnTo>
                <a:lnTo>
                  <a:pt x="1006938" y="2671503"/>
                </a:lnTo>
                <a:lnTo>
                  <a:pt x="1001839" y="2664842"/>
                </a:lnTo>
                <a:lnTo>
                  <a:pt x="996741" y="2658180"/>
                </a:lnTo>
                <a:lnTo>
                  <a:pt x="992599" y="2650884"/>
                </a:lnTo>
                <a:lnTo>
                  <a:pt x="988137" y="2643589"/>
                </a:lnTo>
                <a:lnTo>
                  <a:pt x="984314" y="2635975"/>
                </a:lnTo>
                <a:lnTo>
                  <a:pt x="980809" y="2628045"/>
                </a:lnTo>
                <a:lnTo>
                  <a:pt x="977622" y="2620432"/>
                </a:lnTo>
                <a:lnTo>
                  <a:pt x="975073" y="2612184"/>
                </a:lnTo>
                <a:lnTo>
                  <a:pt x="972524" y="2603937"/>
                </a:lnTo>
                <a:lnTo>
                  <a:pt x="970612" y="2595372"/>
                </a:lnTo>
                <a:lnTo>
                  <a:pt x="969019" y="2586807"/>
                </a:lnTo>
                <a:lnTo>
                  <a:pt x="967744" y="2577925"/>
                </a:lnTo>
                <a:lnTo>
                  <a:pt x="967107" y="2568726"/>
                </a:lnTo>
                <a:lnTo>
                  <a:pt x="966788" y="2559844"/>
                </a:lnTo>
                <a:lnTo>
                  <a:pt x="967107" y="2550962"/>
                </a:lnTo>
                <a:lnTo>
                  <a:pt x="967744" y="2542080"/>
                </a:lnTo>
                <a:lnTo>
                  <a:pt x="969019" y="2533516"/>
                </a:lnTo>
                <a:lnTo>
                  <a:pt x="970612" y="2524316"/>
                </a:lnTo>
                <a:lnTo>
                  <a:pt x="972524" y="2516386"/>
                </a:lnTo>
                <a:lnTo>
                  <a:pt x="975073" y="2507821"/>
                </a:lnTo>
                <a:lnTo>
                  <a:pt x="977622" y="2499574"/>
                </a:lnTo>
                <a:lnTo>
                  <a:pt x="980809" y="2491643"/>
                </a:lnTo>
                <a:lnTo>
                  <a:pt x="984314" y="2484030"/>
                </a:lnTo>
                <a:lnTo>
                  <a:pt x="988137" y="2476417"/>
                </a:lnTo>
                <a:lnTo>
                  <a:pt x="992599" y="2469121"/>
                </a:lnTo>
                <a:lnTo>
                  <a:pt x="996741" y="2461825"/>
                </a:lnTo>
                <a:lnTo>
                  <a:pt x="1001839" y="2455164"/>
                </a:lnTo>
                <a:lnTo>
                  <a:pt x="1006938" y="2448502"/>
                </a:lnTo>
                <a:lnTo>
                  <a:pt x="1012673" y="2441841"/>
                </a:lnTo>
                <a:lnTo>
                  <a:pt x="1018409" y="2435814"/>
                </a:lnTo>
                <a:lnTo>
                  <a:pt x="1024782" y="2430104"/>
                </a:lnTo>
                <a:lnTo>
                  <a:pt x="1030836" y="2424711"/>
                </a:lnTo>
                <a:lnTo>
                  <a:pt x="1037528" y="2419319"/>
                </a:lnTo>
                <a:lnTo>
                  <a:pt x="1044538" y="2414561"/>
                </a:lnTo>
                <a:lnTo>
                  <a:pt x="1051548" y="2409802"/>
                </a:lnTo>
                <a:lnTo>
                  <a:pt x="1059196" y="2405679"/>
                </a:lnTo>
                <a:lnTo>
                  <a:pt x="1066525" y="2401555"/>
                </a:lnTo>
                <a:lnTo>
                  <a:pt x="1074491" y="2398065"/>
                </a:lnTo>
                <a:lnTo>
                  <a:pt x="1082776" y="2394893"/>
                </a:lnTo>
                <a:lnTo>
                  <a:pt x="1090424" y="2392356"/>
                </a:lnTo>
                <a:lnTo>
                  <a:pt x="1099027" y="2389818"/>
                </a:lnTo>
                <a:lnTo>
                  <a:pt x="1107631" y="2387915"/>
                </a:lnTo>
                <a:lnTo>
                  <a:pt x="1116234" y="2386329"/>
                </a:lnTo>
                <a:lnTo>
                  <a:pt x="1124838" y="2385377"/>
                </a:lnTo>
                <a:lnTo>
                  <a:pt x="1133760" y="2384742"/>
                </a:lnTo>
                <a:lnTo>
                  <a:pt x="1143001" y="2384425"/>
                </a:lnTo>
                <a:close/>
                <a:moveTo>
                  <a:pt x="659607" y="2384425"/>
                </a:moveTo>
                <a:lnTo>
                  <a:pt x="668489" y="2384742"/>
                </a:lnTo>
                <a:lnTo>
                  <a:pt x="677688" y="2385377"/>
                </a:lnTo>
                <a:lnTo>
                  <a:pt x="686253" y="2386329"/>
                </a:lnTo>
                <a:lnTo>
                  <a:pt x="694818" y="2387915"/>
                </a:lnTo>
                <a:lnTo>
                  <a:pt x="703382" y="2389818"/>
                </a:lnTo>
                <a:lnTo>
                  <a:pt x="711947" y="2392356"/>
                </a:lnTo>
                <a:lnTo>
                  <a:pt x="719878" y="2394893"/>
                </a:lnTo>
                <a:lnTo>
                  <a:pt x="727808" y="2398065"/>
                </a:lnTo>
                <a:lnTo>
                  <a:pt x="735738" y="2401555"/>
                </a:lnTo>
                <a:lnTo>
                  <a:pt x="743034" y="2405679"/>
                </a:lnTo>
                <a:lnTo>
                  <a:pt x="750330" y="2409802"/>
                </a:lnTo>
                <a:lnTo>
                  <a:pt x="757309" y="2414561"/>
                </a:lnTo>
                <a:lnTo>
                  <a:pt x="764605" y="2419319"/>
                </a:lnTo>
                <a:lnTo>
                  <a:pt x="770949" y="2424711"/>
                </a:lnTo>
                <a:lnTo>
                  <a:pt x="777293" y="2430104"/>
                </a:lnTo>
                <a:lnTo>
                  <a:pt x="783637" y="2435814"/>
                </a:lnTo>
                <a:lnTo>
                  <a:pt x="789347" y="2441841"/>
                </a:lnTo>
                <a:lnTo>
                  <a:pt x="794740" y="2448502"/>
                </a:lnTo>
                <a:lnTo>
                  <a:pt x="799815" y="2455164"/>
                </a:lnTo>
                <a:lnTo>
                  <a:pt x="804891" y="2461825"/>
                </a:lnTo>
                <a:lnTo>
                  <a:pt x="809649" y="2469121"/>
                </a:lnTo>
                <a:lnTo>
                  <a:pt x="814090" y="2476417"/>
                </a:lnTo>
                <a:lnTo>
                  <a:pt x="817579" y="2484030"/>
                </a:lnTo>
                <a:lnTo>
                  <a:pt x="821069" y="2491643"/>
                </a:lnTo>
                <a:lnTo>
                  <a:pt x="824558" y="2499574"/>
                </a:lnTo>
                <a:lnTo>
                  <a:pt x="827096" y="2507821"/>
                </a:lnTo>
                <a:lnTo>
                  <a:pt x="829633" y="2516386"/>
                </a:lnTo>
                <a:lnTo>
                  <a:pt x="831537" y="2524316"/>
                </a:lnTo>
                <a:lnTo>
                  <a:pt x="833123" y="2533516"/>
                </a:lnTo>
                <a:lnTo>
                  <a:pt x="834392" y="2542080"/>
                </a:lnTo>
                <a:lnTo>
                  <a:pt x="834709" y="2550962"/>
                </a:lnTo>
                <a:lnTo>
                  <a:pt x="835026" y="2559844"/>
                </a:lnTo>
                <a:lnTo>
                  <a:pt x="834709" y="2568726"/>
                </a:lnTo>
                <a:lnTo>
                  <a:pt x="834392" y="2577925"/>
                </a:lnTo>
                <a:lnTo>
                  <a:pt x="833123" y="2586807"/>
                </a:lnTo>
                <a:lnTo>
                  <a:pt x="831537" y="2595372"/>
                </a:lnTo>
                <a:lnTo>
                  <a:pt x="829633" y="2603937"/>
                </a:lnTo>
                <a:lnTo>
                  <a:pt x="827096" y="2612184"/>
                </a:lnTo>
                <a:lnTo>
                  <a:pt x="824558" y="2620432"/>
                </a:lnTo>
                <a:lnTo>
                  <a:pt x="821069" y="2628045"/>
                </a:lnTo>
                <a:lnTo>
                  <a:pt x="817579" y="2635975"/>
                </a:lnTo>
                <a:lnTo>
                  <a:pt x="814090" y="2643589"/>
                </a:lnTo>
                <a:lnTo>
                  <a:pt x="809649" y="2650884"/>
                </a:lnTo>
                <a:lnTo>
                  <a:pt x="804891" y="2658180"/>
                </a:lnTo>
                <a:lnTo>
                  <a:pt x="799815" y="2664842"/>
                </a:lnTo>
                <a:lnTo>
                  <a:pt x="794740" y="2671503"/>
                </a:lnTo>
                <a:lnTo>
                  <a:pt x="789347" y="2678165"/>
                </a:lnTo>
                <a:lnTo>
                  <a:pt x="783637" y="2683875"/>
                </a:lnTo>
                <a:lnTo>
                  <a:pt x="777293" y="2689585"/>
                </a:lnTo>
                <a:lnTo>
                  <a:pt x="770949" y="2695294"/>
                </a:lnTo>
                <a:lnTo>
                  <a:pt x="764605" y="2700687"/>
                </a:lnTo>
                <a:lnTo>
                  <a:pt x="757309" y="2705445"/>
                </a:lnTo>
                <a:lnTo>
                  <a:pt x="750330" y="2709886"/>
                </a:lnTo>
                <a:lnTo>
                  <a:pt x="743034" y="2714327"/>
                </a:lnTo>
                <a:lnTo>
                  <a:pt x="735738" y="2718134"/>
                </a:lnTo>
                <a:lnTo>
                  <a:pt x="727808" y="2721623"/>
                </a:lnTo>
                <a:lnTo>
                  <a:pt x="719878" y="2724795"/>
                </a:lnTo>
                <a:lnTo>
                  <a:pt x="711947" y="2727650"/>
                </a:lnTo>
                <a:lnTo>
                  <a:pt x="703382" y="2729871"/>
                </a:lnTo>
                <a:lnTo>
                  <a:pt x="694818" y="2731774"/>
                </a:lnTo>
                <a:lnTo>
                  <a:pt x="686253" y="2733360"/>
                </a:lnTo>
                <a:lnTo>
                  <a:pt x="677688" y="2734629"/>
                </a:lnTo>
                <a:lnTo>
                  <a:pt x="668489" y="2735263"/>
                </a:lnTo>
                <a:lnTo>
                  <a:pt x="659607" y="2735263"/>
                </a:lnTo>
                <a:lnTo>
                  <a:pt x="650725" y="2735263"/>
                </a:lnTo>
                <a:lnTo>
                  <a:pt x="641526" y="2734629"/>
                </a:lnTo>
                <a:lnTo>
                  <a:pt x="632644" y="2733360"/>
                </a:lnTo>
                <a:lnTo>
                  <a:pt x="624079" y="2731774"/>
                </a:lnTo>
                <a:lnTo>
                  <a:pt x="615514" y="2729871"/>
                </a:lnTo>
                <a:lnTo>
                  <a:pt x="607267" y="2727650"/>
                </a:lnTo>
                <a:lnTo>
                  <a:pt x="599336" y="2724795"/>
                </a:lnTo>
                <a:lnTo>
                  <a:pt x="591406" y="2721623"/>
                </a:lnTo>
                <a:lnTo>
                  <a:pt x="583476" y="2718134"/>
                </a:lnTo>
                <a:lnTo>
                  <a:pt x="575863" y="2714327"/>
                </a:lnTo>
                <a:lnTo>
                  <a:pt x="568250" y="2709886"/>
                </a:lnTo>
                <a:lnTo>
                  <a:pt x="561271" y="2705445"/>
                </a:lnTo>
                <a:lnTo>
                  <a:pt x="554609" y="2700687"/>
                </a:lnTo>
                <a:lnTo>
                  <a:pt x="548265" y="2695294"/>
                </a:lnTo>
                <a:lnTo>
                  <a:pt x="541604" y="2689585"/>
                </a:lnTo>
                <a:lnTo>
                  <a:pt x="535577" y="2683875"/>
                </a:lnTo>
                <a:lnTo>
                  <a:pt x="529867" y="2678165"/>
                </a:lnTo>
                <a:lnTo>
                  <a:pt x="524474" y="2671503"/>
                </a:lnTo>
                <a:lnTo>
                  <a:pt x="518764" y="2664842"/>
                </a:lnTo>
                <a:lnTo>
                  <a:pt x="514323" y="2658180"/>
                </a:lnTo>
                <a:lnTo>
                  <a:pt x="509565" y="2650884"/>
                </a:lnTo>
                <a:lnTo>
                  <a:pt x="505124" y="2643589"/>
                </a:lnTo>
                <a:lnTo>
                  <a:pt x="501318" y="2635975"/>
                </a:lnTo>
                <a:lnTo>
                  <a:pt x="497828" y="2628045"/>
                </a:lnTo>
                <a:lnTo>
                  <a:pt x="494656" y="2620432"/>
                </a:lnTo>
                <a:lnTo>
                  <a:pt x="492118" y="2612184"/>
                </a:lnTo>
                <a:lnTo>
                  <a:pt x="489581" y="2603937"/>
                </a:lnTo>
                <a:lnTo>
                  <a:pt x="487677" y="2595372"/>
                </a:lnTo>
                <a:lnTo>
                  <a:pt x="486091" y="2586807"/>
                </a:lnTo>
                <a:lnTo>
                  <a:pt x="485140" y="2577925"/>
                </a:lnTo>
                <a:lnTo>
                  <a:pt x="484188" y="2568726"/>
                </a:lnTo>
                <a:lnTo>
                  <a:pt x="484188" y="2559844"/>
                </a:lnTo>
                <a:lnTo>
                  <a:pt x="484188" y="2550962"/>
                </a:lnTo>
                <a:lnTo>
                  <a:pt x="485140" y="2542080"/>
                </a:lnTo>
                <a:lnTo>
                  <a:pt x="486091" y="2533516"/>
                </a:lnTo>
                <a:lnTo>
                  <a:pt x="487677" y="2524316"/>
                </a:lnTo>
                <a:lnTo>
                  <a:pt x="489581" y="2516386"/>
                </a:lnTo>
                <a:lnTo>
                  <a:pt x="492118" y="2507821"/>
                </a:lnTo>
                <a:lnTo>
                  <a:pt x="494656" y="2499574"/>
                </a:lnTo>
                <a:lnTo>
                  <a:pt x="497828" y="2491643"/>
                </a:lnTo>
                <a:lnTo>
                  <a:pt x="501318" y="2484030"/>
                </a:lnTo>
                <a:lnTo>
                  <a:pt x="505124" y="2476417"/>
                </a:lnTo>
                <a:lnTo>
                  <a:pt x="509565" y="2469121"/>
                </a:lnTo>
                <a:lnTo>
                  <a:pt x="514323" y="2461825"/>
                </a:lnTo>
                <a:lnTo>
                  <a:pt x="518764" y="2455164"/>
                </a:lnTo>
                <a:lnTo>
                  <a:pt x="524474" y="2448502"/>
                </a:lnTo>
                <a:lnTo>
                  <a:pt x="529867" y="2441841"/>
                </a:lnTo>
                <a:lnTo>
                  <a:pt x="535577" y="2435814"/>
                </a:lnTo>
                <a:lnTo>
                  <a:pt x="541604" y="2430104"/>
                </a:lnTo>
                <a:lnTo>
                  <a:pt x="548265" y="2424711"/>
                </a:lnTo>
                <a:lnTo>
                  <a:pt x="554609" y="2419319"/>
                </a:lnTo>
                <a:lnTo>
                  <a:pt x="561271" y="2414561"/>
                </a:lnTo>
                <a:lnTo>
                  <a:pt x="568250" y="2409802"/>
                </a:lnTo>
                <a:lnTo>
                  <a:pt x="575863" y="2405679"/>
                </a:lnTo>
                <a:lnTo>
                  <a:pt x="583476" y="2401555"/>
                </a:lnTo>
                <a:lnTo>
                  <a:pt x="591406" y="2398065"/>
                </a:lnTo>
                <a:lnTo>
                  <a:pt x="599336" y="2394893"/>
                </a:lnTo>
                <a:lnTo>
                  <a:pt x="607267" y="2392356"/>
                </a:lnTo>
                <a:lnTo>
                  <a:pt x="615514" y="2389818"/>
                </a:lnTo>
                <a:lnTo>
                  <a:pt x="624079" y="2387915"/>
                </a:lnTo>
                <a:lnTo>
                  <a:pt x="632644" y="2386329"/>
                </a:lnTo>
                <a:lnTo>
                  <a:pt x="641526" y="2385377"/>
                </a:lnTo>
                <a:lnTo>
                  <a:pt x="650725" y="2384742"/>
                </a:lnTo>
                <a:lnTo>
                  <a:pt x="659607" y="2384425"/>
                </a:lnTo>
                <a:close/>
                <a:moveTo>
                  <a:pt x="175261" y="2384425"/>
                </a:moveTo>
                <a:lnTo>
                  <a:pt x="184768" y="2384742"/>
                </a:lnTo>
                <a:lnTo>
                  <a:pt x="193325" y="2385377"/>
                </a:lnTo>
                <a:lnTo>
                  <a:pt x="202199" y="2386329"/>
                </a:lnTo>
                <a:lnTo>
                  <a:pt x="210756" y="2387915"/>
                </a:lnTo>
                <a:lnTo>
                  <a:pt x="219313" y="2389818"/>
                </a:lnTo>
                <a:lnTo>
                  <a:pt x="227553" y="2392356"/>
                </a:lnTo>
                <a:lnTo>
                  <a:pt x="235794" y="2394893"/>
                </a:lnTo>
                <a:lnTo>
                  <a:pt x="243717" y="2398065"/>
                </a:lnTo>
                <a:lnTo>
                  <a:pt x="251640" y="2401555"/>
                </a:lnTo>
                <a:lnTo>
                  <a:pt x="258929" y="2405679"/>
                </a:lnTo>
                <a:lnTo>
                  <a:pt x="266535" y="2409802"/>
                </a:lnTo>
                <a:lnTo>
                  <a:pt x="273508" y="2414561"/>
                </a:lnTo>
                <a:lnTo>
                  <a:pt x="280480" y="2419319"/>
                </a:lnTo>
                <a:lnTo>
                  <a:pt x="287136" y="2424711"/>
                </a:lnTo>
                <a:lnTo>
                  <a:pt x="293157" y="2430104"/>
                </a:lnTo>
                <a:lnTo>
                  <a:pt x="299496" y="2435814"/>
                </a:lnTo>
                <a:lnTo>
                  <a:pt x="305517" y="2441841"/>
                </a:lnTo>
                <a:lnTo>
                  <a:pt x="310905" y="2448502"/>
                </a:lnTo>
                <a:lnTo>
                  <a:pt x="315976" y="2455164"/>
                </a:lnTo>
                <a:lnTo>
                  <a:pt x="321047" y="2461825"/>
                </a:lnTo>
                <a:lnTo>
                  <a:pt x="325167" y="2469121"/>
                </a:lnTo>
                <a:lnTo>
                  <a:pt x="329604" y="2476417"/>
                </a:lnTo>
                <a:lnTo>
                  <a:pt x="333407" y="2484030"/>
                </a:lnTo>
                <a:lnTo>
                  <a:pt x="336893" y="2491643"/>
                </a:lnTo>
                <a:lnTo>
                  <a:pt x="340063" y="2499574"/>
                </a:lnTo>
                <a:lnTo>
                  <a:pt x="342598" y="2507821"/>
                </a:lnTo>
                <a:lnTo>
                  <a:pt x="345133" y="2516386"/>
                </a:lnTo>
                <a:lnTo>
                  <a:pt x="347035" y="2524316"/>
                </a:lnTo>
                <a:lnTo>
                  <a:pt x="348619" y="2533516"/>
                </a:lnTo>
                <a:lnTo>
                  <a:pt x="349887" y="2542080"/>
                </a:lnTo>
                <a:lnTo>
                  <a:pt x="350521" y="2550962"/>
                </a:lnTo>
                <a:lnTo>
                  <a:pt x="350838" y="2559844"/>
                </a:lnTo>
                <a:lnTo>
                  <a:pt x="350521" y="2568726"/>
                </a:lnTo>
                <a:lnTo>
                  <a:pt x="349887" y="2577925"/>
                </a:lnTo>
                <a:lnTo>
                  <a:pt x="348619" y="2586807"/>
                </a:lnTo>
                <a:lnTo>
                  <a:pt x="347035" y="2595372"/>
                </a:lnTo>
                <a:lnTo>
                  <a:pt x="345133" y="2603937"/>
                </a:lnTo>
                <a:lnTo>
                  <a:pt x="342598" y="2612184"/>
                </a:lnTo>
                <a:lnTo>
                  <a:pt x="340063" y="2620432"/>
                </a:lnTo>
                <a:lnTo>
                  <a:pt x="336893" y="2628045"/>
                </a:lnTo>
                <a:lnTo>
                  <a:pt x="333407" y="2635975"/>
                </a:lnTo>
                <a:lnTo>
                  <a:pt x="329604" y="2643589"/>
                </a:lnTo>
                <a:lnTo>
                  <a:pt x="325167" y="2650884"/>
                </a:lnTo>
                <a:lnTo>
                  <a:pt x="321047" y="2658180"/>
                </a:lnTo>
                <a:lnTo>
                  <a:pt x="315976" y="2664842"/>
                </a:lnTo>
                <a:lnTo>
                  <a:pt x="310905" y="2671503"/>
                </a:lnTo>
                <a:lnTo>
                  <a:pt x="305517" y="2678165"/>
                </a:lnTo>
                <a:lnTo>
                  <a:pt x="299496" y="2683875"/>
                </a:lnTo>
                <a:lnTo>
                  <a:pt x="293157" y="2689585"/>
                </a:lnTo>
                <a:lnTo>
                  <a:pt x="287136" y="2695294"/>
                </a:lnTo>
                <a:lnTo>
                  <a:pt x="280480" y="2700687"/>
                </a:lnTo>
                <a:lnTo>
                  <a:pt x="273508" y="2705445"/>
                </a:lnTo>
                <a:lnTo>
                  <a:pt x="266535" y="2709886"/>
                </a:lnTo>
                <a:lnTo>
                  <a:pt x="258929" y="2714327"/>
                </a:lnTo>
                <a:lnTo>
                  <a:pt x="251640" y="2718134"/>
                </a:lnTo>
                <a:lnTo>
                  <a:pt x="243717" y="2721623"/>
                </a:lnTo>
                <a:lnTo>
                  <a:pt x="235794" y="2724795"/>
                </a:lnTo>
                <a:lnTo>
                  <a:pt x="227553" y="2727650"/>
                </a:lnTo>
                <a:lnTo>
                  <a:pt x="219313" y="2729871"/>
                </a:lnTo>
                <a:lnTo>
                  <a:pt x="210756" y="2731774"/>
                </a:lnTo>
                <a:lnTo>
                  <a:pt x="202199" y="2733360"/>
                </a:lnTo>
                <a:lnTo>
                  <a:pt x="193325" y="2734629"/>
                </a:lnTo>
                <a:lnTo>
                  <a:pt x="184768" y="2735263"/>
                </a:lnTo>
                <a:lnTo>
                  <a:pt x="175261" y="2735263"/>
                </a:lnTo>
                <a:lnTo>
                  <a:pt x="166387" y="2735263"/>
                </a:lnTo>
                <a:lnTo>
                  <a:pt x="157513" y="2734629"/>
                </a:lnTo>
                <a:lnTo>
                  <a:pt x="148956" y="2733360"/>
                </a:lnTo>
                <a:lnTo>
                  <a:pt x="140082" y="2731774"/>
                </a:lnTo>
                <a:lnTo>
                  <a:pt x="131525" y="2729871"/>
                </a:lnTo>
                <a:lnTo>
                  <a:pt x="123601" y="2727650"/>
                </a:lnTo>
                <a:lnTo>
                  <a:pt x="115361" y="2724795"/>
                </a:lnTo>
                <a:lnTo>
                  <a:pt x="107121" y="2721623"/>
                </a:lnTo>
                <a:lnTo>
                  <a:pt x="99198" y="2718134"/>
                </a:lnTo>
                <a:lnTo>
                  <a:pt x="91909" y="2714327"/>
                </a:lnTo>
                <a:lnTo>
                  <a:pt x="84619" y="2709886"/>
                </a:lnTo>
                <a:lnTo>
                  <a:pt x="77647" y="2705445"/>
                </a:lnTo>
                <a:lnTo>
                  <a:pt x="70675" y="2700687"/>
                </a:lnTo>
                <a:lnTo>
                  <a:pt x="64019" y="2695294"/>
                </a:lnTo>
                <a:lnTo>
                  <a:pt x="57681" y="2689585"/>
                </a:lnTo>
                <a:lnTo>
                  <a:pt x="51342" y="2683875"/>
                </a:lnTo>
                <a:lnTo>
                  <a:pt x="45637" y="2678165"/>
                </a:lnTo>
                <a:lnTo>
                  <a:pt x="40250" y="2671503"/>
                </a:lnTo>
                <a:lnTo>
                  <a:pt x="35179" y="2664842"/>
                </a:lnTo>
                <a:lnTo>
                  <a:pt x="30108" y="2658180"/>
                </a:lnTo>
                <a:lnTo>
                  <a:pt x="25671" y="2650884"/>
                </a:lnTo>
                <a:lnTo>
                  <a:pt x="21551" y="2643589"/>
                </a:lnTo>
                <a:lnTo>
                  <a:pt x="17431" y="2635975"/>
                </a:lnTo>
                <a:lnTo>
                  <a:pt x="13945" y="2628045"/>
                </a:lnTo>
                <a:lnTo>
                  <a:pt x="11092" y="2620432"/>
                </a:lnTo>
                <a:lnTo>
                  <a:pt x="8240" y="2612184"/>
                </a:lnTo>
                <a:lnTo>
                  <a:pt x="6022" y="2603937"/>
                </a:lnTo>
                <a:lnTo>
                  <a:pt x="3803" y="2595372"/>
                </a:lnTo>
                <a:lnTo>
                  <a:pt x="2218" y="2586807"/>
                </a:lnTo>
                <a:lnTo>
                  <a:pt x="1268" y="2577925"/>
                </a:lnTo>
                <a:lnTo>
                  <a:pt x="317" y="2568726"/>
                </a:lnTo>
                <a:lnTo>
                  <a:pt x="0" y="2559844"/>
                </a:lnTo>
                <a:lnTo>
                  <a:pt x="317" y="2550962"/>
                </a:lnTo>
                <a:lnTo>
                  <a:pt x="1268" y="2542080"/>
                </a:lnTo>
                <a:lnTo>
                  <a:pt x="2218" y="2533516"/>
                </a:lnTo>
                <a:lnTo>
                  <a:pt x="3803" y="2524316"/>
                </a:lnTo>
                <a:lnTo>
                  <a:pt x="6022" y="2516386"/>
                </a:lnTo>
                <a:lnTo>
                  <a:pt x="8240" y="2507821"/>
                </a:lnTo>
                <a:lnTo>
                  <a:pt x="11092" y="2499574"/>
                </a:lnTo>
                <a:lnTo>
                  <a:pt x="13945" y="2491643"/>
                </a:lnTo>
                <a:lnTo>
                  <a:pt x="17431" y="2484030"/>
                </a:lnTo>
                <a:lnTo>
                  <a:pt x="21551" y="2476417"/>
                </a:lnTo>
                <a:lnTo>
                  <a:pt x="25671" y="2469121"/>
                </a:lnTo>
                <a:lnTo>
                  <a:pt x="30108" y="2461825"/>
                </a:lnTo>
                <a:lnTo>
                  <a:pt x="35179" y="2455164"/>
                </a:lnTo>
                <a:lnTo>
                  <a:pt x="40250" y="2448502"/>
                </a:lnTo>
                <a:lnTo>
                  <a:pt x="45637" y="2441841"/>
                </a:lnTo>
                <a:lnTo>
                  <a:pt x="51342" y="2435814"/>
                </a:lnTo>
                <a:lnTo>
                  <a:pt x="57681" y="2430104"/>
                </a:lnTo>
                <a:lnTo>
                  <a:pt x="64019" y="2424711"/>
                </a:lnTo>
                <a:lnTo>
                  <a:pt x="70675" y="2419319"/>
                </a:lnTo>
                <a:lnTo>
                  <a:pt x="77647" y="2414561"/>
                </a:lnTo>
                <a:lnTo>
                  <a:pt x="84619" y="2409802"/>
                </a:lnTo>
                <a:lnTo>
                  <a:pt x="91909" y="2405679"/>
                </a:lnTo>
                <a:lnTo>
                  <a:pt x="99198" y="2401555"/>
                </a:lnTo>
                <a:lnTo>
                  <a:pt x="107121" y="2398065"/>
                </a:lnTo>
                <a:lnTo>
                  <a:pt x="115361" y="2394893"/>
                </a:lnTo>
                <a:lnTo>
                  <a:pt x="123601" y="2392356"/>
                </a:lnTo>
                <a:lnTo>
                  <a:pt x="131525" y="2389818"/>
                </a:lnTo>
                <a:lnTo>
                  <a:pt x="140082" y="2387915"/>
                </a:lnTo>
                <a:lnTo>
                  <a:pt x="148956" y="2386329"/>
                </a:lnTo>
                <a:lnTo>
                  <a:pt x="157513" y="2385377"/>
                </a:lnTo>
                <a:lnTo>
                  <a:pt x="166387" y="2384742"/>
                </a:lnTo>
                <a:lnTo>
                  <a:pt x="175261" y="2384425"/>
                </a:lnTo>
                <a:close/>
                <a:moveTo>
                  <a:pt x="3070075" y="1908175"/>
                </a:moveTo>
                <a:lnTo>
                  <a:pt x="3078957" y="1908175"/>
                </a:lnTo>
                <a:lnTo>
                  <a:pt x="3087839" y="1908175"/>
                </a:lnTo>
                <a:lnTo>
                  <a:pt x="3097038" y="1908810"/>
                </a:lnTo>
                <a:lnTo>
                  <a:pt x="3105603" y="1910079"/>
                </a:lnTo>
                <a:lnTo>
                  <a:pt x="3114485" y="1911665"/>
                </a:lnTo>
                <a:lnTo>
                  <a:pt x="3122732" y="1913568"/>
                </a:lnTo>
                <a:lnTo>
                  <a:pt x="3131297" y="1915788"/>
                </a:lnTo>
                <a:lnTo>
                  <a:pt x="3139545" y="1918643"/>
                </a:lnTo>
                <a:lnTo>
                  <a:pt x="3147158" y="1921815"/>
                </a:lnTo>
                <a:lnTo>
                  <a:pt x="3155088" y="1925305"/>
                </a:lnTo>
                <a:lnTo>
                  <a:pt x="3162384" y="1929111"/>
                </a:lnTo>
                <a:lnTo>
                  <a:pt x="3169680" y="1933552"/>
                </a:lnTo>
                <a:lnTo>
                  <a:pt x="3177293" y="1937676"/>
                </a:lnTo>
                <a:lnTo>
                  <a:pt x="3183955" y="1942752"/>
                </a:lnTo>
                <a:lnTo>
                  <a:pt x="3190299" y="1947827"/>
                </a:lnTo>
                <a:lnTo>
                  <a:pt x="3196960" y="1953537"/>
                </a:lnTo>
                <a:lnTo>
                  <a:pt x="3202987" y="1959247"/>
                </a:lnTo>
                <a:lnTo>
                  <a:pt x="3208697" y="1965274"/>
                </a:lnTo>
                <a:lnTo>
                  <a:pt x="3214090" y="1971618"/>
                </a:lnTo>
                <a:lnTo>
                  <a:pt x="3219800" y="1978279"/>
                </a:lnTo>
                <a:lnTo>
                  <a:pt x="3224241" y="1985258"/>
                </a:lnTo>
                <a:lnTo>
                  <a:pt x="3228999" y="1992237"/>
                </a:lnTo>
                <a:lnTo>
                  <a:pt x="3233440" y="1999533"/>
                </a:lnTo>
                <a:lnTo>
                  <a:pt x="3237246" y="2007463"/>
                </a:lnTo>
                <a:lnTo>
                  <a:pt x="3240736" y="2015393"/>
                </a:lnTo>
                <a:lnTo>
                  <a:pt x="3243908" y="2023006"/>
                </a:lnTo>
                <a:lnTo>
                  <a:pt x="3246446" y="2031254"/>
                </a:lnTo>
                <a:lnTo>
                  <a:pt x="3248983" y="2039502"/>
                </a:lnTo>
                <a:lnTo>
                  <a:pt x="3250887" y="2048066"/>
                </a:lnTo>
                <a:lnTo>
                  <a:pt x="3252473" y="2056631"/>
                </a:lnTo>
                <a:lnTo>
                  <a:pt x="3253742" y="2065513"/>
                </a:lnTo>
                <a:lnTo>
                  <a:pt x="3254059" y="2074395"/>
                </a:lnTo>
                <a:lnTo>
                  <a:pt x="3254376" y="2083594"/>
                </a:lnTo>
                <a:lnTo>
                  <a:pt x="3254059" y="2092476"/>
                </a:lnTo>
                <a:lnTo>
                  <a:pt x="3253742" y="2101358"/>
                </a:lnTo>
                <a:lnTo>
                  <a:pt x="3252473" y="2109923"/>
                </a:lnTo>
                <a:lnTo>
                  <a:pt x="3250887" y="2118488"/>
                </a:lnTo>
                <a:lnTo>
                  <a:pt x="3248983" y="2127052"/>
                </a:lnTo>
                <a:lnTo>
                  <a:pt x="3246446" y="2135617"/>
                </a:lnTo>
                <a:lnTo>
                  <a:pt x="3243908" y="2143548"/>
                </a:lnTo>
                <a:lnTo>
                  <a:pt x="3240736" y="2151795"/>
                </a:lnTo>
                <a:lnTo>
                  <a:pt x="3237246" y="2159408"/>
                </a:lnTo>
                <a:lnTo>
                  <a:pt x="3233440" y="2167021"/>
                </a:lnTo>
                <a:lnTo>
                  <a:pt x="3228999" y="2174317"/>
                </a:lnTo>
                <a:lnTo>
                  <a:pt x="3224241" y="2181296"/>
                </a:lnTo>
                <a:lnTo>
                  <a:pt x="3219800" y="2188275"/>
                </a:lnTo>
                <a:lnTo>
                  <a:pt x="3214090" y="2194936"/>
                </a:lnTo>
                <a:lnTo>
                  <a:pt x="3208697" y="2201280"/>
                </a:lnTo>
                <a:lnTo>
                  <a:pt x="3202987" y="2207307"/>
                </a:lnTo>
                <a:lnTo>
                  <a:pt x="3196960" y="2213335"/>
                </a:lnTo>
                <a:lnTo>
                  <a:pt x="3190299" y="2218727"/>
                </a:lnTo>
                <a:lnTo>
                  <a:pt x="3183955" y="2223803"/>
                </a:lnTo>
                <a:lnTo>
                  <a:pt x="3177293" y="2228878"/>
                </a:lnTo>
                <a:lnTo>
                  <a:pt x="3169680" y="2233636"/>
                </a:lnTo>
                <a:lnTo>
                  <a:pt x="3162384" y="2237443"/>
                </a:lnTo>
                <a:lnTo>
                  <a:pt x="3155088" y="2241249"/>
                </a:lnTo>
                <a:lnTo>
                  <a:pt x="3147158" y="2244739"/>
                </a:lnTo>
                <a:lnTo>
                  <a:pt x="3139545" y="2247911"/>
                </a:lnTo>
                <a:lnTo>
                  <a:pt x="3131297" y="2250766"/>
                </a:lnTo>
                <a:lnTo>
                  <a:pt x="3122732" y="2253303"/>
                </a:lnTo>
                <a:lnTo>
                  <a:pt x="3114485" y="2255524"/>
                </a:lnTo>
                <a:lnTo>
                  <a:pt x="3105603" y="2256793"/>
                </a:lnTo>
                <a:lnTo>
                  <a:pt x="3097038" y="2257744"/>
                </a:lnTo>
                <a:lnTo>
                  <a:pt x="3087839" y="2258379"/>
                </a:lnTo>
                <a:lnTo>
                  <a:pt x="3078957" y="2259013"/>
                </a:lnTo>
                <a:lnTo>
                  <a:pt x="3070075" y="2258379"/>
                </a:lnTo>
                <a:lnTo>
                  <a:pt x="3061193" y="2257744"/>
                </a:lnTo>
                <a:lnTo>
                  <a:pt x="3051994" y="2256793"/>
                </a:lnTo>
                <a:lnTo>
                  <a:pt x="3043429" y="2255524"/>
                </a:lnTo>
                <a:lnTo>
                  <a:pt x="3034864" y="2253303"/>
                </a:lnTo>
                <a:lnTo>
                  <a:pt x="3026617" y="2250766"/>
                </a:lnTo>
                <a:lnTo>
                  <a:pt x="3018686" y="2247911"/>
                </a:lnTo>
                <a:lnTo>
                  <a:pt x="3010756" y="2244739"/>
                </a:lnTo>
                <a:lnTo>
                  <a:pt x="3002826" y="2241249"/>
                </a:lnTo>
                <a:lnTo>
                  <a:pt x="2995213" y="2237443"/>
                </a:lnTo>
                <a:lnTo>
                  <a:pt x="2988234" y="2233636"/>
                </a:lnTo>
                <a:lnTo>
                  <a:pt x="2980621" y="2228878"/>
                </a:lnTo>
                <a:lnTo>
                  <a:pt x="2973959" y="2223803"/>
                </a:lnTo>
                <a:lnTo>
                  <a:pt x="2967615" y="2218727"/>
                </a:lnTo>
                <a:lnTo>
                  <a:pt x="2960954" y="2213335"/>
                </a:lnTo>
                <a:lnTo>
                  <a:pt x="2954927" y="2207307"/>
                </a:lnTo>
                <a:lnTo>
                  <a:pt x="2949217" y="2201280"/>
                </a:lnTo>
                <a:lnTo>
                  <a:pt x="2943824" y="2194936"/>
                </a:lnTo>
                <a:lnTo>
                  <a:pt x="2938114" y="2188275"/>
                </a:lnTo>
                <a:lnTo>
                  <a:pt x="2933673" y="2181296"/>
                </a:lnTo>
                <a:lnTo>
                  <a:pt x="2928915" y="2174317"/>
                </a:lnTo>
                <a:lnTo>
                  <a:pt x="2924474" y="2167021"/>
                </a:lnTo>
                <a:lnTo>
                  <a:pt x="2920668" y="2159408"/>
                </a:lnTo>
                <a:lnTo>
                  <a:pt x="2917178" y="2151795"/>
                </a:lnTo>
                <a:lnTo>
                  <a:pt x="2914006" y="2143548"/>
                </a:lnTo>
                <a:lnTo>
                  <a:pt x="2911468" y="2135617"/>
                </a:lnTo>
                <a:lnTo>
                  <a:pt x="2908931" y="2127052"/>
                </a:lnTo>
                <a:lnTo>
                  <a:pt x="2907027" y="2118488"/>
                </a:lnTo>
                <a:lnTo>
                  <a:pt x="2905441" y="2109923"/>
                </a:lnTo>
                <a:lnTo>
                  <a:pt x="2904490" y="2101358"/>
                </a:lnTo>
                <a:lnTo>
                  <a:pt x="2903538" y="2092476"/>
                </a:lnTo>
                <a:lnTo>
                  <a:pt x="2903538" y="2083594"/>
                </a:lnTo>
                <a:lnTo>
                  <a:pt x="2903538" y="2074395"/>
                </a:lnTo>
                <a:lnTo>
                  <a:pt x="2904490" y="2065513"/>
                </a:lnTo>
                <a:lnTo>
                  <a:pt x="2905441" y="2056631"/>
                </a:lnTo>
                <a:lnTo>
                  <a:pt x="2907027" y="2048066"/>
                </a:lnTo>
                <a:lnTo>
                  <a:pt x="2908931" y="2039502"/>
                </a:lnTo>
                <a:lnTo>
                  <a:pt x="2911468" y="2031254"/>
                </a:lnTo>
                <a:lnTo>
                  <a:pt x="2914006" y="2023006"/>
                </a:lnTo>
                <a:lnTo>
                  <a:pt x="2917178" y="2015393"/>
                </a:lnTo>
                <a:lnTo>
                  <a:pt x="2920668" y="2007463"/>
                </a:lnTo>
                <a:lnTo>
                  <a:pt x="2924474" y="1999533"/>
                </a:lnTo>
                <a:lnTo>
                  <a:pt x="2928915" y="1992237"/>
                </a:lnTo>
                <a:lnTo>
                  <a:pt x="2933673" y="1985258"/>
                </a:lnTo>
                <a:lnTo>
                  <a:pt x="2938114" y="1978279"/>
                </a:lnTo>
                <a:lnTo>
                  <a:pt x="2943824" y="1971618"/>
                </a:lnTo>
                <a:lnTo>
                  <a:pt x="2949217" y="1965274"/>
                </a:lnTo>
                <a:lnTo>
                  <a:pt x="2954927" y="1959247"/>
                </a:lnTo>
                <a:lnTo>
                  <a:pt x="2960954" y="1953537"/>
                </a:lnTo>
                <a:lnTo>
                  <a:pt x="2967615" y="1947827"/>
                </a:lnTo>
                <a:lnTo>
                  <a:pt x="2973959" y="1942752"/>
                </a:lnTo>
                <a:lnTo>
                  <a:pt x="2980621" y="1937676"/>
                </a:lnTo>
                <a:lnTo>
                  <a:pt x="2988234" y="1933552"/>
                </a:lnTo>
                <a:lnTo>
                  <a:pt x="2995213" y="1929111"/>
                </a:lnTo>
                <a:lnTo>
                  <a:pt x="3002826" y="1925305"/>
                </a:lnTo>
                <a:lnTo>
                  <a:pt x="3010756" y="1921815"/>
                </a:lnTo>
                <a:lnTo>
                  <a:pt x="3018686" y="1918643"/>
                </a:lnTo>
                <a:lnTo>
                  <a:pt x="3026617" y="1915788"/>
                </a:lnTo>
                <a:lnTo>
                  <a:pt x="3034864" y="1913568"/>
                </a:lnTo>
                <a:lnTo>
                  <a:pt x="3043429" y="1911665"/>
                </a:lnTo>
                <a:lnTo>
                  <a:pt x="3051994" y="1910079"/>
                </a:lnTo>
                <a:lnTo>
                  <a:pt x="3061193" y="1908810"/>
                </a:lnTo>
                <a:lnTo>
                  <a:pt x="3070075" y="1908175"/>
                </a:lnTo>
                <a:close/>
                <a:moveTo>
                  <a:pt x="2585737" y="1908175"/>
                </a:moveTo>
                <a:lnTo>
                  <a:pt x="2594927" y="1908175"/>
                </a:lnTo>
                <a:lnTo>
                  <a:pt x="2604118" y="1908175"/>
                </a:lnTo>
                <a:lnTo>
                  <a:pt x="2612992" y="1908810"/>
                </a:lnTo>
                <a:lnTo>
                  <a:pt x="2621549" y="1910079"/>
                </a:lnTo>
                <a:lnTo>
                  <a:pt x="2630106" y="1911665"/>
                </a:lnTo>
                <a:lnTo>
                  <a:pt x="2638663" y="1913568"/>
                </a:lnTo>
                <a:lnTo>
                  <a:pt x="2646903" y="1915788"/>
                </a:lnTo>
                <a:lnTo>
                  <a:pt x="2655144" y="1918643"/>
                </a:lnTo>
                <a:lnTo>
                  <a:pt x="2663067" y="1921815"/>
                </a:lnTo>
                <a:lnTo>
                  <a:pt x="2670990" y="1925305"/>
                </a:lnTo>
                <a:lnTo>
                  <a:pt x="2678279" y="1929111"/>
                </a:lnTo>
                <a:lnTo>
                  <a:pt x="2685885" y="1933552"/>
                </a:lnTo>
                <a:lnTo>
                  <a:pt x="2692858" y="1937676"/>
                </a:lnTo>
                <a:lnTo>
                  <a:pt x="2699830" y="1942752"/>
                </a:lnTo>
                <a:lnTo>
                  <a:pt x="2706486" y="1947827"/>
                </a:lnTo>
                <a:lnTo>
                  <a:pt x="2712507" y="1953537"/>
                </a:lnTo>
                <a:lnTo>
                  <a:pt x="2718846" y="1959247"/>
                </a:lnTo>
                <a:lnTo>
                  <a:pt x="2724867" y="1965274"/>
                </a:lnTo>
                <a:lnTo>
                  <a:pt x="2730255" y="1971618"/>
                </a:lnTo>
                <a:lnTo>
                  <a:pt x="2735326" y="1978279"/>
                </a:lnTo>
                <a:lnTo>
                  <a:pt x="2740397" y="1985258"/>
                </a:lnTo>
                <a:lnTo>
                  <a:pt x="2744517" y="1992237"/>
                </a:lnTo>
                <a:lnTo>
                  <a:pt x="2748954" y="1999533"/>
                </a:lnTo>
                <a:lnTo>
                  <a:pt x="2752757" y="2007463"/>
                </a:lnTo>
                <a:lnTo>
                  <a:pt x="2756243" y="2015393"/>
                </a:lnTo>
                <a:lnTo>
                  <a:pt x="2759413" y="2023006"/>
                </a:lnTo>
                <a:lnTo>
                  <a:pt x="2761948" y="2031254"/>
                </a:lnTo>
                <a:lnTo>
                  <a:pt x="2764483" y="2039502"/>
                </a:lnTo>
                <a:lnTo>
                  <a:pt x="2766385" y="2048066"/>
                </a:lnTo>
                <a:lnTo>
                  <a:pt x="2767969" y="2056631"/>
                </a:lnTo>
                <a:lnTo>
                  <a:pt x="2769237" y="2065513"/>
                </a:lnTo>
                <a:lnTo>
                  <a:pt x="2769871" y="2074395"/>
                </a:lnTo>
                <a:lnTo>
                  <a:pt x="2770188" y="2083594"/>
                </a:lnTo>
                <a:lnTo>
                  <a:pt x="2769871" y="2092476"/>
                </a:lnTo>
                <a:lnTo>
                  <a:pt x="2769237" y="2101358"/>
                </a:lnTo>
                <a:lnTo>
                  <a:pt x="2767969" y="2109923"/>
                </a:lnTo>
                <a:lnTo>
                  <a:pt x="2766385" y="2118488"/>
                </a:lnTo>
                <a:lnTo>
                  <a:pt x="2764483" y="2127052"/>
                </a:lnTo>
                <a:lnTo>
                  <a:pt x="2761948" y="2135617"/>
                </a:lnTo>
                <a:lnTo>
                  <a:pt x="2759413" y="2143548"/>
                </a:lnTo>
                <a:lnTo>
                  <a:pt x="2756243" y="2151795"/>
                </a:lnTo>
                <a:lnTo>
                  <a:pt x="2752757" y="2159408"/>
                </a:lnTo>
                <a:lnTo>
                  <a:pt x="2748954" y="2167021"/>
                </a:lnTo>
                <a:lnTo>
                  <a:pt x="2744517" y="2174317"/>
                </a:lnTo>
                <a:lnTo>
                  <a:pt x="2740397" y="2181296"/>
                </a:lnTo>
                <a:lnTo>
                  <a:pt x="2735326" y="2188275"/>
                </a:lnTo>
                <a:lnTo>
                  <a:pt x="2730255" y="2194936"/>
                </a:lnTo>
                <a:lnTo>
                  <a:pt x="2724867" y="2201280"/>
                </a:lnTo>
                <a:lnTo>
                  <a:pt x="2718846" y="2207307"/>
                </a:lnTo>
                <a:lnTo>
                  <a:pt x="2712507" y="2213335"/>
                </a:lnTo>
                <a:lnTo>
                  <a:pt x="2706486" y="2218727"/>
                </a:lnTo>
                <a:lnTo>
                  <a:pt x="2699830" y="2223803"/>
                </a:lnTo>
                <a:lnTo>
                  <a:pt x="2692858" y="2228878"/>
                </a:lnTo>
                <a:lnTo>
                  <a:pt x="2685885" y="2233636"/>
                </a:lnTo>
                <a:lnTo>
                  <a:pt x="2678279" y="2237443"/>
                </a:lnTo>
                <a:lnTo>
                  <a:pt x="2670990" y="2241249"/>
                </a:lnTo>
                <a:lnTo>
                  <a:pt x="2663067" y="2244739"/>
                </a:lnTo>
                <a:lnTo>
                  <a:pt x="2655144" y="2247911"/>
                </a:lnTo>
                <a:lnTo>
                  <a:pt x="2646903" y="2250766"/>
                </a:lnTo>
                <a:lnTo>
                  <a:pt x="2638663" y="2253303"/>
                </a:lnTo>
                <a:lnTo>
                  <a:pt x="2630106" y="2255524"/>
                </a:lnTo>
                <a:lnTo>
                  <a:pt x="2621549" y="2256793"/>
                </a:lnTo>
                <a:lnTo>
                  <a:pt x="2612992" y="2257744"/>
                </a:lnTo>
                <a:lnTo>
                  <a:pt x="2604118" y="2258379"/>
                </a:lnTo>
                <a:lnTo>
                  <a:pt x="2594927" y="2259013"/>
                </a:lnTo>
                <a:lnTo>
                  <a:pt x="2585737" y="2258379"/>
                </a:lnTo>
                <a:lnTo>
                  <a:pt x="2577180" y="2257744"/>
                </a:lnTo>
                <a:lnTo>
                  <a:pt x="2568306" y="2256793"/>
                </a:lnTo>
                <a:lnTo>
                  <a:pt x="2559749" y="2255524"/>
                </a:lnTo>
                <a:lnTo>
                  <a:pt x="2550875" y="2253303"/>
                </a:lnTo>
                <a:lnTo>
                  <a:pt x="2542951" y="2250766"/>
                </a:lnTo>
                <a:lnTo>
                  <a:pt x="2534711" y="2247911"/>
                </a:lnTo>
                <a:lnTo>
                  <a:pt x="2526471" y="2244739"/>
                </a:lnTo>
                <a:lnTo>
                  <a:pt x="2518548" y="2241249"/>
                </a:lnTo>
                <a:lnTo>
                  <a:pt x="2511259" y="2237443"/>
                </a:lnTo>
                <a:lnTo>
                  <a:pt x="2503969" y="2233636"/>
                </a:lnTo>
                <a:lnTo>
                  <a:pt x="2496997" y="2228878"/>
                </a:lnTo>
                <a:lnTo>
                  <a:pt x="2490025" y="2223803"/>
                </a:lnTo>
                <a:lnTo>
                  <a:pt x="2483369" y="2218727"/>
                </a:lnTo>
                <a:lnTo>
                  <a:pt x="2477031" y="2213335"/>
                </a:lnTo>
                <a:lnTo>
                  <a:pt x="2470692" y="2207307"/>
                </a:lnTo>
                <a:lnTo>
                  <a:pt x="2464987" y="2201280"/>
                </a:lnTo>
                <a:lnTo>
                  <a:pt x="2459600" y="2194936"/>
                </a:lnTo>
                <a:lnTo>
                  <a:pt x="2454529" y="2188275"/>
                </a:lnTo>
                <a:lnTo>
                  <a:pt x="2449458" y="2181296"/>
                </a:lnTo>
                <a:lnTo>
                  <a:pt x="2445021" y="2174317"/>
                </a:lnTo>
                <a:lnTo>
                  <a:pt x="2440901" y="2167021"/>
                </a:lnTo>
                <a:lnTo>
                  <a:pt x="2436781" y="2159408"/>
                </a:lnTo>
                <a:lnTo>
                  <a:pt x="2433295" y="2151795"/>
                </a:lnTo>
                <a:lnTo>
                  <a:pt x="2430442" y="2143548"/>
                </a:lnTo>
                <a:lnTo>
                  <a:pt x="2427590" y="2135617"/>
                </a:lnTo>
                <a:lnTo>
                  <a:pt x="2425372" y="2127052"/>
                </a:lnTo>
                <a:lnTo>
                  <a:pt x="2423153" y="2118488"/>
                </a:lnTo>
                <a:lnTo>
                  <a:pt x="2421885" y="2109923"/>
                </a:lnTo>
                <a:lnTo>
                  <a:pt x="2420618" y="2101358"/>
                </a:lnTo>
                <a:lnTo>
                  <a:pt x="2419667" y="2092476"/>
                </a:lnTo>
                <a:lnTo>
                  <a:pt x="2419350" y="2083594"/>
                </a:lnTo>
                <a:lnTo>
                  <a:pt x="2419667" y="2074395"/>
                </a:lnTo>
                <a:lnTo>
                  <a:pt x="2420618" y="2065513"/>
                </a:lnTo>
                <a:lnTo>
                  <a:pt x="2421885" y="2056631"/>
                </a:lnTo>
                <a:lnTo>
                  <a:pt x="2423153" y="2048066"/>
                </a:lnTo>
                <a:lnTo>
                  <a:pt x="2425372" y="2039502"/>
                </a:lnTo>
                <a:lnTo>
                  <a:pt x="2427590" y="2031254"/>
                </a:lnTo>
                <a:lnTo>
                  <a:pt x="2430442" y="2023006"/>
                </a:lnTo>
                <a:lnTo>
                  <a:pt x="2433295" y="2015393"/>
                </a:lnTo>
                <a:lnTo>
                  <a:pt x="2436781" y="2007463"/>
                </a:lnTo>
                <a:lnTo>
                  <a:pt x="2440901" y="1999533"/>
                </a:lnTo>
                <a:lnTo>
                  <a:pt x="2445021" y="1992237"/>
                </a:lnTo>
                <a:lnTo>
                  <a:pt x="2449458" y="1985258"/>
                </a:lnTo>
                <a:lnTo>
                  <a:pt x="2454529" y="1978279"/>
                </a:lnTo>
                <a:lnTo>
                  <a:pt x="2459600" y="1971618"/>
                </a:lnTo>
                <a:lnTo>
                  <a:pt x="2464987" y="1965274"/>
                </a:lnTo>
                <a:lnTo>
                  <a:pt x="2470692" y="1959247"/>
                </a:lnTo>
                <a:lnTo>
                  <a:pt x="2477031" y="1953537"/>
                </a:lnTo>
                <a:lnTo>
                  <a:pt x="2483369" y="1947827"/>
                </a:lnTo>
                <a:lnTo>
                  <a:pt x="2490025" y="1942752"/>
                </a:lnTo>
                <a:lnTo>
                  <a:pt x="2496997" y="1937676"/>
                </a:lnTo>
                <a:lnTo>
                  <a:pt x="2503969" y="1933552"/>
                </a:lnTo>
                <a:lnTo>
                  <a:pt x="2511259" y="1929111"/>
                </a:lnTo>
                <a:lnTo>
                  <a:pt x="2518548" y="1925305"/>
                </a:lnTo>
                <a:lnTo>
                  <a:pt x="2526471" y="1921815"/>
                </a:lnTo>
                <a:lnTo>
                  <a:pt x="2534711" y="1918643"/>
                </a:lnTo>
                <a:lnTo>
                  <a:pt x="2542951" y="1915788"/>
                </a:lnTo>
                <a:lnTo>
                  <a:pt x="2550875" y="1913568"/>
                </a:lnTo>
                <a:lnTo>
                  <a:pt x="2559749" y="1911665"/>
                </a:lnTo>
                <a:lnTo>
                  <a:pt x="2568306" y="1910079"/>
                </a:lnTo>
                <a:lnTo>
                  <a:pt x="2577180" y="1908810"/>
                </a:lnTo>
                <a:lnTo>
                  <a:pt x="2585737" y="1908175"/>
                </a:lnTo>
                <a:close/>
                <a:moveTo>
                  <a:pt x="2101700" y="1908175"/>
                </a:moveTo>
                <a:lnTo>
                  <a:pt x="2110582" y="1908175"/>
                </a:lnTo>
                <a:lnTo>
                  <a:pt x="2119781" y="1908175"/>
                </a:lnTo>
                <a:lnTo>
                  <a:pt x="2128663" y="1908810"/>
                </a:lnTo>
                <a:lnTo>
                  <a:pt x="2137545" y="1910079"/>
                </a:lnTo>
                <a:lnTo>
                  <a:pt x="2146110" y="1911665"/>
                </a:lnTo>
                <a:lnTo>
                  <a:pt x="2154675" y="1913568"/>
                </a:lnTo>
                <a:lnTo>
                  <a:pt x="2162922" y="1915788"/>
                </a:lnTo>
                <a:lnTo>
                  <a:pt x="2171170" y="1918643"/>
                </a:lnTo>
                <a:lnTo>
                  <a:pt x="2178783" y="1921815"/>
                </a:lnTo>
                <a:lnTo>
                  <a:pt x="2186713" y="1925305"/>
                </a:lnTo>
                <a:lnTo>
                  <a:pt x="2194644" y="1929111"/>
                </a:lnTo>
                <a:lnTo>
                  <a:pt x="2201939" y="1933552"/>
                </a:lnTo>
                <a:lnTo>
                  <a:pt x="2208918" y="1937676"/>
                </a:lnTo>
                <a:lnTo>
                  <a:pt x="2215580" y="1942752"/>
                </a:lnTo>
                <a:lnTo>
                  <a:pt x="2222241" y="1947827"/>
                </a:lnTo>
                <a:lnTo>
                  <a:pt x="2228903" y="1953537"/>
                </a:lnTo>
                <a:lnTo>
                  <a:pt x="2234612" y="1959247"/>
                </a:lnTo>
                <a:lnTo>
                  <a:pt x="2240639" y="1965274"/>
                </a:lnTo>
                <a:lnTo>
                  <a:pt x="2246032" y="1971618"/>
                </a:lnTo>
                <a:lnTo>
                  <a:pt x="2251425" y="1978279"/>
                </a:lnTo>
                <a:lnTo>
                  <a:pt x="2256183" y="1985258"/>
                </a:lnTo>
                <a:lnTo>
                  <a:pt x="2260624" y="1992237"/>
                </a:lnTo>
                <a:lnTo>
                  <a:pt x="2265065" y="1999533"/>
                </a:lnTo>
                <a:lnTo>
                  <a:pt x="2268871" y="2007463"/>
                </a:lnTo>
                <a:lnTo>
                  <a:pt x="2272361" y="2015393"/>
                </a:lnTo>
                <a:lnTo>
                  <a:pt x="2275533" y="2023006"/>
                </a:lnTo>
                <a:lnTo>
                  <a:pt x="2278388" y="2031254"/>
                </a:lnTo>
                <a:lnTo>
                  <a:pt x="2280608" y="2039502"/>
                </a:lnTo>
                <a:lnTo>
                  <a:pt x="2282512" y="2048066"/>
                </a:lnTo>
                <a:lnTo>
                  <a:pt x="2284098" y="2056631"/>
                </a:lnTo>
                <a:lnTo>
                  <a:pt x="2285367" y="2065513"/>
                </a:lnTo>
                <a:lnTo>
                  <a:pt x="2286001" y="2074395"/>
                </a:lnTo>
                <a:lnTo>
                  <a:pt x="2286001" y="2083594"/>
                </a:lnTo>
                <a:lnTo>
                  <a:pt x="2286001" y="2092476"/>
                </a:lnTo>
                <a:lnTo>
                  <a:pt x="2285367" y="2101358"/>
                </a:lnTo>
                <a:lnTo>
                  <a:pt x="2284098" y="2109923"/>
                </a:lnTo>
                <a:lnTo>
                  <a:pt x="2282512" y="2118488"/>
                </a:lnTo>
                <a:lnTo>
                  <a:pt x="2280608" y="2127052"/>
                </a:lnTo>
                <a:lnTo>
                  <a:pt x="2278388" y="2135617"/>
                </a:lnTo>
                <a:lnTo>
                  <a:pt x="2275533" y="2143548"/>
                </a:lnTo>
                <a:lnTo>
                  <a:pt x="2272361" y="2151795"/>
                </a:lnTo>
                <a:lnTo>
                  <a:pt x="2268871" y="2159408"/>
                </a:lnTo>
                <a:lnTo>
                  <a:pt x="2265065" y="2167021"/>
                </a:lnTo>
                <a:lnTo>
                  <a:pt x="2260624" y="2174317"/>
                </a:lnTo>
                <a:lnTo>
                  <a:pt x="2256183" y="2181296"/>
                </a:lnTo>
                <a:lnTo>
                  <a:pt x="2251425" y="2188275"/>
                </a:lnTo>
                <a:lnTo>
                  <a:pt x="2246032" y="2194936"/>
                </a:lnTo>
                <a:lnTo>
                  <a:pt x="2240639" y="2201280"/>
                </a:lnTo>
                <a:lnTo>
                  <a:pt x="2234612" y="2207307"/>
                </a:lnTo>
                <a:lnTo>
                  <a:pt x="2228903" y="2213335"/>
                </a:lnTo>
                <a:lnTo>
                  <a:pt x="2222241" y="2218727"/>
                </a:lnTo>
                <a:lnTo>
                  <a:pt x="2215580" y="2223803"/>
                </a:lnTo>
                <a:lnTo>
                  <a:pt x="2208918" y="2228878"/>
                </a:lnTo>
                <a:lnTo>
                  <a:pt x="2201939" y="2233636"/>
                </a:lnTo>
                <a:lnTo>
                  <a:pt x="2194644" y="2237443"/>
                </a:lnTo>
                <a:lnTo>
                  <a:pt x="2186713" y="2241249"/>
                </a:lnTo>
                <a:lnTo>
                  <a:pt x="2178783" y="2244739"/>
                </a:lnTo>
                <a:lnTo>
                  <a:pt x="2171170" y="2247911"/>
                </a:lnTo>
                <a:lnTo>
                  <a:pt x="2162922" y="2250766"/>
                </a:lnTo>
                <a:lnTo>
                  <a:pt x="2154675" y="2253303"/>
                </a:lnTo>
                <a:lnTo>
                  <a:pt x="2146110" y="2255524"/>
                </a:lnTo>
                <a:lnTo>
                  <a:pt x="2137545" y="2256793"/>
                </a:lnTo>
                <a:lnTo>
                  <a:pt x="2128663" y="2257744"/>
                </a:lnTo>
                <a:lnTo>
                  <a:pt x="2119781" y="2258379"/>
                </a:lnTo>
                <a:lnTo>
                  <a:pt x="2110582" y="2259013"/>
                </a:lnTo>
                <a:lnTo>
                  <a:pt x="2101700" y="2258379"/>
                </a:lnTo>
                <a:lnTo>
                  <a:pt x="2092818" y="2257744"/>
                </a:lnTo>
                <a:lnTo>
                  <a:pt x="2084253" y="2256793"/>
                </a:lnTo>
                <a:lnTo>
                  <a:pt x="2075371" y="2255524"/>
                </a:lnTo>
                <a:lnTo>
                  <a:pt x="2067124" y="2253303"/>
                </a:lnTo>
                <a:lnTo>
                  <a:pt x="2058559" y="2250766"/>
                </a:lnTo>
                <a:lnTo>
                  <a:pt x="2050311" y="2247911"/>
                </a:lnTo>
                <a:lnTo>
                  <a:pt x="2042381" y="2244739"/>
                </a:lnTo>
                <a:lnTo>
                  <a:pt x="2034768" y="2241249"/>
                </a:lnTo>
                <a:lnTo>
                  <a:pt x="2027155" y="2237443"/>
                </a:lnTo>
                <a:lnTo>
                  <a:pt x="2019859" y="2233636"/>
                </a:lnTo>
                <a:lnTo>
                  <a:pt x="2012880" y="2228878"/>
                </a:lnTo>
                <a:lnTo>
                  <a:pt x="2005902" y="2223803"/>
                </a:lnTo>
                <a:lnTo>
                  <a:pt x="1999240" y="2218727"/>
                </a:lnTo>
                <a:lnTo>
                  <a:pt x="1992896" y="2213335"/>
                </a:lnTo>
                <a:lnTo>
                  <a:pt x="1986869" y="2207307"/>
                </a:lnTo>
                <a:lnTo>
                  <a:pt x="1980842" y="2201280"/>
                </a:lnTo>
                <a:lnTo>
                  <a:pt x="1975449" y="2194936"/>
                </a:lnTo>
                <a:lnTo>
                  <a:pt x="1970374" y="2188275"/>
                </a:lnTo>
                <a:lnTo>
                  <a:pt x="1965298" y="2181296"/>
                </a:lnTo>
                <a:lnTo>
                  <a:pt x="1960540" y="2174317"/>
                </a:lnTo>
                <a:lnTo>
                  <a:pt x="1956416" y="2167021"/>
                </a:lnTo>
                <a:lnTo>
                  <a:pt x="1952927" y="2159408"/>
                </a:lnTo>
                <a:lnTo>
                  <a:pt x="1948803" y="2151795"/>
                </a:lnTo>
                <a:lnTo>
                  <a:pt x="1945948" y="2143548"/>
                </a:lnTo>
                <a:lnTo>
                  <a:pt x="1943093" y="2135617"/>
                </a:lnTo>
                <a:lnTo>
                  <a:pt x="1940873" y="2127052"/>
                </a:lnTo>
                <a:lnTo>
                  <a:pt x="1938652" y="2118488"/>
                </a:lnTo>
                <a:lnTo>
                  <a:pt x="1937383" y="2109923"/>
                </a:lnTo>
                <a:lnTo>
                  <a:pt x="1936115" y="2101358"/>
                </a:lnTo>
                <a:lnTo>
                  <a:pt x="1935797" y="2092476"/>
                </a:lnTo>
                <a:lnTo>
                  <a:pt x="1935163" y="2083594"/>
                </a:lnTo>
                <a:lnTo>
                  <a:pt x="1935797" y="2074395"/>
                </a:lnTo>
                <a:lnTo>
                  <a:pt x="1936115" y="2065513"/>
                </a:lnTo>
                <a:lnTo>
                  <a:pt x="1937383" y="2056631"/>
                </a:lnTo>
                <a:lnTo>
                  <a:pt x="1938652" y="2048066"/>
                </a:lnTo>
                <a:lnTo>
                  <a:pt x="1940873" y="2039502"/>
                </a:lnTo>
                <a:lnTo>
                  <a:pt x="1943093" y="2031254"/>
                </a:lnTo>
                <a:lnTo>
                  <a:pt x="1945948" y="2023006"/>
                </a:lnTo>
                <a:lnTo>
                  <a:pt x="1948803" y="2015393"/>
                </a:lnTo>
                <a:lnTo>
                  <a:pt x="1952927" y="2007463"/>
                </a:lnTo>
                <a:lnTo>
                  <a:pt x="1956416" y="1999533"/>
                </a:lnTo>
                <a:lnTo>
                  <a:pt x="1960540" y="1992237"/>
                </a:lnTo>
                <a:lnTo>
                  <a:pt x="1965298" y="1985258"/>
                </a:lnTo>
                <a:lnTo>
                  <a:pt x="1970374" y="1978279"/>
                </a:lnTo>
                <a:lnTo>
                  <a:pt x="1975449" y="1971618"/>
                </a:lnTo>
                <a:lnTo>
                  <a:pt x="1980842" y="1965274"/>
                </a:lnTo>
                <a:lnTo>
                  <a:pt x="1986869" y="1959247"/>
                </a:lnTo>
                <a:lnTo>
                  <a:pt x="1992896" y="1953537"/>
                </a:lnTo>
                <a:lnTo>
                  <a:pt x="1999240" y="1947827"/>
                </a:lnTo>
                <a:lnTo>
                  <a:pt x="2005902" y="1942752"/>
                </a:lnTo>
                <a:lnTo>
                  <a:pt x="2012880" y="1937676"/>
                </a:lnTo>
                <a:lnTo>
                  <a:pt x="2019859" y="1933552"/>
                </a:lnTo>
                <a:lnTo>
                  <a:pt x="2027155" y="1929111"/>
                </a:lnTo>
                <a:lnTo>
                  <a:pt x="2034768" y="1925305"/>
                </a:lnTo>
                <a:lnTo>
                  <a:pt x="2042381" y="1921815"/>
                </a:lnTo>
                <a:lnTo>
                  <a:pt x="2050311" y="1918643"/>
                </a:lnTo>
                <a:lnTo>
                  <a:pt x="2058559" y="1915788"/>
                </a:lnTo>
                <a:lnTo>
                  <a:pt x="2067124" y="1913568"/>
                </a:lnTo>
                <a:lnTo>
                  <a:pt x="2075371" y="1911665"/>
                </a:lnTo>
                <a:lnTo>
                  <a:pt x="2084253" y="1910079"/>
                </a:lnTo>
                <a:lnTo>
                  <a:pt x="2092818" y="1908810"/>
                </a:lnTo>
                <a:lnTo>
                  <a:pt x="2101700" y="1908175"/>
                </a:lnTo>
                <a:close/>
                <a:moveTo>
                  <a:pt x="650725" y="1908175"/>
                </a:moveTo>
                <a:lnTo>
                  <a:pt x="659607" y="1908175"/>
                </a:lnTo>
                <a:lnTo>
                  <a:pt x="668489" y="1908175"/>
                </a:lnTo>
                <a:lnTo>
                  <a:pt x="677688" y="1908810"/>
                </a:lnTo>
                <a:lnTo>
                  <a:pt x="686253" y="1910079"/>
                </a:lnTo>
                <a:lnTo>
                  <a:pt x="694818" y="1911665"/>
                </a:lnTo>
                <a:lnTo>
                  <a:pt x="703382" y="1913568"/>
                </a:lnTo>
                <a:lnTo>
                  <a:pt x="711947" y="1915788"/>
                </a:lnTo>
                <a:lnTo>
                  <a:pt x="719878" y="1918643"/>
                </a:lnTo>
                <a:lnTo>
                  <a:pt x="727808" y="1921815"/>
                </a:lnTo>
                <a:lnTo>
                  <a:pt x="735738" y="1925305"/>
                </a:lnTo>
                <a:lnTo>
                  <a:pt x="743034" y="1929111"/>
                </a:lnTo>
                <a:lnTo>
                  <a:pt x="750330" y="1933552"/>
                </a:lnTo>
                <a:lnTo>
                  <a:pt x="757309" y="1937676"/>
                </a:lnTo>
                <a:lnTo>
                  <a:pt x="764605" y="1942752"/>
                </a:lnTo>
                <a:lnTo>
                  <a:pt x="770949" y="1947827"/>
                </a:lnTo>
                <a:lnTo>
                  <a:pt x="777293" y="1953537"/>
                </a:lnTo>
                <a:lnTo>
                  <a:pt x="783637" y="1959247"/>
                </a:lnTo>
                <a:lnTo>
                  <a:pt x="789347" y="1965274"/>
                </a:lnTo>
                <a:lnTo>
                  <a:pt x="794740" y="1971618"/>
                </a:lnTo>
                <a:lnTo>
                  <a:pt x="799815" y="1978279"/>
                </a:lnTo>
                <a:lnTo>
                  <a:pt x="804891" y="1985258"/>
                </a:lnTo>
                <a:lnTo>
                  <a:pt x="809649" y="1992237"/>
                </a:lnTo>
                <a:lnTo>
                  <a:pt x="814090" y="1999533"/>
                </a:lnTo>
                <a:lnTo>
                  <a:pt x="817579" y="2007463"/>
                </a:lnTo>
                <a:lnTo>
                  <a:pt x="821069" y="2015393"/>
                </a:lnTo>
                <a:lnTo>
                  <a:pt x="824558" y="2023006"/>
                </a:lnTo>
                <a:lnTo>
                  <a:pt x="827096" y="2031254"/>
                </a:lnTo>
                <a:lnTo>
                  <a:pt x="829633" y="2039502"/>
                </a:lnTo>
                <a:lnTo>
                  <a:pt x="831537" y="2048066"/>
                </a:lnTo>
                <a:lnTo>
                  <a:pt x="833123" y="2056631"/>
                </a:lnTo>
                <a:lnTo>
                  <a:pt x="834392" y="2065513"/>
                </a:lnTo>
                <a:lnTo>
                  <a:pt x="834709" y="2074395"/>
                </a:lnTo>
                <a:lnTo>
                  <a:pt x="835026" y="2083594"/>
                </a:lnTo>
                <a:lnTo>
                  <a:pt x="834709" y="2092476"/>
                </a:lnTo>
                <a:lnTo>
                  <a:pt x="834392" y="2101358"/>
                </a:lnTo>
                <a:lnTo>
                  <a:pt x="833123" y="2109923"/>
                </a:lnTo>
                <a:lnTo>
                  <a:pt x="831537" y="2118488"/>
                </a:lnTo>
                <a:lnTo>
                  <a:pt x="829633" y="2127052"/>
                </a:lnTo>
                <a:lnTo>
                  <a:pt x="827096" y="2135617"/>
                </a:lnTo>
                <a:lnTo>
                  <a:pt x="824558" y="2143548"/>
                </a:lnTo>
                <a:lnTo>
                  <a:pt x="821069" y="2151795"/>
                </a:lnTo>
                <a:lnTo>
                  <a:pt x="817579" y="2159408"/>
                </a:lnTo>
                <a:lnTo>
                  <a:pt x="814090" y="2167021"/>
                </a:lnTo>
                <a:lnTo>
                  <a:pt x="809649" y="2174317"/>
                </a:lnTo>
                <a:lnTo>
                  <a:pt x="804891" y="2181296"/>
                </a:lnTo>
                <a:lnTo>
                  <a:pt x="799815" y="2188275"/>
                </a:lnTo>
                <a:lnTo>
                  <a:pt x="794740" y="2194936"/>
                </a:lnTo>
                <a:lnTo>
                  <a:pt x="789347" y="2201280"/>
                </a:lnTo>
                <a:lnTo>
                  <a:pt x="783637" y="2207307"/>
                </a:lnTo>
                <a:lnTo>
                  <a:pt x="777293" y="2213335"/>
                </a:lnTo>
                <a:lnTo>
                  <a:pt x="770949" y="2218727"/>
                </a:lnTo>
                <a:lnTo>
                  <a:pt x="764605" y="2223803"/>
                </a:lnTo>
                <a:lnTo>
                  <a:pt x="757309" y="2228878"/>
                </a:lnTo>
                <a:lnTo>
                  <a:pt x="750330" y="2233636"/>
                </a:lnTo>
                <a:lnTo>
                  <a:pt x="743034" y="2237443"/>
                </a:lnTo>
                <a:lnTo>
                  <a:pt x="735738" y="2241249"/>
                </a:lnTo>
                <a:lnTo>
                  <a:pt x="727808" y="2244739"/>
                </a:lnTo>
                <a:lnTo>
                  <a:pt x="719878" y="2247911"/>
                </a:lnTo>
                <a:lnTo>
                  <a:pt x="711947" y="2250766"/>
                </a:lnTo>
                <a:lnTo>
                  <a:pt x="703382" y="2253303"/>
                </a:lnTo>
                <a:lnTo>
                  <a:pt x="694818" y="2255524"/>
                </a:lnTo>
                <a:lnTo>
                  <a:pt x="686253" y="2256793"/>
                </a:lnTo>
                <a:lnTo>
                  <a:pt x="677688" y="2257744"/>
                </a:lnTo>
                <a:lnTo>
                  <a:pt x="668489" y="2258379"/>
                </a:lnTo>
                <a:lnTo>
                  <a:pt x="659607" y="2259013"/>
                </a:lnTo>
                <a:lnTo>
                  <a:pt x="650725" y="2258379"/>
                </a:lnTo>
                <a:lnTo>
                  <a:pt x="641526" y="2257744"/>
                </a:lnTo>
                <a:lnTo>
                  <a:pt x="632644" y="2256793"/>
                </a:lnTo>
                <a:lnTo>
                  <a:pt x="624079" y="2255524"/>
                </a:lnTo>
                <a:lnTo>
                  <a:pt x="615514" y="2253303"/>
                </a:lnTo>
                <a:lnTo>
                  <a:pt x="607267" y="2250766"/>
                </a:lnTo>
                <a:lnTo>
                  <a:pt x="599336" y="2247911"/>
                </a:lnTo>
                <a:lnTo>
                  <a:pt x="591406" y="2244739"/>
                </a:lnTo>
                <a:lnTo>
                  <a:pt x="583476" y="2241249"/>
                </a:lnTo>
                <a:lnTo>
                  <a:pt x="575863" y="2237443"/>
                </a:lnTo>
                <a:lnTo>
                  <a:pt x="568250" y="2233636"/>
                </a:lnTo>
                <a:lnTo>
                  <a:pt x="561271" y="2228878"/>
                </a:lnTo>
                <a:lnTo>
                  <a:pt x="554609" y="2223803"/>
                </a:lnTo>
                <a:lnTo>
                  <a:pt x="548265" y="2218727"/>
                </a:lnTo>
                <a:lnTo>
                  <a:pt x="541604" y="2213335"/>
                </a:lnTo>
                <a:lnTo>
                  <a:pt x="535577" y="2207307"/>
                </a:lnTo>
                <a:lnTo>
                  <a:pt x="529867" y="2201280"/>
                </a:lnTo>
                <a:lnTo>
                  <a:pt x="524474" y="2194936"/>
                </a:lnTo>
                <a:lnTo>
                  <a:pt x="518764" y="2188275"/>
                </a:lnTo>
                <a:lnTo>
                  <a:pt x="514323" y="2181296"/>
                </a:lnTo>
                <a:lnTo>
                  <a:pt x="509565" y="2174317"/>
                </a:lnTo>
                <a:lnTo>
                  <a:pt x="505124" y="2167021"/>
                </a:lnTo>
                <a:lnTo>
                  <a:pt x="501318" y="2159408"/>
                </a:lnTo>
                <a:lnTo>
                  <a:pt x="497828" y="2151795"/>
                </a:lnTo>
                <a:lnTo>
                  <a:pt x="494656" y="2143548"/>
                </a:lnTo>
                <a:lnTo>
                  <a:pt x="492118" y="2135617"/>
                </a:lnTo>
                <a:lnTo>
                  <a:pt x="489581" y="2127052"/>
                </a:lnTo>
                <a:lnTo>
                  <a:pt x="487677" y="2118488"/>
                </a:lnTo>
                <a:lnTo>
                  <a:pt x="486091" y="2109923"/>
                </a:lnTo>
                <a:lnTo>
                  <a:pt x="485140" y="2101358"/>
                </a:lnTo>
                <a:lnTo>
                  <a:pt x="484188" y="2092476"/>
                </a:lnTo>
                <a:lnTo>
                  <a:pt x="484188" y="2083594"/>
                </a:lnTo>
                <a:lnTo>
                  <a:pt x="484188" y="2074395"/>
                </a:lnTo>
                <a:lnTo>
                  <a:pt x="485140" y="2065513"/>
                </a:lnTo>
                <a:lnTo>
                  <a:pt x="486091" y="2056631"/>
                </a:lnTo>
                <a:lnTo>
                  <a:pt x="487677" y="2048066"/>
                </a:lnTo>
                <a:lnTo>
                  <a:pt x="489581" y="2039502"/>
                </a:lnTo>
                <a:lnTo>
                  <a:pt x="492118" y="2031254"/>
                </a:lnTo>
                <a:lnTo>
                  <a:pt x="494656" y="2023006"/>
                </a:lnTo>
                <a:lnTo>
                  <a:pt x="497828" y="2015393"/>
                </a:lnTo>
                <a:lnTo>
                  <a:pt x="501318" y="2007463"/>
                </a:lnTo>
                <a:lnTo>
                  <a:pt x="505124" y="1999533"/>
                </a:lnTo>
                <a:lnTo>
                  <a:pt x="509565" y="1992237"/>
                </a:lnTo>
                <a:lnTo>
                  <a:pt x="514323" y="1985258"/>
                </a:lnTo>
                <a:lnTo>
                  <a:pt x="518764" y="1978279"/>
                </a:lnTo>
                <a:lnTo>
                  <a:pt x="524474" y="1971618"/>
                </a:lnTo>
                <a:lnTo>
                  <a:pt x="529867" y="1965274"/>
                </a:lnTo>
                <a:lnTo>
                  <a:pt x="535577" y="1959247"/>
                </a:lnTo>
                <a:lnTo>
                  <a:pt x="541604" y="1953537"/>
                </a:lnTo>
                <a:lnTo>
                  <a:pt x="548265" y="1947827"/>
                </a:lnTo>
                <a:lnTo>
                  <a:pt x="554609" y="1942752"/>
                </a:lnTo>
                <a:lnTo>
                  <a:pt x="561271" y="1937676"/>
                </a:lnTo>
                <a:lnTo>
                  <a:pt x="568250" y="1933552"/>
                </a:lnTo>
                <a:lnTo>
                  <a:pt x="575863" y="1929111"/>
                </a:lnTo>
                <a:lnTo>
                  <a:pt x="583476" y="1925305"/>
                </a:lnTo>
                <a:lnTo>
                  <a:pt x="591406" y="1921815"/>
                </a:lnTo>
                <a:lnTo>
                  <a:pt x="599336" y="1918643"/>
                </a:lnTo>
                <a:lnTo>
                  <a:pt x="607267" y="1915788"/>
                </a:lnTo>
                <a:lnTo>
                  <a:pt x="615514" y="1913568"/>
                </a:lnTo>
                <a:lnTo>
                  <a:pt x="624079" y="1911665"/>
                </a:lnTo>
                <a:lnTo>
                  <a:pt x="632644" y="1910079"/>
                </a:lnTo>
                <a:lnTo>
                  <a:pt x="641526" y="1908810"/>
                </a:lnTo>
                <a:lnTo>
                  <a:pt x="650725" y="1908175"/>
                </a:lnTo>
                <a:close/>
                <a:moveTo>
                  <a:pt x="166387" y="1908175"/>
                </a:moveTo>
                <a:lnTo>
                  <a:pt x="175261" y="1908175"/>
                </a:lnTo>
                <a:lnTo>
                  <a:pt x="184768" y="1908175"/>
                </a:lnTo>
                <a:lnTo>
                  <a:pt x="193325" y="1908810"/>
                </a:lnTo>
                <a:lnTo>
                  <a:pt x="202199" y="1910079"/>
                </a:lnTo>
                <a:lnTo>
                  <a:pt x="210756" y="1911665"/>
                </a:lnTo>
                <a:lnTo>
                  <a:pt x="219313" y="1913568"/>
                </a:lnTo>
                <a:lnTo>
                  <a:pt x="227553" y="1915788"/>
                </a:lnTo>
                <a:lnTo>
                  <a:pt x="235794" y="1918643"/>
                </a:lnTo>
                <a:lnTo>
                  <a:pt x="243717" y="1921815"/>
                </a:lnTo>
                <a:lnTo>
                  <a:pt x="251640" y="1925305"/>
                </a:lnTo>
                <a:lnTo>
                  <a:pt x="258929" y="1929111"/>
                </a:lnTo>
                <a:lnTo>
                  <a:pt x="266535" y="1933552"/>
                </a:lnTo>
                <a:lnTo>
                  <a:pt x="273508" y="1937676"/>
                </a:lnTo>
                <a:lnTo>
                  <a:pt x="280480" y="1942752"/>
                </a:lnTo>
                <a:lnTo>
                  <a:pt x="287136" y="1947827"/>
                </a:lnTo>
                <a:lnTo>
                  <a:pt x="293157" y="1953537"/>
                </a:lnTo>
                <a:lnTo>
                  <a:pt x="299496" y="1959247"/>
                </a:lnTo>
                <a:lnTo>
                  <a:pt x="305517" y="1965274"/>
                </a:lnTo>
                <a:lnTo>
                  <a:pt x="310905" y="1971618"/>
                </a:lnTo>
                <a:lnTo>
                  <a:pt x="315976" y="1978279"/>
                </a:lnTo>
                <a:lnTo>
                  <a:pt x="321047" y="1985258"/>
                </a:lnTo>
                <a:lnTo>
                  <a:pt x="325167" y="1992237"/>
                </a:lnTo>
                <a:lnTo>
                  <a:pt x="329604" y="1999533"/>
                </a:lnTo>
                <a:lnTo>
                  <a:pt x="333407" y="2007463"/>
                </a:lnTo>
                <a:lnTo>
                  <a:pt x="336893" y="2015393"/>
                </a:lnTo>
                <a:lnTo>
                  <a:pt x="340063" y="2023006"/>
                </a:lnTo>
                <a:lnTo>
                  <a:pt x="342598" y="2031254"/>
                </a:lnTo>
                <a:lnTo>
                  <a:pt x="345133" y="2039502"/>
                </a:lnTo>
                <a:lnTo>
                  <a:pt x="347035" y="2048066"/>
                </a:lnTo>
                <a:lnTo>
                  <a:pt x="348619" y="2056631"/>
                </a:lnTo>
                <a:lnTo>
                  <a:pt x="349887" y="2065513"/>
                </a:lnTo>
                <a:lnTo>
                  <a:pt x="350521" y="2074395"/>
                </a:lnTo>
                <a:lnTo>
                  <a:pt x="350838" y="2083594"/>
                </a:lnTo>
                <a:lnTo>
                  <a:pt x="350521" y="2092476"/>
                </a:lnTo>
                <a:lnTo>
                  <a:pt x="349887" y="2101358"/>
                </a:lnTo>
                <a:lnTo>
                  <a:pt x="348619" y="2109923"/>
                </a:lnTo>
                <a:lnTo>
                  <a:pt x="347035" y="2118488"/>
                </a:lnTo>
                <a:lnTo>
                  <a:pt x="345133" y="2127052"/>
                </a:lnTo>
                <a:lnTo>
                  <a:pt x="342598" y="2135617"/>
                </a:lnTo>
                <a:lnTo>
                  <a:pt x="340063" y="2143548"/>
                </a:lnTo>
                <a:lnTo>
                  <a:pt x="336893" y="2151795"/>
                </a:lnTo>
                <a:lnTo>
                  <a:pt x="333407" y="2159408"/>
                </a:lnTo>
                <a:lnTo>
                  <a:pt x="329604" y="2167021"/>
                </a:lnTo>
                <a:lnTo>
                  <a:pt x="325167" y="2174317"/>
                </a:lnTo>
                <a:lnTo>
                  <a:pt x="321047" y="2181296"/>
                </a:lnTo>
                <a:lnTo>
                  <a:pt x="315976" y="2188275"/>
                </a:lnTo>
                <a:lnTo>
                  <a:pt x="310905" y="2194936"/>
                </a:lnTo>
                <a:lnTo>
                  <a:pt x="305517" y="2201280"/>
                </a:lnTo>
                <a:lnTo>
                  <a:pt x="299496" y="2207307"/>
                </a:lnTo>
                <a:lnTo>
                  <a:pt x="293157" y="2213335"/>
                </a:lnTo>
                <a:lnTo>
                  <a:pt x="287136" y="2218727"/>
                </a:lnTo>
                <a:lnTo>
                  <a:pt x="280480" y="2223803"/>
                </a:lnTo>
                <a:lnTo>
                  <a:pt x="273508" y="2228878"/>
                </a:lnTo>
                <a:lnTo>
                  <a:pt x="266535" y="2233636"/>
                </a:lnTo>
                <a:lnTo>
                  <a:pt x="258929" y="2237443"/>
                </a:lnTo>
                <a:lnTo>
                  <a:pt x="251640" y="2241249"/>
                </a:lnTo>
                <a:lnTo>
                  <a:pt x="243717" y="2244739"/>
                </a:lnTo>
                <a:lnTo>
                  <a:pt x="235794" y="2247911"/>
                </a:lnTo>
                <a:lnTo>
                  <a:pt x="227553" y="2250766"/>
                </a:lnTo>
                <a:lnTo>
                  <a:pt x="219313" y="2253303"/>
                </a:lnTo>
                <a:lnTo>
                  <a:pt x="210756" y="2255524"/>
                </a:lnTo>
                <a:lnTo>
                  <a:pt x="202199" y="2256793"/>
                </a:lnTo>
                <a:lnTo>
                  <a:pt x="193325" y="2257744"/>
                </a:lnTo>
                <a:lnTo>
                  <a:pt x="184768" y="2258379"/>
                </a:lnTo>
                <a:lnTo>
                  <a:pt x="175261" y="2259013"/>
                </a:lnTo>
                <a:lnTo>
                  <a:pt x="166387" y="2258379"/>
                </a:lnTo>
                <a:lnTo>
                  <a:pt x="157513" y="2257744"/>
                </a:lnTo>
                <a:lnTo>
                  <a:pt x="148956" y="2256793"/>
                </a:lnTo>
                <a:lnTo>
                  <a:pt x="140082" y="2255524"/>
                </a:lnTo>
                <a:lnTo>
                  <a:pt x="131525" y="2253303"/>
                </a:lnTo>
                <a:lnTo>
                  <a:pt x="123601" y="2250766"/>
                </a:lnTo>
                <a:lnTo>
                  <a:pt x="115361" y="2247911"/>
                </a:lnTo>
                <a:lnTo>
                  <a:pt x="107121" y="2244739"/>
                </a:lnTo>
                <a:lnTo>
                  <a:pt x="99198" y="2241249"/>
                </a:lnTo>
                <a:lnTo>
                  <a:pt x="91909" y="2237443"/>
                </a:lnTo>
                <a:lnTo>
                  <a:pt x="84619" y="2233636"/>
                </a:lnTo>
                <a:lnTo>
                  <a:pt x="77647" y="2228878"/>
                </a:lnTo>
                <a:lnTo>
                  <a:pt x="70675" y="2223803"/>
                </a:lnTo>
                <a:lnTo>
                  <a:pt x="64019" y="2218727"/>
                </a:lnTo>
                <a:lnTo>
                  <a:pt x="57681" y="2213335"/>
                </a:lnTo>
                <a:lnTo>
                  <a:pt x="51342" y="2207307"/>
                </a:lnTo>
                <a:lnTo>
                  <a:pt x="45637" y="2201280"/>
                </a:lnTo>
                <a:lnTo>
                  <a:pt x="40250" y="2194936"/>
                </a:lnTo>
                <a:lnTo>
                  <a:pt x="35179" y="2188275"/>
                </a:lnTo>
                <a:lnTo>
                  <a:pt x="30108" y="2181296"/>
                </a:lnTo>
                <a:lnTo>
                  <a:pt x="25671" y="2174317"/>
                </a:lnTo>
                <a:lnTo>
                  <a:pt x="21551" y="2167021"/>
                </a:lnTo>
                <a:lnTo>
                  <a:pt x="17431" y="2159408"/>
                </a:lnTo>
                <a:lnTo>
                  <a:pt x="13945" y="2151795"/>
                </a:lnTo>
                <a:lnTo>
                  <a:pt x="11092" y="2143548"/>
                </a:lnTo>
                <a:lnTo>
                  <a:pt x="8240" y="2135617"/>
                </a:lnTo>
                <a:lnTo>
                  <a:pt x="6022" y="2127052"/>
                </a:lnTo>
                <a:lnTo>
                  <a:pt x="3803" y="2118488"/>
                </a:lnTo>
                <a:lnTo>
                  <a:pt x="2218" y="2109923"/>
                </a:lnTo>
                <a:lnTo>
                  <a:pt x="1268" y="2101358"/>
                </a:lnTo>
                <a:lnTo>
                  <a:pt x="317" y="2092476"/>
                </a:lnTo>
                <a:lnTo>
                  <a:pt x="0" y="2083594"/>
                </a:lnTo>
                <a:lnTo>
                  <a:pt x="317" y="2074395"/>
                </a:lnTo>
                <a:lnTo>
                  <a:pt x="1268" y="2065513"/>
                </a:lnTo>
                <a:lnTo>
                  <a:pt x="2218" y="2056631"/>
                </a:lnTo>
                <a:lnTo>
                  <a:pt x="3803" y="2048066"/>
                </a:lnTo>
                <a:lnTo>
                  <a:pt x="6022" y="2039502"/>
                </a:lnTo>
                <a:lnTo>
                  <a:pt x="8240" y="2031254"/>
                </a:lnTo>
                <a:lnTo>
                  <a:pt x="11092" y="2023006"/>
                </a:lnTo>
                <a:lnTo>
                  <a:pt x="13945" y="2015393"/>
                </a:lnTo>
                <a:lnTo>
                  <a:pt x="17431" y="2007463"/>
                </a:lnTo>
                <a:lnTo>
                  <a:pt x="21551" y="1999533"/>
                </a:lnTo>
                <a:lnTo>
                  <a:pt x="25671" y="1992237"/>
                </a:lnTo>
                <a:lnTo>
                  <a:pt x="30108" y="1985258"/>
                </a:lnTo>
                <a:lnTo>
                  <a:pt x="35179" y="1978279"/>
                </a:lnTo>
                <a:lnTo>
                  <a:pt x="40250" y="1971618"/>
                </a:lnTo>
                <a:lnTo>
                  <a:pt x="45637" y="1965274"/>
                </a:lnTo>
                <a:lnTo>
                  <a:pt x="51342" y="1959247"/>
                </a:lnTo>
                <a:lnTo>
                  <a:pt x="57681" y="1953537"/>
                </a:lnTo>
                <a:lnTo>
                  <a:pt x="64019" y="1947827"/>
                </a:lnTo>
                <a:lnTo>
                  <a:pt x="70675" y="1942752"/>
                </a:lnTo>
                <a:lnTo>
                  <a:pt x="77647" y="1937676"/>
                </a:lnTo>
                <a:lnTo>
                  <a:pt x="84619" y="1933552"/>
                </a:lnTo>
                <a:lnTo>
                  <a:pt x="91909" y="1929111"/>
                </a:lnTo>
                <a:lnTo>
                  <a:pt x="99198" y="1925305"/>
                </a:lnTo>
                <a:lnTo>
                  <a:pt x="107121" y="1921815"/>
                </a:lnTo>
                <a:lnTo>
                  <a:pt x="115361" y="1918643"/>
                </a:lnTo>
                <a:lnTo>
                  <a:pt x="123601" y="1915788"/>
                </a:lnTo>
                <a:lnTo>
                  <a:pt x="131525" y="1913568"/>
                </a:lnTo>
                <a:lnTo>
                  <a:pt x="140082" y="1911665"/>
                </a:lnTo>
                <a:lnTo>
                  <a:pt x="148956" y="1910079"/>
                </a:lnTo>
                <a:lnTo>
                  <a:pt x="157513" y="1908810"/>
                </a:lnTo>
                <a:lnTo>
                  <a:pt x="166387" y="1908175"/>
                </a:lnTo>
                <a:close/>
                <a:moveTo>
                  <a:pt x="175261" y="1430338"/>
                </a:moveTo>
                <a:lnTo>
                  <a:pt x="184768" y="1430657"/>
                </a:lnTo>
                <a:lnTo>
                  <a:pt x="193325" y="1431294"/>
                </a:lnTo>
                <a:lnTo>
                  <a:pt x="202199" y="1432250"/>
                </a:lnTo>
                <a:lnTo>
                  <a:pt x="210756" y="1433843"/>
                </a:lnTo>
                <a:lnTo>
                  <a:pt x="219313" y="1435755"/>
                </a:lnTo>
                <a:lnTo>
                  <a:pt x="227553" y="1437986"/>
                </a:lnTo>
                <a:lnTo>
                  <a:pt x="235794" y="1441172"/>
                </a:lnTo>
                <a:lnTo>
                  <a:pt x="243717" y="1444359"/>
                </a:lnTo>
                <a:lnTo>
                  <a:pt x="251640" y="1447864"/>
                </a:lnTo>
                <a:lnTo>
                  <a:pt x="258929" y="1451688"/>
                </a:lnTo>
                <a:lnTo>
                  <a:pt x="266535" y="1455830"/>
                </a:lnTo>
                <a:lnTo>
                  <a:pt x="273508" y="1460291"/>
                </a:lnTo>
                <a:lnTo>
                  <a:pt x="280480" y="1465390"/>
                </a:lnTo>
                <a:lnTo>
                  <a:pt x="287136" y="1470488"/>
                </a:lnTo>
                <a:lnTo>
                  <a:pt x="293157" y="1476224"/>
                </a:lnTo>
                <a:lnTo>
                  <a:pt x="299496" y="1481959"/>
                </a:lnTo>
                <a:lnTo>
                  <a:pt x="305517" y="1488332"/>
                </a:lnTo>
                <a:lnTo>
                  <a:pt x="310905" y="1494387"/>
                </a:lnTo>
                <a:lnTo>
                  <a:pt x="315976" y="1501078"/>
                </a:lnTo>
                <a:lnTo>
                  <a:pt x="321047" y="1508088"/>
                </a:lnTo>
                <a:lnTo>
                  <a:pt x="325167" y="1515099"/>
                </a:lnTo>
                <a:lnTo>
                  <a:pt x="329604" y="1522746"/>
                </a:lnTo>
                <a:lnTo>
                  <a:pt x="333407" y="1530075"/>
                </a:lnTo>
                <a:lnTo>
                  <a:pt x="336893" y="1538041"/>
                </a:lnTo>
                <a:lnTo>
                  <a:pt x="340063" y="1545689"/>
                </a:lnTo>
                <a:lnTo>
                  <a:pt x="342598" y="1553974"/>
                </a:lnTo>
                <a:lnTo>
                  <a:pt x="345133" y="1562577"/>
                </a:lnTo>
                <a:lnTo>
                  <a:pt x="347035" y="1570862"/>
                </a:lnTo>
                <a:lnTo>
                  <a:pt x="348619" y="1579784"/>
                </a:lnTo>
                <a:lnTo>
                  <a:pt x="349887" y="1588388"/>
                </a:lnTo>
                <a:lnTo>
                  <a:pt x="350521" y="1597629"/>
                </a:lnTo>
                <a:lnTo>
                  <a:pt x="350838" y="1606551"/>
                </a:lnTo>
                <a:lnTo>
                  <a:pt x="350521" y="1615473"/>
                </a:lnTo>
                <a:lnTo>
                  <a:pt x="349887" y="1624395"/>
                </a:lnTo>
                <a:lnTo>
                  <a:pt x="348619" y="1633636"/>
                </a:lnTo>
                <a:lnTo>
                  <a:pt x="347035" y="1642239"/>
                </a:lnTo>
                <a:lnTo>
                  <a:pt x="345133" y="1650843"/>
                </a:lnTo>
                <a:lnTo>
                  <a:pt x="342598" y="1658809"/>
                </a:lnTo>
                <a:lnTo>
                  <a:pt x="340063" y="1667094"/>
                </a:lnTo>
                <a:lnTo>
                  <a:pt x="336893" y="1675060"/>
                </a:lnTo>
                <a:lnTo>
                  <a:pt x="333407" y="1682708"/>
                </a:lnTo>
                <a:lnTo>
                  <a:pt x="329604" y="1690674"/>
                </a:lnTo>
                <a:lnTo>
                  <a:pt x="325167" y="1697684"/>
                </a:lnTo>
                <a:lnTo>
                  <a:pt x="321047" y="1705013"/>
                </a:lnTo>
                <a:lnTo>
                  <a:pt x="315976" y="1711705"/>
                </a:lnTo>
                <a:lnTo>
                  <a:pt x="310905" y="1718396"/>
                </a:lnTo>
                <a:lnTo>
                  <a:pt x="305517" y="1725088"/>
                </a:lnTo>
                <a:lnTo>
                  <a:pt x="299496" y="1731142"/>
                </a:lnTo>
                <a:lnTo>
                  <a:pt x="293157" y="1736878"/>
                </a:lnTo>
                <a:lnTo>
                  <a:pt x="287136" y="1742295"/>
                </a:lnTo>
                <a:lnTo>
                  <a:pt x="280480" y="1747712"/>
                </a:lnTo>
                <a:lnTo>
                  <a:pt x="273508" y="1752492"/>
                </a:lnTo>
                <a:lnTo>
                  <a:pt x="266535" y="1757271"/>
                </a:lnTo>
                <a:lnTo>
                  <a:pt x="258929" y="1761414"/>
                </a:lnTo>
                <a:lnTo>
                  <a:pt x="251640" y="1765556"/>
                </a:lnTo>
                <a:lnTo>
                  <a:pt x="243717" y="1769061"/>
                </a:lnTo>
                <a:lnTo>
                  <a:pt x="235794" y="1772248"/>
                </a:lnTo>
                <a:lnTo>
                  <a:pt x="227553" y="1774797"/>
                </a:lnTo>
                <a:lnTo>
                  <a:pt x="219313" y="1777346"/>
                </a:lnTo>
                <a:lnTo>
                  <a:pt x="210756" y="1779258"/>
                </a:lnTo>
                <a:lnTo>
                  <a:pt x="202199" y="1780851"/>
                </a:lnTo>
                <a:lnTo>
                  <a:pt x="193325" y="1781807"/>
                </a:lnTo>
                <a:lnTo>
                  <a:pt x="184768" y="1782763"/>
                </a:lnTo>
                <a:lnTo>
                  <a:pt x="175261" y="1782763"/>
                </a:lnTo>
                <a:lnTo>
                  <a:pt x="166387" y="1782763"/>
                </a:lnTo>
                <a:lnTo>
                  <a:pt x="157513" y="1781807"/>
                </a:lnTo>
                <a:lnTo>
                  <a:pt x="148956" y="1780851"/>
                </a:lnTo>
                <a:lnTo>
                  <a:pt x="140082" y="1779258"/>
                </a:lnTo>
                <a:lnTo>
                  <a:pt x="131525" y="1777346"/>
                </a:lnTo>
                <a:lnTo>
                  <a:pt x="123601" y="1774797"/>
                </a:lnTo>
                <a:lnTo>
                  <a:pt x="115361" y="1772248"/>
                </a:lnTo>
                <a:lnTo>
                  <a:pt x="107121" y="1769061"/>
                </a:lnTo>
                <a:lnTo>
                  <a:pt x="99198" y="1765556"/>
                </a:lnTo>
                <a:lnTo>
                  <a:pt x="91909" y="1761414"/>
                </a:lnTo>
                <a:lnTo>
                  <a:pt x="84619" y="1757271"/>
                </a:lnTo>
                <a:lnTo>
                  <a:pt x="77647" y="1752492"/>
                </a:lnTo>
                <a:lnTo>
                  <a:pt x="70675" y="1747712"/>
                </a:lnTo>
                <a:lnTo>
                  <a:pt x="64019" y="1742295"/>
                </a:lnTo>
                <a:lnTo>
                  <a:pt x="57681" y="1736878"/>
                </a:lnTo>
                <a:lnTo>
                  <a:pt x="51342" y="1731142"/>
                </a:lnTo>
                <a:lnTo>
                  <a:pt x="45637" y="1725088"/>
                </a:lnTo>
                <a:lnTo>
                  <a:pt x="40250" y="1718396"/>
                </a:lnTo>
                <a:lnTo>
                  <a:pt x="35179" y="1711705"/>
                </a:lnTo>
                <a:lnTo>
                  <a:pt x="30108" y="1705013"/>
                </a:lnTo>
                <a:lnTo>
                  <a:pt x="25671" y="1697684"/>
                </a:lnTo>
                <a:lnTo>
                  <a:pt x="21551" y="1690674"/>
                </a:lnTo>
                <a:lnTo>
                  <a:pt x="17431" y="1682708"/>
                </a:lnTo>
                <a:lnTo>
                  <a:pt x="13945" y="1675060"/>
                </a:lnTo>
                <a:lnTo>
                  <a:pt x="11092" y="1667094"/>
                </a:lnTo>
                <a:lnTo>
                  <a:pt x="8240" y="1658809"/>
                </a:lnTo>
                <a:lnTo>
                  <a:pt x="6022" y="1650843"/>
                </a:lnTo>
                <a:lnTo>
                  <a:pt x="3803" y="1642239"/>
                </a:lnTo>
                <a:lnTo>
                  <a:pt x="2218" y="1633636"/>
                </a:lnTo>
                <a:lnTo>
                  <a:pt x="1268" y="1624395"/>
                </a:lnTo>
                <a:lnTo>
                  <a:pt x="317" y="1615473"/>
                </a:lnTo>
                <a:lnTo>
                  <a:pt x="0" y="1606551"/>
                </a:lnTo>
                <a:lnTo>
                  <a:pt x="317" y="1597629"/>
                </a:lnTo>
                <a:lnTo>
                  <a:pt x="1268" y="1588388"/>
                </a:lnTo>
                <a:lnTo>
                  <a:pt x="2218" y="1579784"/>
                </a:lnTo>
                <a:lnTo>
                  <a:pt x="3803" y="1570862"/>
                </a:lnTo>
                <a:lnTo>
                  <a:pt x="6022" y="1562577"/>
                </a:lnTo>
                <a:lnTo>
                  <a:pt x="8240" y="1553974"/>
                </a:lnTo>
                <a:lnTo>
                  <a:pt x="11092" y="1545689"/>
                </a:lnTo>
                <a:lnTo>
                  <a:pt x="13945" y="1538041"/>
                </a:lnTo>
                <a:lnTo>
                  <a:pt x="17431" y="1530075"/>
                </a:lnTo>
                <a:lnTo>
                  <a:pt x="21551" y="1522746"/>
                </a:lnTo>
                <a:lnTo>
                  <a:pt x="25671" y="1515099"/>
                </a:lnTo>
                <a:lnTo>
                  <a:pt x="30108" y="1508088"/>
                </a:lnTo>
                <a:lnTo>
                  <a:pt x="35179" y="1501078"/>
                </a:lnTo>
                <a:lnTo>
                  <a:pt x="40250" y="1494387"/>
                </a:lnTo>
                <a:lnTo>
                  <a:pt x="45637" y="1488332"/>
                </a:lnTo>
                <a:lnTo>
                  <a:pt x="51342" y="1481959"/>
                </a:lnTo>
                <a:lnTo>
                  <a:pt x="57681" y="1476224"/>
                </a:lnTo>
                <a:lnTo>
                  <a:pt x="64019" y="1470488"/>
                </a:lnTo>
                <a:lnTo>
                  <a:pt x="70675" y="1465390"/>
                </a:lnTo>
                <a:lnTo>
                  <a:pt x="77647" y="1460291"/>
                </a:lnTo>
                <a:lnTo>
                  <a:pt x="84619" y="1455830"/>
                </a:lnTo>
                <a:lnTo>
                  <a:pt x="91909" y="1451688"/>
                </a:lnTo>
                <a:lnTo>
                  <a:pt x="99198" y="1447864"/>
                </a:lnTo>
                <a:lnTo>
                  <a:pt x="107121" y="1444359"/>
                </a:lnTo>
                <a:lnTo>
                  <a:pt x="115361" y="1441172"/>
                </a:lnTo>
                <a:lnTo>
                  <a:pt x="123601" y="1437986"/>
                </a:lnTo>
                <a:lnTo>
                  <a:pt x="131525" y="1435755"/>
                </a:lnTo>
                <a:lnTo>
                  <a:pt x="140082" y="1433843"/>
                </a:lnTo>
                <a:lnTo>
                  <a:pt x="148956" y="1432250"/>
                </a:lnTo>
                <a:lnTo>
                  <a:pt x="157513" y="1431294"/>
                </a:lnTo>
                <a:lnTo>
                  <a:pt x="166387" y="1430657"/>
                </a:lnTo>
                <a:lnTo>
                  <a:pt x="175261" y="1430338"/>
                </a:lnTo>
                <a:close/>
                <a:moveTo>
                  <a:pt x="3070075" y="954088"/>
                </a:moveTo>
                <a:lnTo>
                  <a:pt x="3078957" y="954088"/>
                </a:lnTo>
                <a:lnTo>
                  <a:pt x="3087839" y="954088"/>
                </a:lnTo>
                <a:lnTo>
                  <a:pt x="3097038" y="955040"/>
                </a:lnTo>
                <a:lnTo>
                  <a:pt x="3105603" y="955992"/>
                </a:lnTo>
                <a:lnTo>
                  <a:pt x="3114485" y="957578"/>
                </a:lnTo>
                <a:lnTo>
                  <a:pt x="3122732" y="959481"/>
                </a:lnTo>
                <a:lnTo>
                  <a:pt x="3131297" y="962019"/>
                </a:lnTo>
                <a:lnTo>
                  <a:pt x="3139545" y="964556"/>
                </a:lnTo>
                <a:lnTo>
                  <a:pt x="3147158" y="967728"/>
                </a:lnTo>
                <a:lnTo>
                  <a:pt x="3155088" y="971218"/>
                </a:lnTo>
                <a:lnTo>
                  <a:pt x="3162384" y="975342"/>
                </a:lnTo>
                <a:lnTo>
                  <a:pt x="3169680" y="979465"/>
                </a:lnTo>
                <a:lnTo>
                  <a:pt x="3177293" y="984224"/>
                </a:lnTo>
                <a:lnTo>
                  <a:pt x="3183955" y="988982"/>
                </a:lnTo>
                <a:lnTo>
                  <a:pt x="3190299" y="994057"/>
                </a:lnTo>
                <a:lnTo>
                  <a:pt x="3196960" y="999767"/>
                </a:lnTo>
                <a:lnTo>
                  <a:pt x="3202987" y="1005477"/>
                </a:lnTo>
                <a:lnTo>
                  <a:pt x="3208697" y="1011504"/>
                </a:lnTo>
                <a:lnTo>
                  <a:pt x="3214090" y="1018165"/>
                </a:lnTo>
                <a:lnTo>
                  <a:pt x="3219800" y="1024827"/>
                </a:lnTo>
                <a:lnTo>
                  <a:pt x="3224241" y="1031488"/>
                </a:lnTo>
                <a:lnTo>
                  <a:pt x="3228999" y="1038467"/>
                </a:lnTo>
                <a:lnTo>
                  <a:pt x="3233440" y="1045763"/>
                </a:lnTo>
                <a:lnTo>
                  <a:pt x="3237246" y="1053693"/>
                </a:lnTo>
                <a:lnTo>
                  <a:pt x="3240736" y="1061306"/>
                </a:lnTo>
                <a:lnTo>
                  <a:pt x="3243908" y="1069237"/>
                </a:lnTo>
                <a:lnTo>
                  <a:pt x="3246446" y="1077484"/>
                </a:lnTo>
                <a:lnTo>
                  <a:pt x="3248983" y="1085415"/>
                </a:lnTo>
                <a:lnTo>
                  <a:pt x="3250887" y="1093979"/>
                </a:lnTo>
                <a:lnTo>
                  <a:pt x="3252473" y="1102544"/>
                </a:lnTo>
                <a:lnTo>
                  <a:pt x="3253742" y="1111743"/>
                </a:lnTo>
                <a:lnTo>
                  <a:pt x="3254059" y="1120625"/>
                </a:lnTo>
                <a:lnTo>
                  <a:pt x="3254376" y="1129507"/>
                </a:lnTo>
                <a:lnTo>
                  <a:pt x="3254059" y="1138389"/>
                </a:lnTo>
                <a:lnTo>
                  <a:pt x="3253742" y="1147588"/>
                </a:lnTo>
                <a:lnTo>
                  <a:pt x="3252473" y="1156153"/>
                </a:lnTo>
                <a:lnTo>
                  <a:pt x="3250887" y="1164718"/>
                </a:lnTo>
                <a:lnTo>
                  <a:pt x="3248983" y="1173283"/>
                </a:lnTo>
                <a:lnTo>
                  <a:pt x="3246446" y="1181847"/>
                </a:lnTo>
                <a:lnTo>
                  <a:pt x="3243908" y="1189461"/>
                </a:lnTo>
                <a:lnTo>
                  <a:pt x="3240736" y="1197708"/>
                </a:lnTo>
                <a:lnTo>
                  <a:pt x="3237246" y="1205638"/>
                </a:lnTo>
                <a:lnTo>
                  <a:pt x="3233440" y="1212934"/>
                </a:lnTo>
                <a:lnTo>
                  <a:pt x="3228999" y="1220230"/>
                </a:lnTo>
                <a:lnTo>
                  <a:pt x="3224241" y="1227526"/>
                </a:lnTo>
                <a:lnTo>
                  <a:pt x="3219800" y="1234505"/>
                </a:lnTo>
                <a:lnTo>
                  <a:pt x="3214090" y="1241166"/>
                </a:lnTo>
                <a:lnTo>
                  <a:pt x="3208697" y="1247193"/>
                </a:lnTo>
                <a:lnTo>
                  <a:pt x="3202987" y="1253538"/>
                </a:lnTo>
                <a:lnTo>
                  <a:pt x="3196960" y="1259248"/>
                </a:lnTo>
                <a:lnTo>
                  <a:pt x="3190299" y="1264957"/>
                </a:lnTo>
                <a:lnTo>
                  <a:pt x="3183955" y="1270033"/>
                </a:lnTo>
                <a:lnTo>
                  <a:pt x="3177293" y="1275108"/>
                </a:lnTo>
                <a:lnTo>
                  <a:pt x="3169680" y="1279549"/>
                </a:lnTo>
                <a:lnTo>
                  <a:pt x="3162384" y="1283673"/>
                </a:lnTo>
                <a:lnTo>
                  <a:pt x="3155088" y="1287479"/>
                </a:lnTo>
                <a:lnTo>
                  <a:pt x="3147158" y="1290969"/>
                </a:lnTo>
                <a:lnTo>
                  <a:pt x="3139545" y="1294141"/>
                </a:lnTo>
                <a:lnTo>
                  <a:pt x="3131297" y="1297313"/>
                </a:lnTo>
                <a:lnTo>
                  <a:pt x="3122732" y="1299534"/>
                </a:lnTo>
                <a:lnTo>
                  <a:pt x="3114485" y="1301437"/>
                </a:lnTo>
                <a:lnTo>
                  <a:pt x="3105603" y="1303023"/>
                </a:lnTo>
                <a:lnTo>
                  <a:pt x="3097038" y="1303657"/>
                </a:lnTo>
                <a:lnTo>
                  <a:pt x="3087839" y="1304609"/>
                </a:lnTo>
                <a:lnTo>
                  <a:pt x="3078957" y="1304926"/>
                </a:lnTo>
                <a:lnTo>
                  <a:pt x="3070075" y="1304609"/>
                </a:lnTo>
                <a:lnTo>
                  <a:pt x="3061193" y="1303657"/>
                </a:lnTo>
                <a:lnTo>
                  <a:pt x="3051994" y="1303023"/>
                </a:lnTo>
                <a:lnTo>
                  <a:pt x="3043429" y="1301437"/>
                </a:lnTo>
                <a:lnTo>
                  <a:pt x="3034864" y="1299534"/>
                </a:lnTo>
                <a:lnTo>
                  <a:pt x="3026617" y="1297313"/>
                </a:lnTo>
                <a:lnTo>
                  <a:pt x="3018686" y="1294141"/>
                </a:lnTo>
                <a:lnTo>
                  <a:pt x="3010756" y="1290969"/>
                </a:lnTo>
                <a:lnTo>
                  <a:pt x="3002826" y="1287479"/>
                </a:lnTo>
                <a:lnTo>
                  <a:pt x="2995213" y="1283673"/>
                </a:lnTo>
                <a:lnTo>
                  <a:pt x="2988234" y="1279549"/>
                </a:lnTo>
                <a:lnTo>
                  <a:pt x="2980621" y="1275108"/>
                </a:lnTo>
                <a:lnTo>
                  <a:pt x="2973959" y="1270033"/>
                </a:lnTo>
                <a:lnTo>
                  <a:pt x="2967615" y="1264957"/>
                </a:lnTo>
                <a:lnTo>
                  <a:pt x="2960954" y="1259248"/>
                </a:lnTo>
                <a:lnTo>
                  <a:pt x="2954927" y="1253538"/>
                </a:lnTo>
                <a:lnTo>
                  <a:pt x="2949217" y="1247193"/>
                </a:lnTo>
                <a:lnTo>
                  <a:pt x="2943824" y="1241166"/>
                </a:lnTo>
                <a:lnTo>
                  <a:pt x="2938114" y="1234505"/>
                </a:lnTo>
                <a:lnTo>
                  <a:pt x="2933673" y="1227526"/>
                </a:lnTo>
                <a:lnTo>
                  <a:pt x="2928915" y="1220230"/>
                </a:lnTo>
                <a:lnTo>
                  <a:pt x="2924474" y="1212934"/>
                </a:lnTo>
                <a:lnTo>
                  <a:pt x="2920668" y="1205638"/>
                </a:lnTo>
                <a:lnTo>
                  <a:pt x="2917178" y="1197708"/>
                </a:lnTo>
                <a:lnTo>
                  <a:pt x="2914006" y="1189461"/>
                </a:lnTo>
                <a:lnTo>
                  <a:pt x="2911468" y="1181847"/>
                </a:lnTo>
                <a:lnTo>
                  <a:pt x="2908931" y="1173283"/>
                </a:lnTo>
                <a:lnTo>
                  <a:pt x="2907027" y="1164718"/>
                </a:lnTo>
                <a:lnTo>
                  <a:pt x="2905441" y="1156153"/>
                </a:lnTo>
                <a:lnTo>
                  <a:pt x="2904490" y="1147588"/>
                </a:lnTo>
                <a:lnTo>
                  <a:pt x="2903538" y="1138389"/>
                </a:lnTo>
                <a:lnTo>
                  <a:pt x="2903538" y="1129507"/>
                </a:lnTo>
                <a:lnTo>
                  <a:pt x="2903538" y="1120625"/>
                </a:lnTo>
                <a:lnTo>
                  <a:pt x="2904490" y="1111743"/>
                </a:lnTo>
                <a:lnTo>
                  <a:pt x="2905441" y="1102544"/>
                </a:lnTo>
                <a:lnTo>
                  <a:pt x="2907027" y="1093979"/>
                </a:lnTo>
                <a:lnTo>
                  <a:pt x="2908931" y="1085415"/>
                </a:lnTo>
                <a:lnTo>
                  <a:pt x="2911468" y="1077484"/>
                </a:lnTo>
                <a:lnTo>
                  <a:pt x="2914006" y="1069237"/>
                </a:lnTo>
                <a:lnTo>
                  <a:pt x="2917178" y="1061306"/>
                </a:lnTo>
                <a:lnTo>
                  <a:pt x="2920668" y="1053693"/>
                </a:lnTo>
                <a:lnTo>
                  <a:pt x="2924474" y="1045763"/>
                </a:lnTo>
                <a:lnTo>
                  <a:pt x="2928915" y="1038467"/>
                </a:lnTo>
                <a:lnTo>
                  <a:pt x="2933673" y="1031488"/>
                </a:lnTo>
                <a:lnTo>
                  <a:pt x="2938114" y="1024827"/>
                </a:lnTo>
                <a:lnTo>
                  <a:pt x="2943824" y="1018165"/>
                </a:lnTo>
                <a:lnTo>
                  <a:pt x="2949217" y="1011504"/>
                </a:lnTo>
                <a:lnTo>
                  <a:pt x="2954927" y="1005477"/>
                </a:lnTo>
                <a:lnTo>
                  <a:pt x="2960954" y="999767"/>
                </a:lnTo>
                <a:lnTo>
                  <a:pt x="2967615" y="994057"/>
                </a:lnTo>
                <a:lnTo>
                  <a:pt x="2973959" y="988982"/>
                </a:lnTo>
                <a:lnTo>
                  <a:pt x="2980621" y="984224"/>
                </a:lnTo>
                <a:lnTo>
                  <a:pt x="2988234" y="979465"/>
                </a:lnTo>
                <a:lnTo>
                  <a:pt x="2995213" y="975342"/>
                </a:lnTo>
                <a:lnTo>
                  <a:pt x="3002826" y="971218"/>
                </a:lnTo>
                <a:lnTo>
                  <a:pt x="3010756" y="967728"/>
                </a:lnTo>
                <a:lnTo>
                  <a:pt x="3018686" y="964556"/>
                </a:lnTo>
                <a:lnTo>
                  <a:pt x="3026617" y="962019"/>
                </a:lnTo>
                <a:lnTo>
                  <a:pt x="3034864" y="959481"/>
                </a:lnTo>
                <a:lnTo>
                  <a:pt x="3043429" y="957578"/>
                </a:lnTo>
                <a:lnTo>
                  <a:pt x="3051994" y="955992"/>
                </a:lnTo>
                <a:lnTo>
                  <a:pt x="3061193" y="955040"/>
                </a:lnTo>
                <a:lnTo>
                  <a:pt x="3070075" y="954088"/>
                </a:lnTo>
                <a:close/>
                <a:moveTo>
                  <a:pt x="2585737" y="954088"/>
                </a:moveTo>
                <a:lnTo>
                  <a:pt x="2594927" y="954088"/>
                </a:lnTo>
                <a:lnTo>
                  <a:pt x="2604118" y="954088"/>
                </a:lnTo>
                <a:lnTo>
                  <a:pt x="2612992" y="955040"/>
                </a:lnTo>
                <a:lnTo>
                  <a:pt x="2621549" y="955992"/>
                </a:lnTo>
                <a:lnTo>
                  <a:pt x="2630106" y="957578"/>
                </a:lnTo>
                <a:lnTo>
                  <a:pt x="2638663" y="959481"/>
                </a:lnTo>
                <a:lnTo>
                  <a:pt x="2646903" y="962019"/>
                </a:lnTo>
                <a:lnTo>
                  <a:pt x="2655144" y="964556"/>
                </a:lnTo>
                <a:lnTo>
                  <a:pt x="2663067" y="967728"/>
                </a:lnTo>
                <a:lnTo>
                  <a:pt x="2670990" y="971218"/>
                </a:lnTo>
                <a:lnTo>
                  <a:pt x="2678279" y="975342"/>
                </a:lnTo>
                <a:lnTo>
                  <a:pt x="2685885" y="979465"/>
                </a:lnTo>
                <a:lnTo>
                  <a:pt x="2692858" y="984224"/>
                </a:lnTo>
                <a:lnTo>
                  <a:pt x="2699830" y="988982"/>
                </a:lnTo>
                <a:lnTo>
                  <a:pt x="2706486" y="994057"/>
                </a:lnTo>
                <a:lnTo>
                  <a:pt x="2712507" y="999767"/>
                </a:lnTo>
                <a:lnTo>
                  <a:pt x="2718846" y="1005477"/>
                </a:lnTo>
                <a:lnTo>
                  <a:pt x="2724867" y="1011504"/>
                </a:lnTo>
                <a:lnTo>
                  <a:pt x="2730255" y="1018165"/>
                </a:lnTo>
                <a:lnTo>
                  <a:pt x="2735326" y="1024827"/>
                </a:lnTo>
                <a:lnTo>
                  <a:pt x="2740397" y="1031488"/>
                </a:lnTo>
                <a:lnTo>
                  <a:pt x="2744517" y="1038467"/>
                </a:lnTo>
                <a:lnTo>
                  <a:pt x="2748954" y="1045763"/>
                </a:lnTo>
                <a:lnTo>
                  <a:pt x="2752757" y="1053693"/>
                </a:lnTo>
                <a:lnTo>
                  <a:pt x="2756243" y="1061306"/>
                </a:lnTo>
                <a:lnTo>
                  <a:pt x="2759413" y="1069237"/>
                </a:lnTo>
                <a:lnTo>
                  <a:pt x="2761948" y="1077484"/>
                </a:lnTo>
                <a:lnTo>
                  <a:pt x="2764483" y="1085415"/>
                </a:lnTo>
                <a:lnTo>
                  <a:pt x="2766385" y="1093979"/>
                </a:lnTo>
                <a:lnTo>
                  <a:pt x="2767969" y="1102544"/>
                </a:lnTo>
                <a:lnTo>
                  <a:pt x="2769237" y="1111743"/>
                </a:lnTo>
                <a:lnTo>
                  <a:pt x="2769871" y="1120625"/>
                </a:lnTo>
                <a:lnTo>
                  <a:pt x="2770188" y="1129507"/>
                </a:lnTo>
                <a:lnTo>
                  <a:pt x="2769871" y="1138389"/>
                </a:lnTo>
                <a:lnTo>
                  <a:pt x="2769237" y="1147588"/>
                </a:lnTo>
                <a:lnTo>
                  <a:pt x="2767969" y="1156153"/>
                </a:lnTo>
                <a:lnTo>
                  <a:pt x="2766385" y="1164718"/>
                </a:lnTo>
                <a:lnTo>
                  <a:pt x="2764483" y="1173283"/>
                </a:lnTo>
                <a:lnTo>
                  <a:pt x="2761948" y="1181847"/>
                </a:lnTo>
                <a:lnTo>
                  <a:pt x="2759413" y="1189461"/>
                </a:lnTo>
                <a:lnTo>
                  <a:pt x="2756243" y="1197708"/>
                </a:lnTo>
                <a:lnTo>
                  <a:pt x="2752757" y="1205638"/>
                </a:lnTo>
                <a:lnTo>
                  <a:pt x="2748954" y="1212934"/>
                </a:lnTo>
                <a:lnTo>
                  <a:pt x="2744517" y="1220230"/>
                </a:lnTo>
                <a:lnTo>
                  <a:pt x="2740397" y="1227526"/>
                </a:lnTo>
                <a:lnTo>
                  <a:pt x="2735326" y="1234505"/>
                </a:lnTo>
                <a:lnTo>
                  <a:pt x="2730255" y="1241166"/>
                </a:lnTo>
                <a:lnTo>
                  <a:pt x="2724867" y="1247193"/>
                </a:lnTo>
                <a:lnTo>
                  <a:pt x="2718846" y="1253538"/>
                </a:lnTo>
                <a:lnTo>
                  <a:pt x="2712507" y="1259248"/>
                </a:lnTo>
                <a:lnTo>
                  <a:pt x="2706486" y="1264957"/>
                </a:lnTo>
                <a:lnTo>
                  <a:pt x="2699830" y="1270033"/>
                </a:lnTo>
                <a:lnTo>
                  <a:pt x="2692858" y="1275108"/>
                </a:lnTo>
                <a:lnTo>
                  <a:pt x="2685885" y="1279549"/>
                </a:lnTo>
                <a:lnTo>
                  <a:pt x="2678279" y="1283673"/>
                </a:lnTo>
                <a:lnTo>
                  <a:pt x="2670990" y="1287479"/>
                </a:lnTo>
                <a:lnTo>
                  <a:pt x="2663067" y="1290969"/>
                </a:lnTo>
                <a:lnTo>
                  <a:pt x="2655144" y="1294141"/>
                </a:lnTo>
                <a:lnTo>
                  <a:pt x="2646903" y="1297313"/>
                </a:lnTo>
                <a:lnTo>
                  <a:pt x="2638663" y="1299534"/>
                </a:lnTo>
                <a:lnTo>
                  <a:pt x="2630106" y="1301437"/>
                </a:lnTo>
                <a:lnTo>
                  <a:pt x="2621549" y="1303023"/>
                </a:lnTo>
                <a:lnTo>
                  <a:pt x="2612992" y="1303657"/>
                </a:lnTo>
                <a:lnTo>
                  <a:pt x="2604118" y="1304609"/>
                </a:lnTo>
                <a:lnTo>
                  <a:pt x="2594927" y="1304926"/>
                </a:lnTo>
                <a:lnTo>
                  <a:pt x="2585737" y="1304609"/>
                </a:lnTo>
                <a:lnTo>
                  <a:pt x="2577180" y="1303657"/>
                </a:lnTo>
                <a:lnTo>
                  <a:pt x="2568306" y="1303023"/>
                </a:lnTo>
                <a:lnTo>
                  <a:pt x="2559749" y="1301437"/>
                </a:lnTo>
                <a:lnTo>
                  <a:pt x="2550875" y="1299534"/>
                </a:lnTo>
                <a:lnTo>
                  <a:pt x="2542951" y="1297313"/>
                </a:lnTo>
                <a:lnTo>
                  <a:pt x="2534711" y="1294141"/>
                </a:lnTo>
                <a:lnTo>
                  <a:pt x="2526471" y="1290969"/>
                </a:lnTo>
                <a:lnTo>
                  <a:pt x="2518548" y="1287479"/>
                </a:lnTo>
                <a:lnTo>
                  <a:pt x="2511259" y="1283673"/>
                </a:lnTo>
                <a:lnTo>
                  <a:pt x="2503969" y="1279549"/>
                </a:lnTo>
                <a:lnTo>
                  <a:pt x="2496997" y="1275108"/>
                </a:lnTo>
                <a:lnTo>
                  <a:pt x="2490025" y="1270033"/>
                </a:lnTo>
                <a:lnTo>
                  <a:pt x="2483369" y="1264957"/>
                </a:lnTo>
                <a:lnTo>
                  <a:pt x="2477031" y="1259248"/>
                </a:lnTo>
                <a:lnTo>
                  <a:pt x="2470692" y="1253538"/>
                </a:lnTo>
                <a:lnTo>
                  <a:pt x="2464987" y="1247193"/>
                </a:lnTo>
                <a:lnTo>
                  <a:pt x="2459600" y="1241166"/>
                </a:lnTo>
                <a:lnTo>
                  <a:pt x="2454529" y="1234505"/>
                </a:lnTo>
                <a:lnTo>
                  <a:pt x="2449458" y="1227526"/>
                </a:lnTo>
                <a:lnTo>
                  <a:pt x="2445021" y="1220230"/>
                </a:lnTo>
                <a:lnTo>
                  <a:pt x="2440901" y="1212934"/>
                </a:lnTo>
                <a:lnTo>
                  <a:pt x="2436781" y="1205638"/>
                </a:lnTo>
                <a:lnTo>
                  <a:pt x="2433295" y="1197708"/>
                </a:lnTo>
                <a:lnTo>
                  <a:pt x="2430442" y="1189461"/>
                </a:lnTo>
                <a:lnTo>
                  <a:pt x="2427590" y="1181847"/>
                </a:lnTo>
                <a:lnTo>
                  <a:pt x="2425372" y="1173283"/>
                </a:lnTo>
                <a:lnTo>
                  <a:pt x="2423153" y="1164718"/>
                </a:lnTo>
                <a:lnTo>
                  <a:pt x="2421885" y="1156153"/>
                </a:lnTo>
                <a:lnTo>
                  <a:pt x="2420618" y="1147588"/>
                </a:lnTo>
                <a:lnTo>
                  <a:pt x="2419667" y="1138389"/>
                </a:lnTo>
                <a:lnTo>
                  <a:pt x="2419350" y="1129507"/>
                </a:lnTo>
                <a:lnTo>
                  <a:pt x="2419667" y="1120625"/>
                </a:lnTo>
                <a:lnTo>
                  <a:pt x="2420618" y="1111743"/>
                </a:lnTo>
                <a:lnTo>
                  <a:pt x="2421885" y="1102544"/>
                </a:lnTo>
                <a:lnTo>
                  <a:pt x="2423153" y="1093979"/>
                </a:lnTo>
                <a:lnTo>
                  <a:pt x="2425372" y="1085415"/>
                </a:lnTo>
                <a:lnTo>
                  <a:pt x="2427590" y="1077484"/>
                </a:lnTo>
                <a:lnTo>
                  <a:pt x="2430442" y="1069237"/>
                </a:lnTo>
                <a:lnTo>
                  <a:pt x="2433295" y="1061306"/>
                </a:lnTo>
                <a:lnTo>
                  <a:pt x="2436781" y="1053693"/>
                </a:lnTo>
                <a:lnTo>
                  <a:pt x="2440901" y="1045763"/>
                </a:lnTo>
                <a:lnTo>
                  <a:pt x="2445021" y="1038467"/>
                </a:lnTo>
                <a:lnTo>
                  <a:pt x="2449458" y="1031488"/>
                </a:lnTo>
                <a:lnTo>
                  <a:pt x="2454529" y="1024827"/>
                </a:lnTo>
                <a:lnTo>
                  <a:pt x="2459600" y="1018165"/>
                </a:lnTo>
                <a:lnTo>
                  <a:pt x="2464987" y="1011504"/>
                </a:lnTo>
                <a:lnTo>
                  <a:pt x="2470692" y="1005477"/>
                </a:lnTo>
                <a:lnTo>
                  <a:pt x="2477031" y="999767"/>
                </a:lnTo>
                <a:lnTo>
                  <a:pt x="2483369" y="994057"/>
                </a:lnTo>
                <a:lnTo>
                  <a:pt x="2490025" y="988982"/>
                </a:lnTo>
                <a:lnTo>
                  <a:pt x="2496997" y="984224"/>
                </a:lnTo>
                <a:lnTo>
                  <a:pt x="2503969" y="979465"/>
                </a:lnTo>
                <a:lnTo>
                  <a:pt x="2511259" y="975342"/>
                </a:lnTo>
                <a:lnTo>
                  <a:pt x="2518548" y="971218"/>
                </a:lnTo>
                <a:lnTo>
                  <a:pt x="2526471" y="967728"/>
                </a:lnTo>
                <a:lnTo>
                  <a:pt x="2534711" y="964556"/>
                </a:lnTo>
                <a:lnTo>
                  <a:pt x="2542951" y="962019"/>
                </a:lnTo>
                <a:lnTo>
                  <a:pt x="2550875" y="959481"/>
                </a:lnTo>
                <a:lnTo>
                  <a:pt x="2559749" y="957578"/>
                </a:lnTo>
                <a:lnTo>
                  <a:pt x="2568306" y="955992"/>
                </a:lnTo>
                <a:lnTo>
                  <a:pt x="2577180" y="955040"/>
                </a:lnTo>
                <a:lnTo>
                  <a:pt x="2585737" y="954088"/>
                </a:lnTo>
                <a:close/>
                <a:moveTo>
                  <a:pt x="2101700" y="954088"/>
                </a:moveTo>
                <a:lnTo>
                  <a:pt x="2110582" y="954088"/>
                </a:lnTo>
                <a:lnTo>
                  <a:pt x="2119781" y="954088"/>
                </a:lnTo>
                <a:lnTo>
                  <a:pt x="2128663" y="955040"/>
                </a:lnTo>
                <a:lnTo>
                  <a:pt x="2137545" y="955992"/>
                </a:lnTo>
                <a:lnTo>
                  <a:pt x="2146110" y="957578"/>
                </a:lnTo>
                <a:lnTo>
                  <a:pt x="2154675" y="959481"/>
                </a:lnTo>
                <a:lnTo>
                  <a:pt x="2162922" y="962019"/>
                </a:lnTo>
                <a:lnTo>
                  <a:pt x="2171170" y="964556"/>
                </a:lnTo>
                <a:lnTo>
                  <a:pt x="2178783" y="967728"/>
                </a:lnTo>
                <a:lnTo>
                  <a:pt x="2186713" y="971218"/>
                </a:lnTo>
                <a:lnTo>
                  <a:pt x="2194644" y="975342"/>
                </a:lnTo>
                <a:lnTo>
                  <a:pt x="2201939" y="979465"/>
                </a:lnTo>
                <a:lnTo>
                  <a:pt x="2208918" y="984224"/>
                </a:lnTo>
                <a:lnTo>
                  <a:pt x="2215580" y="988982"/>
                </a:lnTo>
                <a:lnTo>
                  <a:pt x="2222241" y="994057"/>
                </a:lnTo>
                <a:lnTo>
                  <a:pt x="2228903" y="999767"/>
                </a:lnTo>
                <a:lnTo>
                  <a:pt x="2234612" y="1005477"/>
                </a:lnTo>
                <a:lnTo>
                  <a:pt x="2240639" y="1011504"/>
                </a:lnTo>
                <a:lnTo>
                  <a:pt x="2246032" y="1018165"/>
                </a:lnTo>
                <a:lnTo>
                  <a:pt x="2251425" y="1024827"/>
                </a:lnTo>
                <a:lnTo>
                  <a:pt x="2256183" y="1031488"/>
                </a:lnTo>
                <a:lnTo>
                  <a:pt x="2260624" y="1038467"/>
                </a:lnTo>
                <a:lnTo>
                  <a:pt x="2265065" y="1045763"/>
                </a:lnTo>
                <a:lnTo>
                  <a:pt x="2268871" y="1053693"/>
                </a:lnTo>
                <a:lnTo>
                  <a:pt x="2272361" y="1061306"/>
                </a:lnTo>
                <a:lnTo>
                  <a:pt x="2275533" y="1069237"/>
                </a:lnTo>
                <a:lnTo>
                  <a:pt x="2278388" y="1077484"/>
                </a:lnTo>
                <a:lnTo>
                  <a:pt x="2280608" y="1085415"/>
                </a:lnTo>
                <a:lnTo>
                  <a:pt x="2282512" y="1093979"/>
                </a:lnTo>
                <a:lnTo>
                  <a:pt x="2284098" y="1102544"/>
                </a:lnTo>
                <a:lnTo>
                  <a:pt x="2285367" y="1111743"/>
                </a:lnTo>
                <a:lnTo>
                  <a:pt x="2286001" y="1120625"/>
                </a:lnTo>
                <a:lnTo>
                  <a:pt x="2286001" y="1129507"/>
                </a:lnTo>
                <a:lnTo>
                  <a:pt x="2286001" y="1138389"/>
                </a:lnTo>
                <a:lnTo>
                  <a:pt x="2285367" y="1147588"/>
                </a:lnTo>
                <a:lnTo>
                  <a:pt x="2284098" y="1156153"/>
                </a:lnTo>
                <a:lnTo>
                  <a:pt x="2282512" y="1164718"/>
                </a:lnTo>
                <a:lnTo>
                  <a:pt x="2280608" y="1173283"/>
                </a:lnTo>
                <a:lnTo>
                  <a:pt x="2278388" y="1181847"/>
                </a:lnTo>
                <a:lnTo>
                  <a:pt x="2275533" y="1189461"/>
                </a:lnTo>
                <a:lnTo>
                  <a:pt x="2272361" y="1197708"/>
                </a:lnTo>
                <a:lnTo>
                  <a:pt x="2268871" y="1205638"/>
                </a:lnTo>
                <a:lnTo>
                  <a:pt x="2265065" y="1212934"/>
                </a:lnTo>
                <a:lnTo>
                  <a:pt x="2260624" y="1220230"/>
                </a:lnTo>
                <a:lnTo>
                  <a:pt x="2256183" y="1227526"/>
                </a:lnTo>
                <a:lnTo>
                  <a:pt x="2251425" y="1234505"/>
                </a:lnTo>
                <a:lnTo>
                  <a:pt x="2246032" y="1241166"/>
                </a:lnTo>
                <a:lnTo>
                  <a:pt x="2240639" y="1247193"/>
                </a:lnTo>
                <a:lnTo>
                  <a:pt x="2234612" y="1253538"/>
                </a:lnTo>
                <a:lnTo>
                  <a:pt x="2228903" y="1259248"/>
                </a:lnTo>
                <a:lnTo>
                  <a:pt x="2222241" y="1264957"/>
                </a:lnTo>
                <a:lnTo>
                  <a:pt x="2215580" y="1270033"/>
                </a:lnTo>
                <a:lnTo>
                  <a:pt x="2208918" y="1275108"/>
                </a:lnTo>
                <a:lnTo>
                  <a:pt x="2201939" y="1279549"/>
                </a:lnTo>
                <a:lnTo>
                  <a:pt x="2194644" y="1283673"/>
                </a:lnTo>
                <a:lnTo>
                  <a:pt x="2186713" y="1287479"/>
                </a:lnTo>
                <a:lnTo>
                  <a:pt x="2178783" y="1290969"/>
                </a:lnTo>
                <a:lnTo>
                  <a:pt x="2171170" y="1294141"/>
                </a:lnTo>
                <a:lnTo>
                  <a:pt x="2162922" y="1297313"/>
                </a:lnTo>
                <a:lnTo>
                  <a:pt x="2154675" y="1299534"/>
                </a:lnTo>
                <a:lnTo>
                  <a:pt x="2146110" y="1301437"/>
                </a:lnTo>
                <a:lnTo>
                  <a:pt x="2137545" y="1303023"/>
                </a:lnTo>
                <a:lnTo>
                  <a:pt x="2128663" y="1303657"/>
                </a:lnTo>
                <a:lnTo>
                  <a:pt x="2119781" y="1304609"/>
                </a:lnTo>
                <a:lnTo>
                  <a:pt x="2110582" y="1304926"/>
                </a:lnTo>
                <a:lnTo>
                  <a:pt x="2101700" y="1304609"/>
                </a:lnTo>
                <a:lnTo>
                  <a:pt x="2092818" y="1303657"/>
                </a:lnTo>
                <a:lnTo>
                  <a:pt x="2084253" y="1303023"/>
                </a:lnTo>
                <a:lnTo>
                  <a:pt x="2075371" y="1301437"/>
                </a:lnTo>
                <a:lnTo>
                  <a:pt x="2067124" y="1299534"/>
                </a:lnTo>
                <a:lnTo>
                  <a:pt x="2058559" y="1297313"/>
                </a:lnTo>
                <a:lnTo>
                  <a:pt x="2050311" y="1294141"/>
                </a:lnTo>
                <a:lnTo>
                  <a:pt x="2042381" y="1290969"/>
                </a:lnTo>
                <a:lnTo>
                  <a:pt x="2034768" y="1287479"/>
                </a:lnTo>
                <a:lnTo>
                  <a:pt x="2027155" y="1283673"/>
                </a:lnTo>
                <a:lnTo>
                  <a:pt x="2019859" y="1279549"/>
                </a:lnTo>
                <a:lnTo>
                  <a:pt x="2012880" y="1275108"/>
                </a:lnTo>
                <a:lnTo>
                  <a:pt x="2005902" y="1270033"/>
                </a:lnTo>
                <a:lnTo>
                  <a:pt x="1999240" y="1264957"/>
                </a:lnTo>
                <a:lnTo>
                  <a:pt x="1992896" y="1259248"/>
                </a:lnTo>
                <a:lnTo>
                  <a:pt x="1986869" y="1253538"/>
                </a:lnTo>
                <a:lnTo>
                  <a:pt x="1980842" y="1247193"/>
                </a:lnTo>
                <a:lnTo>
                  <a:pt x="1975449" y="1241166"/>
                </a:lnTo>
                <a:lnTo>
                  <a:pt x="1970374" y="1234505"/>
                </a:lnTo>
                <a:lnTo>
                  <a:pt x="1965298" y="1227526"/>
                </a:lnTo>
                <a:lnTo>
                  <a:pt x="1960540" y="1220230"/>
                </a:lnTo>
                <a:lnTo>
                  <a:pt x="1956416" y="1212934"/>
                </a:lnTo>
                <a:lnTo>
                  <a:pt x="1952927" y="1205638"/>
                </a:lnTo>
                <a:lnTo>
                  <a:pt x="1948803" y="1197708"/>
                </a:lnTo>
                <a:lnTo>
                  <a:pt x="1945948" y="1189461"/>
                </a:lnTo>
                <a:lnTo>
                  <a:pt x="1943093" y="1181847"/>
                </a:lnTo>
                <a:lnTo>
                  <a:pt x="1940873" y="1173283"/>
                </a:lnTo>
                <a:lnTo>
                  <a:pt x="1938652" y="1164718"/>
                </a:lnTo>
                <a:lnTo>
                  <a:pt x="1937383" y="1156153"/>
                </a:lnTo>
                <a:lnTo>
                  <a:pt x="1936115" y="1147588"/>
                </a:lnTo>
                <a:lnTo>
                  <a:pt x="1935797" y="1138389"/>
                </a:lnTo>
                <a:lnTo>
                  <a:pt x="1935163" y="1129507"/>
                </a:lnTo>
                <a:lnTo>
                  <a:pt x="1935797" y="1120625"/>
                </a:lnTo>
                <a:lnTo>
                  <a:pt x="1936115" y="1111743"/>
                </a:lnTo>
                <a:lnTo>
                  <a:pt x="1937383" y="1102544"/>
                </a:lnTo>
                <a:lnTo>
                  <a:pt x="1938652" y="1093979"/>
                </a:lnTo>
                <a:lnTo>
                  <a:pt x="1940873" y="1085415"/>
                </a:lnTo>
                <a:lnTo>
                  <a:pt x="1943093" y="1077484"/>
                </a:lnTo>
                <a:lnTo>
                  <a:pt x="1945948" y="1069237"/>
                </a:lnTo>
                <a:lnTo>
                  <a:pt x="1948803" y="1061306"/>
                </a:lnTo>
                <a:lnTo>
                  <a:pt x="1952927" y="1053693"/>
                </a:lnTo>
                <a:lnTo>
                  <a:pt x="1956416" y="1045763"/>
                </a:lnTo>
                <a:lnTo>
                  <a:pt x="1960540" y="1038467"/>
                </a:lnTo>
                <a:lnTo>
                  <a:pt x="1965298" y="1031488"/>
                </a:lnTo>
                <a:lnTo>
                  <a:pt x="1970374" y="1024827"/>
                </a:lnTo>
                <a:lnTo>
                  <a:pt x="1975449" y="1018165"/>
                </a:lnTo>
                <a:lnTo>
                  <a:pt x="1980842" y="1011504"/>
                </a:lnTo>
                <a:lnTo>
                  <a:pt x="1986869" y="1005477"/>
                </a:lnTo>
                <a:lnTo>
                  <a:pt x="1992896" y="999767"/>
                </a:lnTo>
                <a:lnTo>
                  <a:pt x="1999240" y="994057"/>
                </a:lnTo>
                <a:lnTo>
                  <a:pt x="2005902" y="988982"/>
                </a:lnTo>
                <a:lnTo>
                  <a:pt x="2012880" y="984224"/>
                </a:lnTo>
                <a:lnTo>
                  <a:pt x="2019859" y="979465"/>
                </a:lnTo>
                <a:lnTo>
                  <a:pt x="2027155" y="975342"/>
                </a:lnTo>
                <a:lnTo>
                  <a:pt x="2034768" y="971218"/>
                </a:lnTo>
                <a:lnTo>
                  <a:pt x="2042381" y="967728"/>
                </a:lnTo>
                <a:lnTo>
                  <a:pt x="2050311" y="964556"/>
                </a:lnTo>
                <a:lnTo>
                  <a:pt x="2058559" y="962019"/>
                </a:lnTo>
                <a:lnTo>
                  <a:pt x="2067124" y="959481"/>
                </a:lnTo>
                <a:lnTo>
                  <a:pt x="2075371" y="957578"/>
                </a:lnTo>
                <a:lnTo>
                  <a:pt x="2084253" y="955992"/>
                </a:lnTo>
                <a:lnTo>
                  <a:pt x="2092818" y="955040"/>
                </a:lnTo>
                <a:lnTo>
                  <a:pt x="2101700" y="954088"/>
                </a:lnTo>
                <a:close/>
                <a:moveTo>
                  <a:pt x="650725" y="954088"/>
                </a:moveTo>
                <a:lnTo>
                  <a:pt x="659607" y="954088"/>
                </a:lnTo>
                <a:lnTo>
                  <a:pt x="668489" y="954088"/>
                </a:lnTo>
                <a:lnTo>
                  <a:pt x="677688" y="955040"/>
                </a:lnTo>
                <a:lnTo>
                  <a:pt x="686253" y="955992"/>
                </a:lnTo>
                <a:lnTo>
                  <a:pt x="694818" y="957578"/>
                </a:lnTo>
                <a:lnTo>
                  <a:pt x="703382" y="959481"/>
                </a:lnTo>
                <a:lnTo>
                  <a:pt x="711947" y="962019"/>
                </a:lnTo>
                <a:lnTo>
                  <a:pt x="719878" y="964556"/>
                </a:lnTo>
                <a:lnTo>
                  <a:pt x="727808" y="967728"/>
                </a:lnTo>
                <a:lnTo>
                  <a:pt x="735738" y="971218"/>
                </a:lnTo>
                <a:lnTo>
                  <a:pt x="743034" y="975342"/>
                </a:lnTo>
                <a:lnTo>
                  <a:pt x="750330" y="979465"/>
                </a:lnTo>
                <a:lnTo>
                  <a:pt x="757309" y="984224"/>
                </a:lnTo>
                <a:lnTo>
                  <a:pt x="764605" y="988982"/>
                </a:lnTo>
                <a:lnTo>
                  <a:pt x="770949" y="994057"/>
                </a:lnTo>
                <a:lnTo>
                  <a:pt x="777293" y="999767"/>
                </a:lnTo>
                <a:lnTo>
                  <a:pt x="783637" y="1005477"/>
                </a:lnTo>
                <a:lnTo>
                  <a:pt x="789347" y="1011504"/>
                </a:lnTo>
                <a:lnTo>
                  <a:pt x="794740" y="1018165"/>
                </a:lnTo>
                <a:lnTo>
                  <a:pt x="799815" y="1024827"/>
                </a:lnTo>
                <a:lnTo>
                  <a:pt x="804891" y="1031488"/>
                </a:lnTo>
                <a:lnTo>
                  <a:pt x="809649" y="1038467"/>
                </a:lnTo>
                <a:lnTo>
                  <a:pt x="814090" y="1045763"/>
                </a:lnTo>
                <a:lnTo>
                  <a:pt x="817579" y="1053693"/>
                </a:lnTo>
                <a:lnTo>
                  <a:pt x="821069" y="1061306"/>
                </a:lnTo>
                <a:lnTo>
                  <a:pt x="824558" y="1069237"/>
                </a:lnTo>
                <a:lnTo>
                  <a:pt x="827096" y="1077484"/>
                </a:lnTo>
                <a:lnTo>
                  <a:pt x="829633" y="1085415"/>
                </a:lnTo>
                <a:lnTo>
                  <a:pt x="831537" y="1093979"/>
                </a:lnTo>
                <a:lnTo>
                  <a:pt x="833123" y="1102544"/>
                </a:lnTo>
                <a:lnTo>
                  <a:pt x="834392" y="1111743"/>
                </a:lnTo>
                <a:lnTo>
                  <a:pt x="834709" y="1120625"/>
                </a:lnTo>
                <a:lnTo>
                  <a:pt x="835026" y="1129507"/>
                </a:lnTo>
                <a:lnTo>
                  <a:pt x="834709" y="1138389"/>
                </a:lnTo>
                <a:lnTo>
                  <a:pt x="834392" y="1147588"/>
                </a:lnTo>
                <a:lnTo>
                  <a:pt x="833123" y="1156153"/>
                </a:lnTo>
                <a:lnTo>
                  <a:pt x="831537" y="1164718"/>
                </a:lnTo>
                <a:lnTo>
                  <a:pt x="829633" y="1173283"/>
                </a:lnTo>
                <a:lnTo>
                  <a:pt x="827096" y="1181847"/>
                </a:lnTo>
                <a:lnTo>
                  <a:pt x="824558" y="1189461"/>
                </a:lnTo>
                <a:lnTo>
                  <a:pt x="821069" y="1197708"/>
                </a:lnTo>
                <a:lnTo>
                  <a:pt x="817579" y="1205638"/>
                </a:lnTo>
                <a:lnTo>
                  <a:pt x="814090" y="1212934"/>
                </a:lnTo>
                <a:lnTo>
                  <a:pt x="809649" y="1220230"/>
                </a:lnTo>
                <a:lnTo>
                  <a:pt x="804891" y="1227526"/>
                </a:lnTo>
                <a:lnTo>
                  <a:pt x="799815" y="1234505"/>
                </a:lnTo>
                <a:lnTo>
                  <a:pt x="794740" y="1241166"/>
                </a:lnTo>
                <a:lnTo>
                  <a:pt x="789347" y="1247193"/>
                </a:lnTo>
                <a:lnTo>
                  <a:pt x="783637" y="1253538"/>
                </a:lnTo>
                <a:lnTo>
                  <a:pt x="777293" y="1259248"/>
                </a:lnTo>
                <a:lnTo>
                  <a:pt x="770949" y="1264957"/>
                </a:lnTo>
                <a:lnTo>
                  <a:pt x="764605" y="1270033"/>
                </a:lnTo>
                <a:lnTo>
                  <a:pt x="757309" y="1275108"/>
                </a:lnTo>
                <a:lnTo>
                  <a:pt x="750330" y="1279549"/>
                </a:lnTo>
                <a:lnTo>
                  <a:pt x="743034" y="1283673"/>
                </a:lnTo>
                <a:lnTo>
                  <a:pt x="735738" y="1287479"/>
                </a:lnTo>
                <a:lnTo>
                  <a:pt x="727808" y="1290969"/>
                </a:lnTo>
                <a:lnTo>
                  <a:pt x="719878" y="1294141"/>
                </a:lnTo>
                <a:lnTo>
                  <a:pt x="711947" y="1297313"/>
                </a:lnTo>
                <a:lnTo>
                  <a:pt x="703382" y="1299534"/>
                </a:lnTo>
                <a:lnTo>
                  <a:pt x="694818" y="1301437"/>
                </a:lnTo>
                <a:lnTo>
                  <a:pt x="686253" y="1303023"/>
                </a:lnTo>
                <a:lnTo>
                  <a:pt x="677688" y="1303657"/>
                </a:lnTo>
                <a:lnTo>
                  <a:pt x="668489" y="1304609"/>
                </a:lnTo>
                <a:lnTo>
                  <a:pt x="659607" y="1304926"/>
                </a:lnTo>
                <a:lnTo>
                  <a:pt x="650725" y="1304609"/>
                </a:lnTo>
                <a:lnTo>
                  <a:pt x="641526" y="1303657"/>
                </a:lnTo>
                <a:lnTo>
                  <a:pt x="632644" y="1303023"/>
                </a:lnTo>
                <a:lnTo>
                  <a:pt x="624079" y="1301437"/>
                </a:lnTo>
                <a:lnTo>
                  <a:pt x="615514" y="1299534"/>
                </a:lnTo>
                <a:lnTo>
                  <a:pt x="607267" y="1297313"/>
                </a:lnTo>
                <a:lnTo>
                  <a:pt x="599336" y="1294141"/>
                </a:lnTo>
                <a:lnTo>
                  <a:pt x="591406" y="1290969"/>
                </a:lnTo>
                <a:lnTo>
                  <a:pt x="583476" y="1287479"/>
                </a:lnTo>
                <a:lnTo>
                  <a:pt x="575863" y="1283673"/>
                </a:lnTo>
                <a:lnTo>
                  <a:pt x="568250" y="1279549"/>
                </a:lnTo>
                <a:lnTo>
                  <a:pt x="561271" y="1275108"/>
                </a:lnTo>
                <a:lnTo>
                  <a:pt x="554609" y="1270033"/>
                </a:lnTo>
                <a:lnTo>
                  <a:pt x="548265" y="1264957"/>
                </a:lnTo>
                <a:lnTo>
                  <a:pt x="541604" y="1259248"/>
                </a:lnTo>
                <a:lnTo>
                  <a:pt x="535577" y="1253538"/>
                </a:lnTo>
                <a:lnTo>
                  <a:pt x="529867" y="1247193"/>
                </a:lnTo>
                <a:lnTo>
                  <a:pt x="524474" y="1241166"/>
                </a:lnTo>
                <a:lnTo>
                  <a:pt x="518764" y="1234505"/>
                </a:lnTo>
                <a:lnTo>
                  <a:pt x="514323" y="1227526"/>
                </a:lnTo>
                <a:lnTo>
                  <a:pt x="509565" y="1220230"/>
                </a:lnTo>
                <a:lnTo>
                  <a:pt x="505124" y="1212934"/>
                </a:lnTo>
                <a:lnTo>
                  <a:pt x="501318" y="1205638"/>
                </a:lnTo>
                <a:lnTo>
                  <a:pt x="497828" y="1197708"/>
                </a:lnTo>
                <a:lnTo>
                  <a:pt x="494656" y="1189461"/>
                </a:lnTo>
                <a:lnTo>
                  <a:pt x="492118" y="1181847"/>
                </a:lnTo>
                <a:lnTo>
                  <a:pt x="489581" y="1173283"/>
                </a:lnTo>
                <a:lnTo>
                  <a:pt x="487677" y="1164718"/>
                </a:lnTo>
                <a:lnTo>
                  <a:pt x="486091" y="1156153"/>
                </a:lnTo>
                <a:lnTo>
                  <a:pt x="485140" y="1147588"/>
                </a:lnTo>
                <a:lnTo>
                  <a:pt x="484188" y="1138389"/>
                </a:lnTo>
                <a:lnTo>
                  <a:pt x="484188" y="1129507"/>
                </a:lnTo>
                <a:lnTo>
                  <a:pt x="484188" y="1120625"/>
                </a:lnTo>
                <a:lnTo>
                  <a:pt x="485140" y="1111743"/>
                </a:lnTo>
                <a:lnTo>
                  <a:pt x="486091" y="1102544"/>
                </a:lnTo>
                <a:lnTo>
                  <a:pt x="487677" y="1093979"/>
                </a:lnTo>
                <a:lnTo>
                  <a:pt x="489581" y="1085415"/>
                </a:lnTo>
                <a:lnTo>
                  <a:pt x="492118" y="1077484"/>
                </a:lnTo>
                <a:lnTo>
                  <a:pt x="494656" y="1069237"/>
                </a:lnTo>
                <a:lnTo>
                  <a:pt x="497828" y="1061306"/>
                </a:lnTo>
                <a:lnTo>
                  <a:pt x="501318" y="1053693"/>
                </a:lnTo>
                <a:lnTo>
                  <a:pt x="505124" y="1045763"/>
                </a:lnTo>
                <a:lnTo>
                  <a:pt x="509565" y="1038467"/>
                </a:lnTo>
                <a:lnTo>
                  <a:pt x="514323" y="1031488"/>
                </a:lnTo>
                <a:lnTo>
                  <a:pt x="518764" y="1024827"/>
                </a:lnTo>
                <a:lnTo>
                  <a:pt x="524474" y="1018165"/>
                </a:lnTo>
                <a:lnTo>
                  <a:pt x="529867" y="1011504"/>
                </a:lnTo>
                <a:lnTo>
                  <a:pt x="535577" y="1005477"/>
                </a:lnTo>
                <a:lnTo>
                  <a:pt x="541604" y="999767"/>
                </a:lnTo>
                <a:lnTo>
                  <a:pt x="548265" y="994057"/>
                </a:lnTo>
                <a:lnTo>
                  <a:pt x="554609" y="988982"/>
                </a:lnTo>
                <a:lnTo>
                  <a:pt x="561271" y="984224"/>
                </a:lnTo>
                <a:lnTo>
                  <a:pt x="568250" y="979465"/>
                </a:lnTo>
                <a:lnTo>
                  <a:pt x="575863" y="975342"/>
                </a:lnTo>
                <a:lnTo>
                  <a:pt x="583476" y="971218"/>
                </a:lnTo>
                <a:lnTo>
                  <a:pt x="591406" y="967728"/>
                </a:lnTo>
                <a:lnTo>
                  <a:pt x="599336" y="964556"/>
                </a:lnTo>
                <a:lnTo>
                  <a:pt x="607267" y="962019"/>
                </a:lnTo>
                <a:lnTo>
                  <a:pt x="615514" y="959481"/>
                </a:lnTo>
                <a:lnTo>
                  <a:pt x="624079" y="957578"/>
                </a:lnTo>
                <a:lnTo>
                  <a:pt x="632644" y="955992"/>
                </a:lnTo>
                <a:lnTo>
                  <a:pt x="641526" y="955040"/>
                </a:lnTo>
                <a:lnTo>
                  <a:pt x="650725" y="954088"/>
                </a:lnTo>
                <a:close/>
                <a:moveTo>
                  <a:pt x="166387" y="954088"/>
                </a:moveTo>
                <a:lnTo>
                  <a:pt x="175261" y="954088"/>
                </a:lnTo>
                <a:lnTo>
                  <a:pt x="184768" y="954088"/>
                </a:lnTo>
                <a:lnTo>
                  <a:pt x="193325" y="955040"/>
                </a:lnTo>
                <a:lnTo>
                  <a:pt x="202199" y="955992"/>
                </a:lnTo>
                <a:lnTo>
                  <a:pt x="210756" y="957578"/>
                </a:lnTo>
                <a:lnTo>
                  <a:pt x="219313" y="959481"/>
                </a:lnTo>
                <a:lnTo>
                  <a:pt x="227553" y="962019"/>
                </a:lnTo>
                <a:lnTo>
                  <a:pt x="235794" y="964556"/>
                </a:lnTo>
                <a:lnTo>
                  <a:pt x="243717" y="967728"/>
                </a:lnTo>
                <a:lnTo>
                  <a:pt x="251640" y="971218"/>
                </a:lnTo>
                <a:lnTo>
                  <a:pt x="258929" y="975342"/>
                </a:lnTo>
                <a:lnTo>
                  <a:pt x="266535" y="979465"/>
                </a:lnTo>
                <a:lnTo>
                  <a:pt x="273508" y="984224"/>
                </a:lnTo>
                <a:lnTo>
                  <a:pt x="280480" y="988982"/>
                </a:lnTo>
                <a:lnTo>
                  <a:pt x="287136" y="994057"/>
                </a:lnTo>
                <a:lnTo>
                  <a:pt x="293157" y="999767"/>
                </a:lnTo>
                <a:lnTo>
                  <a:pt x="299496" y="1005477"/>
                </a:lnTo>
                <a:lnTo>
                  <a:pt x="305517" y="1011504"/>
                </a:lnTo>
                <a:lnTo>
                  <a:pt x="310905" y="1018165"/>
                </a:lnTo>
                <a:lnTo>
                  <a:pt x="315976" y="1024827"/>
                </a:lnTo>
                <a:lnTo>
                  <a:pt x="321047" y="1031488"/>
                </a:lnTo>
                <a:lnTo>
                  <a:pt x="325167" y="1038467"/>
                </a:lnTo>
                <a:lnTo>
                  <a:pt x="329604" y="1045763"/>
                </a:lnTo>
                <a:lnTo>
                  <a:pt x="333407" y="1053693"/>
                </a:lnTo>
                <a:lnTo>
                  <a:pt x="336893" y="1061306"/>
                </a:lnTo>
                <a:lnTo>
                  <a:pt x="340063" y="1069237"/>
                </a:lnTo>
                <a:lnTo>
                  <a:pt x="342598" y="1077484"/>
                </a:lnTo>
                <a:lnTo>
                  <a:pt x="345133" y="1085415"/>
                </a:lnTo>
                <a:lnTo>
                  <a:pt x="347035" y="1093979"/>
                </a:lnTo>
                <a:lnTo>
                  <a:pt x="348619" y="1102544"/>
                </a:lnTo>
                <a:lnTo>
                  <a:pt x="349887" y="1111743"/>
                </a:lnTo>
                <a:lnTo>
                  <a:pt x="350521" y="1120625"/>
                </a:lnTo>
                <a:lnTo>
                  <a:pt x="350838" y="1129507"/>
                </a:lnTo>
                <a:lnTo>
                  <a:pt x="350521" y="1138389"/>
                </a:lnTo>
                <a:lnTo>
                  <a:pt x="349887" y="1147588"/>
                </a:lnTo>
                <a:lnTo>
                  <a:pt x="348619" y="1156153"/>
                </a:lnTo>
                <a:lnTo>
                  <a:pt x="347035" y="1164718"/>
                </a:lnTo>
                <a:lnTo>
                  <a:pt x="345133" y="1173283"/>
                </a:lnTo>
                <a:lnTo>
                  <a:pt x="342598" y="1181847"/>
                </a:lnTo>
                <a:lnTo>
                  <a:pt x="340063" y="1189461"/>
                </a:lnTo>
                <a:lnTo>
                  <a:pt x="336893" y="1197708"/>
                </a:lnTo>
                <a:lnTo>
                  <a:pt x="333407" y="1205638"/>
                </a:lnTo>
                <a:lnTo>
                  <a:pt x="329604" y="1212934"/>
                </a:lnTo>
                <a:lnTo>
                  <a:pt x="325167" y="1220230"/>
                </a:lnTo>
                <a:lnTo>
                  <a:pt x="321047" y="1227526"/>
                </a:lnTo>
                <a:lnTo>
                  <a:pt x="315976" y="1234505"/>
                </a:lnTo>
                <a:lnTo>
                  <a:pt x="310905" y="1241166"/>
                </a:lnTo>
                <a:lnTo>
                  <a:pt x="305517" y="1247193"/>
                </a:lnTo>
                <a:lnTo>
                  <a:pt x="299496" y="1253538"/>
                </a:lnTo>
                <a:lnTo>
                  <a:pt x="293157" y="1259248"/>
                </a:lnTo>
                <a:lnTo>
                  <a:pt x="287136" y="1264957"/>
                </a:lnTo>
                <a:lnTo>
                  <a:pt x="280480" y="1270033"/>
                </a:lnTo>
                <a:lnTo>
                  <a:pt x="273508" y="1275108"/>
                </a:lnTo>
                <a:lnTo>
                  <a:pt x="266535" y="1279549"/>
                </a:lnTo>
                <a:lnTo>
                  <a:pt x="258929" y="1283673"/>
                </a:lnTo>
                <a:lnTo>
                  <a:pt x="251640" y="1287479"/>
                </a:lnTo>
                <a:lnTo>
                  <a:pt x="243717" y="1290969"/>
                </a:lnTo>
                <a:lnTo>
                  <a:pt x="235794" y="1294141"/>
                </a:lnTo>
                <a:lnTo>
                  <a:pt x="227553" y="1297313"/>
                </a:lnTo>
                <a:lnTo>
                  <a:pt x="219313" y="1299534"/>
                </a:lnTo>
                <a:lnTo>
                  <a:pt x="210756" y="1301437"/>
                </a:lnTo>
                <a:lnTo>
                  <a:pt x="202199" y="1303023"/>
                </a:lnTo>
                <a:lnTo>
                  <a:pt x="193325" y="1303657"/>
                </a:lnTo>
                <a:lnTo>
                  <a:pt x="184768" y="1304609"/>
                </a:lnTo>
                <a:lnTo>
                  <a:pt x="175261" y="1304926"/>
                </a:lnTo>
                <a:lnTo>
                  <a:pt x="166387" y="1304609"/>
                </a:lnTo>
                <a:lnTo>
                  <a:pt x="157513" y="1303657"/>
                </a:lnTo>
                <a:lnTo>
                  <a:pt x="148956" y="1303023"/>
                </a:lnTo>
                <a:lnTo>
                  <a:pt x="140082" y="1301437"/>
                </a:lnTo>
                <a:lnTo>
                  <a:pt x="131525" y="1299534"/>
                </a:lnTo>
                <a:lnTo>
                  <a:pt x="123601" y="1297313"/>
                </a:lnTo>
                <a:lnTo>
                  <a:pt x="115361" y="1294141"/>
                </a:lnTo>
                <a:lnTo>
                  <a:pt x="107121" y="1290969"/>
                </a:lnTo>
                <a:lnTo>
                  <a:pt x="99198" y="1287479"/>
                </a:lnTo>
                <a:lnTo>
                  <a:pt x="91909" y="1283673"/>
                </a:lnTo>
                <a:lnTo>
                  <a:pt x="84619" y="1279549"/>
                </a:lnTo>
                <a:lnTo>
                  <a:pt x="77647" y="1275108"/>
                </a:lnTo>
                <a:lnTo>
                  <a:pt x="70675" y="1270033"/>
                </a:lnTo>
                <a:lnTo>
                  <a:pt x="64019" y="1264957"/>
                </a:lnTo>
                <a:lnTo>
                  <a:pt x="57681" y="1259248"/>
                </a:lnTo>
                <a:lnTo>
                  <a:pt x="51342" y="1253538"/>
                </a:lnTo>
                <a:lnTo>
                  <a:pt x="45637" y="1247193"/>
                </a:lnTo>
                <a:lnTo>
                  <a:pt x="40250" y="1241166"/>
                </a:lnTo>
                <a:lnTo>
                  <a:pt x="35179" y="1234505"/>
                </a:lnTo>
                <a:lnTo>
                  <a:pt x="30108" y="1227526"/>
                </a:lnTo>
                <a:lnTo>
                  <a:pt x="25671" y="1220230"/>
                </a:lnTo>
                <a:lnTo>
                  <a:pt x="21551" y="1212934"/>
                </a:lnTo>
                <a:lnTo>
                  <a:pt x="17431" y="1205638"/>
                </a:lnTo>
                <a:lnTo>
                  <a:pt x="13945" y="1197708"/>
                </a:lnTo>
                <a:lnTo>
                  <a:pt x="11092" y="1189461"/>
                </a:lnTo>
                <a:lnTo>
                  <a:pt x="8240" y="1181847"/>
                </a:lnTo>
                <a:lnTo>
                  <a:pt x="6022" y="1173283"/>
                </a:lnTo>
                <a:lnTo>
                  <a:pt x="3803" y="1164718"/>
                </a:lnTo>
                <a:lnTo>
                  <a:pt x="2218" y="1156153"/>
                </a:lnTo>
                <a:lnTo>
                  <a:pt x="1268" y="1147588"/>
                </a:lnTo>
                <a:lnTo>
                  <a:pt x="317" y="1138389"/>
                </a:lnTo>
                <a:lnTo>
                  <a:pt x="0" y="1129507"/>
                </a:lnTo>
                <a:lnTo>
                  <a:pt x="317" y="1120625"/>
                </a:lnTo>
                <a:lnTo>
                  <a:pt x="1268" y="1111743"/>
                </a:lnTo>
                <a:lnTo>
                  <a:pt x="2218" y="1102544"/>
                </a:lnTo>
                <a:lnTo>
                  <a:pt x="3803" y="1093979"/>
                </a:lnTo>
                <a:lnTo>
                  <a:pt x="6022" y="1085415"/>
                </a:lnTo>
                <a:lnTo>
                  <a:pt x="8240" y="1077484"/>
                </a:lnTo>
                <a:lnTo>
                  <a:pt x="11092" y="1069237"/>
                </a:lnTo>
                <a:lnTo>
                  <a:pt x="13945" y="1061306"/>
                </a:lnTo>
                <a:lnTo>
                  <a:pt x="17431" y="1053693"/>
                </a:lnTo>
                <a:lnTo>
                  <a:pt x="21551" y="1045763"/>
                </a:lnTo>
                <a:lnTo>
                  <a:pt x="25671" y="1038467"/>
                </a:lnTo>
                <a:lnTo>
                  <a:pt x="30108" y="1031488"/>
                </a:lnTo>
                <a:lnTo>
                  <a:pt x="35179" y="1024827"/>
                </a:lnTo>
                <a:lnTo>
                  <a:pt x="40250" y="1018165"/>
                </a:lnTo>
                <a:lnTo>
                  <a:pt x="45637" y="1011504"/>
                </a:lnTo>
                <a:lnTo>
                  <a:pt x="51342" y="1005477"/>
                </a:lnTo>
                <a:lnTo>
                  <a:pt x="57681" y="999767"/>
                </a:lnTo>
                <a:lnTo>
                  <a:pt x="64019" y="994057"/>
                </a:lnTo>
                <a:lnTo>
                  <a:pt x="70675" y="988982"/>
                </a:lnTo>
                <a:lnTo>
                  <a:pt x="77647" y="984224"/>
                </a:lnTo>
                <a:lnTo>
                  <a:pt x="84619" y="979465"/>
                </a:lnTo>
                <a:lnTo>
                  <a:pt x="91909" y="975342"/>
                </a:lnTo>
                <a:lnTo>
                  <a:pt x="99198" y="971218"/>
                </a:lnTo>
                <a:lnTo>
                  <a:pt x="107121" y="967728"/>
                </a:lnTo>
                <a:lnTo>
                  <a:pt x="115361" y="964556"/>
                </a:lnTo>
                <a:lnTo>
                  <a:pt x="123601" y="962019"/>
                </a:lnTo>
                <a:lnTo>
                  <a:pt x="131525" y="959481"/>
                </a:lnTo>
                <a:lnTo>
                  <a:pt x="140082" y="957578"/>
                </a:lnTo>
                <a:lnTo>
                  <a:pt x="148956" y="955992"/>
                </a:lnTo>
                <a:lnTo>
                  <a:pt x="157513" y="955040"/>
                </a:lnTo>
                <a:lnTo>
                  <a:pt x="166387" y="954088"/>
                </a:lnTo>
                <a:close/>
                <a:moveTo>
                  <a:pt x="3078957" y="476250"/>
                </a:moveTo>
                <a:lnTo>
                  <a:pt x="3087839" y="476887"/>
                </a:lnTo>
                <a:lnTo>
                  <a:pt x="3097038" y="477525"/>
                </a:lnTo>
                <a:lnTo>
                  <a:pt x="3105603" y="478481"/>
                </a:lnTo>
                <a:lnTo>
                  <a:pt x="3114485" y="479755"/>
                </a:lnTo>
                <a:lnTo>
                  <a:pt x="3122732" y="481986"/>
                </a:lnTo>
                <a:lnTo>
                  <a:pt x="3131297" y="484535"/>
                </a:lnTo>
                <a:lnTo>
                  <a:pt x="3139545" y="487403"/>
                </a:lnTo>
                <a:lnTo>
                  <a:pt x="3147158" y="490589"/>
                </a:lnTo>
                <a:lnTo>
                  <a:pt x="3155088" y="494094"/>
                </a:lnTo>
                <a:lnTo>
                  <a:pt x="3162384" y="497918"/>
                </a:lnTo>
                <a:lnTo>
                  <a:pt x="3169680" y="501742"/>
                </a:lnTo>
                <a:lnTo>
                  <a:pt x="3177293" y="506522"/>
                </a:lnTo>
                <a:lnTo>
                  <a:pt x="3183955" y="511620"/>
                </a:lnTo>
                <a:lnTo>
                  <a:pt x="3190299" y="516718"/>
                </a:lnTo>
                <a:lnTo>
                  <a:pt x="3196960" y="522135"/>
                </a:lnTo>
                <a:lnTo>
                  <a:pt x="3202987" y="528190"/>
                </a:lnTo>
                <a:lnTo>
                  <a:pt x="3208697" y="534244"/>
                </a:lnTo>
                <a:lnTo>
                  <a:pt x="3214090" y="540617"/>
                </a:lnTo>
                <a:lnTo>
                  <a:pt x="3219800" y="547309"/>
                </a:lnTo>
                <a:lnTo>
                  <a:pt x="3224241" y="554319"/>
                </a:lnTo>
                <a:lnTo>
                  <a:pt x="3228999" y="561329"/>
                </a:lnTo>
                <a:lnTo>
                  <a:pt x="3233440" y="568658"/>
                </a:lnTo>
                <a:lnTo>
                  <a:pt x="3237246" y="576306"/>
                </a:lnTo>
                <a:lnTo>
                  <a:pt x="3240736" y="583953"/>
                </a:lnTo>
                <a:lnTo>
                  <a:pt x="3243908" y="592238"/>
                </a:lnTo>
                <a:lnTo>
                  <a:pt x="3246446" y="600523"/>
                </a:lnTo>
                <a:lnTo>
                  <a:pt x="3248983" y="608808"/>
                </a:lnTo>
                <a:lnTo>
                  <a:pt x="3250887" y="617411"/>
                </a:lnTo>
                <a:lnTo>
                  <a:pt x="3252473" y="626015"/>
                </a:lnTo>
                <a:lnTo>
                  <a:pt x="3253742" y="634618"/>
                </a:lnTo>
                <a:lnTo>
                  <a:pt x="3254059" y="643541"/>
                </a:lnTo>
                <a:lnTo>
                  <a:pt x="3254376" y="652463"/>
                </a:lnTo>
                <a:lnTo>
                  <a:pt x="3254059" y="661704"/>
                </a:lnTo>
                <a:lnTo>
                  <a:pt x="3253742" y="670626"/>
                </a:lnTo>
                <a:lnTo>
                  <a:pt x="3252473" y="679548"/>
                </a:lnTo>
                <a:lnTo>
                  <a:pt x="3250887" y="688151"/>
                </a:lnTo>
                <a:lnTo>
                  <a:pt x="3248983" y="696755"/>
                </a:lnTo>
                <a:lnTo>
                  <a:pt x="3246446" y="705040"/>
                </a:lnTo>
                <a:lnTo>
                  <a:pt x="3243908" y="713325"/>
                </a:lnTo>
                <a:lnTo>
                  <a:pt x="3240736" y="721609"/>
                </a:lnTo>
                <a:lnTo>
                  <a:pt x="3237246" y="728938"/>
                </a:lnTo>
                <a:lnTo>
                  <a:pt x="3233440" y="736905"/>
                </a:lnTo>
                <a:lnTo>
                  <a:pt x="3228999" y="744233"/>
                </a:lnTo>
                <a:lnTo>
                  <a:pt x="3224241" y="751244"/>
                </a:lnTo>
                <a:lnTo>
                  <a:pt x="3219800" y="758254"/>
                </a:lnTo>
                <a:lnTo>
                  <a:pt x="3214090" y="764946"/>
                </a:lnTo>
                <a:lnTo>
                  <a:pt x="3208697" y="771319"/>
                </a:lnTo>
                <a:lnTo>
                  <a:pt x="3202987" y="777373"/>
                </a:lnTo>
                <a:lnTo>
                  <a:pt x="3196960" y="783109"/>
                </a:lnTo>
                <a:lnTo>
                  <a:pt x="3190299" y="788844"/>
                </a:lnTo>
                <a:lnTo>
                  <a:pt x="3183955" y="793943"/>
                </a:lnTo>
                <a:lnTo>
                  <a:pt x="3177293" y="799041"/>
                </a:lnTo>
                <a:lnTo>
                  <a:pt x="3169680" y="803183"/>
                </a:lnTo>
                <a:lnTo>
                  <a:pt x="3162384" y="807644"/>
                </a:lnTo>
                <a:lnTo>
                  <a:pt x="3155088" y="811468"/>
                </a:lnTo>
                <a:lnTo>
                  <a:pt x="3147158" y="814973"/>
                </a:lnTo>
                <a:lnTo>
                  <a:pt x="3139545" y="818160"/>
                </a:lnTo>
                <a:lnTo>
                  <a:pt x="3131297" y="821028"/>
                </a:lnTo>
                <a:lnTo>
                  <a:pt x="3122732" y="823258"/>
                </a:lnTo>
                <a:lnTo>
                  <a:pt x="3114485" y="825170"/>
                </a:lnTo>
                <a:lnTo>
                  <a:pt x="3105603" y="826763"/>
                </a:lnTo>
                <a:lnTo>
                  <a:pt x="3097038" y="828038"/>
                </a:lnTo>
                <a:lnTo>
                  <a:pt x="3087839" y="828675"/>
                </a:lnTo>
                <a:lnTo>
                  <a:pt x="3078957" y="828675"/>
                </a:lnTo>
                <a:lnTo>
                  <a:pt x="3070075" y="828675"/>
                </a:lnTo>
                <a:lnTo>
                  <a:pt x="3061193" y="828038"/>
                </a:lnTo>
                <a:lnTo>
                  <a:pt x="3051994" y="826763"/>
                </a:lnTo>
                <a:lnTo>
                  <a:pt x="3043429" y="825170"/>
                </a:lnTo>
                <a:lnTo>
                  <a:pt x="3034864" y="823258"/>
                </a:lnTo>
                <a:lnTo>
                  <a:pt x="3026617" y="821028"/>
                </a:lnTo>
                <a:lnTo>
                  <a:pt x="3018686" y="818160"/>
                </a:lnTo>
                <a:lnTo>
                  <a:pt x="3010756" y="814973"/>
                </a:lnTo>
                <a:lnTo>
                  <a:pt x="3002826" y="811468"/>
                </a:lnTo>
                <a:lnTo>
                  <a:pt x="2995213" y="807644"/>
                </a:lnTo>
                <a:lnTo>
                  <a:pt x="2988234" y="803183"/>
                </a:lnTo>
                <a:lnTo>
                  <a:pt x="2980621" y="799041"/>
                </a:lnTo>
                <a:lnTo>
                  <a:pt x="2973959" y="793943"/>
                </a:lnTo>
                <a:lnTo>
                  <a:pt x="2967615" y="788844"/>
                </a:lnTo>
                <a:lnTo>
                  <a:pt x="2960954" y="783109"/>
                </a:lnTo>
                <a:lnTo>
                  <a:pt x="2954927" y="777373"/>
                </a:lnTo>
                <a:lnTo>
                  <a:pt x="2949217" y="771319"/>
                </a:lnTo>
                <a:lnTo>
                  <a:pt x="2943824" y="764946"/>
                </a:lnTo>
                <a:lnTo>
                  <a:pt x="2938114" y="758254"/>
                </a:lnTo>
                <a:lnTo>
                  <a:pt x="2933673" y="751244"/>
                </a:lnTo>
                <a:lnTo>
                  <a:pt x="2928915" y="744233"/>
                </a:lnTo>
                <a:lnTo>
                  <a:pt x="2924474" y="736905"/>
                </a:lnTo>
                <a:lnTo>
                  <a:pt x="2920668" y="728938"/>
                </a:lnTo>
                <a:lnTo>
                  <a:pt x="2917178" y="721609"/>
                </a:lnTo>
                <a:lnTo>
                  <a:pt x="2914006" y="713325"/>
                </a:lnTo>
                <a:lnTo>
                  <a:pt x="2911468" y="705040"/>
                </a:lnTo>
                <a:lnTo>
                  <a:pt x="2908931" y="696755"/>
                </a:lnTo>
                <a:lnTo>
                  <a:pt x="2907027" y="688151"/>
                </a:lnTo>
                <a:lnTo>
                  <a:pt x="2905441" y="679548"/>
                </a:lnTo>
                <a:lnTo>
                  <a:pt x="2904490" y="670626"/>
                </a:lnTo>
                <a:lnTo>
                  <a:pt x="2903538" y="661704"/>
                </a:lnTo>
                <a:lnTo>
                  <a:pt x="2903538" y="652463"/>
                </a:lnTo>
                <a:lnTo>
                  <a:pt x="2903538" y="643541"/>
                </a:lnTo>
                <a:lnTo>
                  <a:pt x="2904490" y="634618"/>
                </a:lnTo>
                <a:lnTo>
                  <a:pt x="2905441" y="626015"/>
                </a:lnTo>
                <a:lnTo>
                  <a:pt x="2907027" y="617411"/>
                </a:lnTo>
                <a:lnTo>
                  <a:pt x="2908931" y="608808"/>
                </a:lnTo>
                <a:lnTo>
                  <a:pt x="2911468" y="600523"/>
                </a:lnTo>
                <a:lnTo>
                  <a:pt x="2914006" y="592238"/>
                </a:lnTo>
                <a:lnTo>
                  <a:pt x="2917178" y="583953"/>
                </a:lnTo>
                <a:lnTo>
                  <a:pt x="2920668" y="576306"/>
                </a:lnTo>
                <a:lnTo>
                  <a:pt x="2924474" y="568658"/>
                </a:lnTo>
                <a:lnTo>
                  <a:pt x="2928915" y="561329"/>
                </a:lnTo>
                <a:lnTo>
                  <a:pt x="2933673" y="554319"/>
                </a:lnTo>
                <a:lnTo>
                  <a:pt x="2938114" y="547309"/>
                </a:lnTo>
                <a:lnTo>
                  <a:pt x="2943824" y="540617"/>
                </a:lnTo>
                <a:lnTo>
                  <a:pt x="2949217" y="534244"/>
                </a:lnTo>
                <a:lnTo>
                  <a:pt x="2954927" y="528190"/>
                </a:lnTo>
                <a:lnTo>
                  <a:pt x="2960954" y="522135"/>
                </a:lnTo>
                <a:lnTo>
                  <a:pt x="2967615" y="516718"/>
                </a:lnTo>
                <a:lnTo>
                  <a:pt x="2973959" y="511620"/>
                </a:lnTo>
                <a:lnTo>
                  <a:pt x="2980621" y="506522"/>
                </a:lnTo>
                <a:lnTo>
                  <a:pt x="2988234" y="501742"/>
                </a:lnTo>
                <a:lnTo>
                  <a:pt x="2995213" y="497918"/>
                </a:lnTo>
                <a:lnTo>
                  <a:pt x="3002826" y="494094"/>
                </a:lnTo>
                <a:lnTo>
                  <a:pt x="3010756" y="490589"/>
                </a:lnTo>
                <a:lnTo>
                  <a:pt x="3018686" y="487403"/>
                </a:lnTo>
                <a:lnTo>
                  <a:pt x="3026617" y="484535"/>
                </a:lnTo>
                <a:lnTo>
                  <a:pt x="3034864" y="481986"/>
                </a:lnTo>
                <a:lnTo>
                  <a:pt x="3043429" y="479755"/>
                </a:lnTo>
                <a:lnTo>
                  <a:pt x="3051994" y="478481"/>
                </a:lnTo>
                <a:lnTo>
                  <a:pt x="3061193" y="477525"/>
                </a:lnTo>
                <a:lnTo>
                  <a:pt x="3070075" y="476887"/>
                </a:lnTo>
                <a:lnTo>
                  <a:pt x="3078957" y="476250"/>
                </a:lnTo>
                <a:close/>
                <a:moveTo>
                  <a:pt x="2594927" y="476250"/>
                </a:moveTo>
                <a:lnTo>
                  <a:pt x="2604118" y="476887"/>
                </a:lnTo>
                <a:lnTo>
                  <a:pt x="2612992" y="477525"/>
                </a:lnTo>
                <a:lnTo>
                  <a:pt x="2621549" y="478481"/>
                </a:lnTo>
                <a:lnTo>
                  <a:pt x="2630106" y="479755"/>
                </a:lnTo>
                <a:lnTo>
                  <a:pt x="2638663" y="481986"/>
                </a:lnTo>
                <a:lnTo>
                  <a:pt x="2646903" y="484535"/>
                </a:lnTo>
                <a:lnTo>
                  <a:pt x="2655144" y="487403"/>
                </a:lnTo>
                <a:lnTo>
                  <a:pt x="2663067" y="490589"/>
                </a:lnTo>
                <a:lnTo>
                  <a:pt x="2670990" y="494094"/>
                </a:lnTo>
                <a:lnTo>
                  <a:pt x="2678279" y="497918"/>
                </a:lnTo>
                <a:lnTo>
                  <a:pt x="2685885" y="501742"/>
                </a:lnTo>
                <a:lnTo>
                  <a:pt x="2692858" y="506522"/>
                </a:lnTo>
                <a:lnTo>
                  <a:pt x="2699830" y="511620"/>
                </a:lnTo>
                <a:lnTo>
                  <a:pt x="2706486" y="516718"/>
                </a:lnTo>
                <a:lnTo>
                  <a:pt x="2712507" y="522135"/>
                </a:lnTo>
                <a:lnTo>
                  <a:pt x="2718846" y="528190"/>
                </a:lnTo>
                <a:lnTo>
                  <a:pt x="2724867" y="534244"/>
                </a:lnTo>
                <a:lnTo>
                  <a:pt x="2730255" y="540617"/>
                </a:lnTo>
                <a:lnTo>
                  <a:pt x="2735326" y="547309"/>
                </a:lnTo>
                <a:lnTo>
                  <a:pt x="2740397" y="554319"/>
                </a:lnTo>
                <a:lnTo>
                  <a:pt x="2744517" y="561329"/>
                </a:lnTo>
                <a:lnTo>
                  <a:pt x="2748954" y="568658"/>
                </a:lnTo>
                <a:lnTo>
                  <a:pt x="2752757" y="576306"/>
                </a:lnTo>
                <a:lnTo>
                  <a:pt x="2756243" y="583953"/>
                </a:lnTo>
                <a:lnTo>
                  <a:pt x="2759413" y="592238"/>
                </a:lnTo>
                <a:lnTo>
                  <a:pt x="2761948" y="600523"/>
                </a:lnTo>
                <a:lnTo>
                  <a:pt x="2764483" y="608808"/>
                </a:lnTo>
                <a:lnTo>
                  <a:pt x="2766385" y="617411"/>
                </a:lnTo>
                <a:lnTo>
                  <a:pt x="2767969" y="626015"/>
                </a:lnTo>
                <a:lnTo>
                  <a:pt x="2769237" y="634618"/>
                </a:lnTo>
                <a:lnTo>
                  <a:pt x="2769871" y="643541"/>
                </a:lnTo>
                <a:lnTo>
                  <a:pt x="2770188" y="652463"/>
                </a:lnTo>
                <a:lnTo>
                  <a:pt x="2769871" y="661704"/>
                </a:lnTo>
                <a:lnTo>
                  <a:pt x="2769237" y="670626"/>
                </a:lnTo>
                <a:lnTo>
                  <a:pt x="2767969" y="679548"/>
                </a:lnTo>
                <a:lnTo>
                  <a:pt x="2766385" y="688151"/>
                </a:lnTo>
                <a:lnTo>
                  <a:pt x="2764483" y="696755"/>
                </a:lnTo>
                <a:lnTo>
                  <a:pt x="2761948" y="705040"/>
                </a:lnTo>
                <a:lnTo>
                  <a:pt x="2759413" y="713325"/>
                </a:lnTo>
                <a:lnTo>
                  <a:pt x="2756243" y="721609"/>
                </a:lnTo>
                <a:lnTo>
                  <a:pt x="2752757" y="728938"/>
                </a:lnTo>
                <a:lnTo>
                  <a:pt x="2748954" y="736905"/>
                </a:lnTo>
                <a:lnTo>
                  <a:pt x="2744517" y="744233"/>
                </a:lnTo>
                <a:lnTo>
                  <a:pt x="2740397" y="751244"/>
                </a:lnTo>
                <a:lnTo>
                  <a:pt x="2735326" y="758254"/>
                </a:lnTo>
                <a:lnTo>
                  <a:pt x="2730255" y="764946"/>
                </a:lnTo>
                <a:lnTo>
                  <a:pt x="2724867" y="771319"/>
                </a:lnTo>
                <a:lnTo>
                  <a:pt x="2718846" y="777373"/>
                </a:lnTo>
                <a:lnTo>
                  <a:pt x="2712507" y="783109"/>
                </a:lnTo>
                <a:lnTo>
                  <a:pt x="2706486" y="788844"/>
                </a:lnTo>
                <a:lnTo>
                  <a:pt x="2699830" y="793943"/>
                </a:lnTo>
                <a:lnTo>
                  <a:pt x="2692858" y="799041"/>
                </a:lnTo>
                <a:lnTo>
                  <a:pt x="2685885" y="803183"/>
                </a:lnTo>
                <a:lnTo>
                  <a:pt x="2678279" y="807644"/>
                </a:lnTo>
                <a:lnTo>
                  <a:pt x="2670990" y="811468"/>
                </a:lnTo>
                <a:lnTo>
                  <a:pt x="2663067" y="814973"/>
                </a:lnTo>
                <a:lnTo>
                  <a:pt x="2655144" y="818160"/>
                </a:lnTo>
                <a:lnTo>
                  <a:pt x="2646903" y="821028"/>
                </a:lnTo>
                <a:lnTo>
                  <a:pt x="2638663" y="823258"/>
                </a:lnTo>
                <a:lnTo>
                  <a:pt x="2630106" y="825170"/>
                </a:lnTo>
                <a:lnTo>
                  <a:pt x="2621549" y="826763"/>
                </a:lnTo>
                <a:lnTo>
                  <a:pt x="2612992" y="828038"/>
                </a:lnTo>
                <a:lnTo>
                  <a:pt x="2604118" y="828675"/>
                </a:lnTo>
                <a:lnTo>
                  <a:pt x="2594927" y="828675"/>
                </a:lnTo>
                <a:lnTo>
                  <a:pt x="2585737" y="828675"/>
                </a:lnTo>
                <a:lnTo>
                  <a:pt x="2577180" y="828038"/>
                </a:lnTo>
                <a:lnTo>
                  <a:pt x="2568306" y="826763"/>
                </a:lnTo>
                <a:lnTo>
                  <a:pt x="2559749" y="825170"/>
                </a:lnTo>
                <a:lnTo>
                  <a:pt x="2550875" y="823258"/>
                </a:lnTo>
                <a:lnTo>
                  <a:pt x="2542951" y="821028"/>
                </a:lnTo>
                <a:lnTo>
                  <a:pt x="2534711" y="818160"/>
                </a:lnTo>
                <a:lnTo>
                  <a:pt x="2526471" y="814973"/>
                </a:lnTo>
                <a:lnTo>
                  <a:pt x="2518548" y="811468"/>
                </a:lnTo>
                <a:lnTo>
                  <a:pt x="2511259" y="807644"/>
                </a:lnTo>
                <a:lnTo>
                  <a:pt x="2503969" y="803183"/>
                </a:lnTo>
                <a:lnTo>
                  <a:pt x="2496997" y="799041"/>
                </a:lnTo>
                <a:lnTo>
                  <a:pt x="2490025" y="793943"/>
                </a:lnTo>
                <a:lnTo>
                  <a:pt x="2483369" y="788844"/>
                </a:lnTo>
                <a:lnTo>
                  <a:pt x="2477031" y="783109"/>
                </a:lnTo>
                <a:lnTo>
                  <a:pt x="2470692" y="777373"/>
                </a:lnTo>
                <a:lnTo>
                  <a:pt x="2464987" y="771319"/>
                </a:lnTo>
                <a:lnTo>
                  <a:pt x="2459600" y="764946"/>
                </a:lnTo>
                <a:lnTo>
                  <a:pt x="2454529" y="758254"/>
                </a:lnTo>
                <a:lnTo>
                  <a:pt x="2449458" y="751244"/>
                </a:lnTo>
                <a:lnTo>
                  <a:pt x="2445021" y="744233"/>
                </a:lnTo>
                <a:lnTo>
                  <a:pt x="2440901" y="736905"/>
                </a:lnTo>
                <a:lnTo>
                  <a:pt x="2436781" y="728938"/>
                </a:lnTo>
                <a:lnTo>
                  <a:pt x="2433295" y="721609"/>
                </a:lnTo>
                <a:lnTo>
                  <a:pt x="2430442" y="713325"/>
                </a:lnTo>
                <a:lnTo>
                  <a:pt x="2427590" y="705040"/>
                </a:lnTo>
                <a:lnTo>
                  <a:pt x="2425372" y="696755"/>
                </a:lnTo>
                <a:lnTo>
                  <a:pt x="2423153" y="688151"/>
                </a:lnTo>
                <a:lnTo>
                  <a:pt x="2421885" y="679548"/>
                </a:lnTo>
                <a:lnTo>
                  <a:pt x="2420618" y="670626"/>
                </a:lnTo>
                <a:lnTo>
                  <a:pt x="2419667" y="661704"/>
                </a:lnTo>
                <a:lnTo>
                  <a:pt x="2419350" y="652463"/>
                </a:lnTo>
                <a:lnTo>
                  <a:pt x="2419667" y="643541"/>
                </a:lnTo>
                <a:lnTo>
                  <a:pt x="2420618" y="634618"/>
                </a:lnTo>
                <a:lnTo>
                  <a:pt x="2421885" y="626015"/>
                </a:lnTo>
                <a:lnTo>
                  <a:pt x="2423153" y="617411"/>
                </a:lnTo>
                <a:lnTo>
                  <a:pt x="2425372" y="608808"/>
                </a:lnTo>
                <a:lnTo>
                  <a:pt x="2427590" y="600523"/>
                </a:lnTo>
                <a:lnTo>
                  <a:pt x="2430442" y="592238"/>
                </a:lnTo>
                <a:lnTo>
                  <a:pt x="2433295" y="583953"/>
                </a:lnTo>
                <a:lnTo>
                  <a:pt x="2436781" y="576306"/>
                </a:lnTo>
                <a:lnTo>
                  <a:pt x="2440901" y="568658"/>
                </a:lnTo>
                <a:lnTo>
                  <a:pt x="2445021" y="561329"/>
                </a:lnTo>
                <a:lnTo>
                  <a:pt x="2449458" y="554319"/>
                </a:lnTo>
                <a:lnTo>
                  <a:pt x="2454529" y="547309"/>
                </a:lnTo>
                <a:lnTo>
                  <a:pt x="2459600" y="540617"/>
                </a:lnTo>
                <a:lnTo>
                  <a:pt x="2464987" y="534244"/>
                </a:lnTo>
                <a:lnTo>
                  <a:pt x="2470692" y="528190"/>
                </a:lnTo>
                <a:lnTo>
                  <a:pt x="2477031" y="522135"/>
                </a:lnTo>
                <a:lnTo>
                  <a:pt x="2483369" y="516718"/>
                </a:lnTo>
                <a:lnTo>
                  <a:pt x="2490025" y="511620"/>
                </a:lnTo>
                <a:lnTo>
                  <a:pt x="2496997" y="506522"/>
                </a:lnTo>
                <a:lnTo>
                  <a:pt x="2503969" y="501742"/>
                </a:lnTo>
                <a:lnTo>
                  <a:pt x="2511259" y="497918"/>
                </a:lnTo>
                <a:lnTo>
                  <a:pt x="2518548" y="494094"/>
                </a:lnTo>
                <a:lnTo>
                  <a:pt x="2526471" y="490589"/>
                </a:lnTo>
                <a:lnTo>
                  <a:pt x="2534711" y="487403"/>
                </a:lnTo>
                <a:lnTo>
                  <a:pt x="2542951" y="484535"/>
                </a:lnTo>
                <a:lnTo>
                  <a:pt x="2550875" y="481986"/>
                </a:lnTo>
                <a:lnTo>
                  <a:pt x="2559749" y="479755"/>
                </a:lnTo>
                <a:lnTo>
                  <a:pt x="2568306" y="478481"/>
                </a:lnTo>
                <a:lnTo>
                  <a:pt x="2577180" y="477525"/>
                </a:lnTo>
                <a:lnTo>
                  <a:pt x="2585737" y="476887"/>
                </a:lnTo>
                <a:lnTo>
                  <a:pt x="2594927" y="476250"/>
                </a:lnTo>
                <a:close/>
                <a:moveTo>
                  <a:pt x="2110582" y="476250"/>
                </a:moveTo>
                <a:lnTo>
                  <a:pt x="2119781" y="476887"/>
                </a:lnTo>
                <a:lnTo>
                  <a:pt x="2128663" y="477525"/>
                </a:lnTo>
                <a:lnTo>
                  <a:pt x="2137545" y="478481"/>
                </a:lnTo>
                <a:lnTo>
                  <a:pt x="2146110" y="479755"/>
                </a:lnTo>
                <a:lnTo>
                  <a:pt x="2154675" y="481986"/>
                </a:lnTo>
                <a:lnTo>
                  <a:pt x="2162922" y="484535"/>
                </a:lnTo>
                <a:lnTo>
                  <a:pt x="2171170" y="487403"/>
                </a:lnTo>
                <a:lnTo>
                  <a:pt x="2178783" y="490589"/>
                </a:lnTo>
                <a:lnTo>
                  <a:pt x="2186713" y="494094"/>
                </a:lnTo>
                <a:lnTo>
                  <a:pt x="2194644" y="497918"/>
                </a:lnTo>
                <a:lnTo>
                  <a:pt x="2201939" y="501742"/>
                </a:lnTo>
                <a:lnTo>
                  <a:pt x="2208918" y="506522"/>
                </a:lnTo>
                <a:lnTo>
                  <a:pt x="2215580" y="511620"/>
                </a:lnTo>
                <a:lnTo>
                  <a:pt x="2222241" y="516718"/>
                </a:lnTo>
                <a:lnTo>
                  <a:pt x="2228903" y="522135"/>
                </a:lnTo>
                <a:lnTo>
                  <a:pt x="2234612" y="528190"/>
                </a:lnTo>
                <a:lnTo>
                  <a:pt x="2240639" y="534244"/>
                </a:lnTo>
                <a:lnTo>
                  <a:pt x="2246032" y="540617"/>
                </a:lnTo>
                <a:lnTo>
                  <a:pt x="2251425" y="547309"/>
                </a:lnTo>
                <a:lnTo>
                  <a:pt x="2256183" y="554319"/>
                </a:lnTo>
                <a:lnTo>
                  <a:pt x="2260624" y="561329"/>
                </a:lnTo>
                <a:lnTo>
                  <a:pt x="2265065" y="568658"/>
                </a:lnTo>
                <a:lnTo>
                  <a:pt x="2268871" y="576306"/>
                </a:lnTo>
                <a:lnTo>
                  <a:pt x="2272361" y="583953"/>
                </a:lnTo>
                <a:lnTo>
                  <a:pt x="2275533" y="592238"/>
                </a:lnTo>
                <a:lnTo>
                  <a:pt x="2278388" y="600523"/>
                </a:lnTo>
                <a:lnTo>
                  <a:pt x="2280608" y="608808"/>
                </a:lnTo>
                <a:lnTo>
                  <a:pt x="2282512" y="617411"/>
                </a:lnTo>
                <a:lnTo>
                  <a:pt x="2284098" y="626015"/>
                </a:lnTo>
                <a:lnTo>
                  <a:pt x="2285367" y="634618"/>
                </a:lnTo>
                <a:lnTo>
                  <a:pt x="2286001" y="643541"/>
                </a:lnTo>
                <a:lnTo>
                  <a:pt x="2286001" y="652463"/>
                </a:lnTo>
                <a:lnTo>
                  <a:pt x="2286001" y="661704"/>
                </a:lnTo>
                <a:lnTo>
                  <a:pt x="2285367" y="670626"/>
                </a:lnTo>
                <a:lnTo>
                  <a:pt x="2284098" y="679548"/>
                </a:lnTo>
                <a:lnTo>
                  <a:pt x="2282512" y="688151"/>
                </a:lnTo>
                <a:lnTo>
                  <a:pt x="2280608" y="696755"/>
                </a:lnTo>
                <a:lnTo>
                  <a:pt x="2278388" y="705040"/>
                </a:lnTo>
                <a:lnTo>
                  <a:pt x="2275533" y="713325"/>
                </a:lnTo>
                <a:lnTo>
                  <a:pt x="2272361" y="721609"/>
                </a:lnTo>
                <a:lnTo>
                  <a:pt x="2268871" y="728938"/>
                </a:lnTo>
                <a:lnTo>
                  <a:pt x="2265065" y="736905"/>
                </a:lnTo>
                <a:lnTo>
                  <a:pt x="2260624" y="744233"/>
                </a:lnTo>
                <a:lnTo>
                  <a:pt x="2256183" y="751244"/>
                </a:lnTo>
                <a:lnTo>
                  <a:pt x="2251425" y="758254"/>
                </a:lnTo>
                <a:lnTo>
                  <a:pt x="2246032" y="764946"/>
                </a:lnTo>
                <a:lnTo>
                  <a:pt x="2240639" y="771319"/>
                </a:lnTo>
                <a:lnTo>
                  <a:pt x="2234612" y="777373"/>
                </a:lnTo>
                <a:lnTo>
                  <a:pt x="2228903" y="783109"/>
                </a:lnTo>
                <a:lnTo>
                  <a:pt x="2222241" y="788844"/>
                </a:lnTo>
                <a:lnTo>
                  <a:pt x="2215580" y="793943"/>
                </a:lnTo>
                <a:lnTo>
                  <a:pt x="2208918" y="799041"/>
                </a:lnTo>
                <a:lnTo>
                  <a:pt x="2201939" y="803183"/>
                </a:lnTo>
                <a:lnTo>
                  <a:pt x="2194644" y="807644"/>
                </a:lnTo>
                <a:lnTo>
                  <a:pt x="2186713" y="811468"/>
                </a:lnTo>
                <a:lnTo>
                  <a:pt x="2178783" y="814973"/>
                </a:lnTo>
                <a:lnTo>
                  <a:pt x="2171170" y="818160"/>
                </a:lnTo>
                <a:lnTo>
                  <a:pt x="2162922" y="821028"/>
                </a:lnTo>
                <a:lnTo>
                  <a:pt x="2154675" y="823258"/>
                </a:lnTo>
                <a:lnTo>
                  <a:pt x="2146110" y="825170"/>
                </a:lnTo>
                <a:lnTo>
                  <a:pt x="2137545" y="826763"/>
                </a:lnTo>
                <a:lnTo>
                  <a:pt x="2128663" y="828038"/>
                </a:lnTo>
                <a:lnTo>
                  <a:pt x="2119781" y="828675"/>
                </a:lnTo>
                <a:lnTo>
                  <a:pt x="2110582" y="828675"/>
                </a:lnTo>
                <a:lnTo>
                  <a:pt x="2101700" y="828675"/>
                </a:lnTo>
                <a:lnTo>
                  <a:pt x="2092818" y="828038"/>
                </a:lnTo>
                <a:lnTo>
                  <a:pt x="2084253" y="826763"/>
                </a:lnTo>
                <a:lnTo>
                  <a:pt x="2075371" y="825170"/>
                </a:lnTo>
                <a:lnTo>
                  <a:pt x="2067124" y="823258"/>
                </a:lnTo>
                <a:lnTo>
                  <a:pt x="2058559" y="821028"/>
                </a:lnTo>
                <a:lnTo>
                  <a:pt x="2050311" y="818160"/>
                </a:lnTo>
                <a:lnTo>
                  <a:pt x="2042381" y="814973"/>
                </a:lnTo>
                <a:lnTo>
                  <a:pt x="2034768" y="811468"/>
                </a:lnTo>
                <a:lnTo>
                  <a:pt x="2027155" y="807644"/>
                </a:lnTo>
                <a:lnTo>
                  <a:pt x="2019859" y="803183"/>
                </a:lnTo>
                <a:lnTo>
                  <a:pt x="2012880" y="799041"/>
                </a:lnTo>
                <a:lnTo>
                  <a:pt x="2005902" y="793943"/>
                </a:lnTo>
                <a:lnTo>
                  <a:pt x="1999240" y="788844"/>
                </a:lnTo>
                <a:lnTo>
                  <a:pt x="1992896" y="783109"/>
                </a:lnTo>
                <a:lnTo>
                  <a:pt x="1986869" y="777373"/>
                </a:lnTo>
                <a:lnTo>
                  <a:pt x="1980842" y="771319"/>
                </a:lnTo>
                <a:lnTo>
                  <a:pt x="1975449" y="764946"/>
                </a:lnTo>
                <a:lnTo>
                  <a:pt x="1970374" y="758254"/>
                </a:lnTo>
                <a:lnTo>
                  <a:pt x="1965298" y="751244"/>
                </a:lnTo>
                <a:lnTo>
                  <a:pt x="1960540" y="744233"/>
                </a:lnTo>
                <a:lnTo>
                  <a:pt x="1956416" y="736905"/>
                </a:lnTo>
                <a:lnTo>
                  <a:pt x="1952927" y="728938"/>
                </a:lnTo>
                <a:lnTo>
                  <a:pt x="1948803" y="721609"/>
                </a:lnTo>
                <a:lnTo>
                  <a:pt x="1945948" y="713325"/>
                </a:lnTo>
                <a:lnTo>
                  <a:pt x="1943093" y="705040"/>
                </a:lnTo>
                <a:lnTo>
                  <a:pt x="1940873" y="696755"/>
                </a:lnTo>
                <a:lnTo>
                  <a:pt x="1938652" y="688151"/>
                </a:lnTo>
                <a:lnTo>
                  <a:pt x="1937383" y="679548"/>
                </a:lnTo>
                <a:lnTo>
                  <a:pt x="1936115" y="670626"/>
                </a:lnTo>
                <a:lnTo>
                  <a:pt x="1935797" y="661704"/>
                </a:lnTo>
                <a:lnTo>
                  <a:pt x="1935163" y="652463"/>
                </a:lnTo>
                <a:lnTo>
                  <a:pt x="1935797" y="643541"/>
                </a:lnTo>
                <a:lnTo>
                  <a:pt x="1936115" y="634618"/>
                </a:lnTo>
                <a:lnTo>
                  <a:pt x="1937383" y="626015"/>
                </a:lnTo>
                <a:lnTo>
                  <a:pt x="1938652" y="617411"/>
                </a:lnTo>
                <a:lnTo>
                  <a:pt x="1940873" y="608808"/>
                </a:lnTo>
                <a:lnTo>
                  <a:pt x="1943093" y="600523"/>
                </a:lnTo>
                <a:lnTo>
                  <a:pt x="1945948" y="592238"/>
                </a:lnTo>
                <a:lnTo>
                  <a:pt x="1948803" y="583953"/>
                </a:lnTo>
                <a:lnTo>
                  <a:pt x="1952927" y="576306"/>
                </a:lnTo>
                <a:lnTo>
                  <a:pt x="1956416" y="568658"/>
                </a:lnTo>
                <a:lnTo>
                  <a:pt x="1960540" y="561329"/>
                </a:lnTo>
                <a:lnTo>
                  <a:pt x="1965298" y="554319"/>
                </a:lnTo>
                <a:lnTo>
                  <a:pt x="1970374" y="547309"/>
                </a:lnTo>
                <a:lnTo>
                  <a:pt x="1975449" y="540617"/>
                </a:lnTo>
                <a:lnTo>
                  <a:pt x="1980842" y="534244"/>
                </a:lnTo>
                <a:lnTo>
                  <a:pt x="1986869" y="528190"/>
                </a:lnTo>
                <a:lnTo>
                  <a:pt x="1992896" y="522135"/>
                </a:lnTo>
                <a:lnTo>
                  <a:pt x="1999240" y="516718"/>
                </a:lnTo>
                <a:lnTo>
                  <a:pt x="2005902" y="511620"/>
                </a:lnTo>
                <a:lnTo>
                  <a:pt x="2012880" y="506522"/>
                </a:lnTo>
                <a:lnTo>
                  <a:pt x="2019859" y="501742"/>
                </a:lnTo>
                <a:lnTo>
                  <a:pt x="2027155" y="497918"/>
                </a:lnTo>
                <a:lnTo>
                  <a:pt x="2034768" y="494094"/>
                </a:lnTo>
                <a:lnTo>
                  <a:pt x="2042381" y="490589"/>
                </a:lnTo>
                <a:lnTo>
                  <a:pt x="2050311" y="487403"/>
                </a:lnTo>
                <a:lnTo>
                  <a:pt x="2058559" y="484535"/>
                </a:lnTo>
                <a:lnTo>
                  <a:pt x="2067124" y="481986"/>
                </a:lnTo>
                <a:lnTo>
                  <a:pt x="2075371" y="479755"/>
                </a:lnTo>
                <a:lnTo>
                  <a:pt x="2084253" y="478481"/>
                </a:lnTo>
                <a:lnTo>
                  <a:pt x="2092818" y="477525"/>
                </a:lnTo>
                <a:lnTo>
                  <a:pt x="2101700" y="476887"/>
                </a:lnTo>
                <a:lnTo>
                  <a:pt x="2110582" y="476250"/>
                </a:lnTo>
                <a:close/>
                <a:moveTo>
                  <a:pt x="1143001" y="476250"/>
                </a:moveTo>
                <a:lnTo>
                  <a:pt x="1151923" y="476887"/>
                </a:lnTo>
                <a:lnTo>
                  <a:pt x="1160845" y="477525"/>
                </a:lnTo>
                <a:lnTo>
                  <a:pt x="1170086" y="478481"/>
                </a:lnTo>
                <a:lnTo>
                  <a:pt x="1178689" y="479755"/>
                </a:lnTo>
                <a:lnTo>
                  <a:pt x="1187293" y="481986"/>
                </a:lnTo>
                <a:lnTo>
                  <a:pt x="1195259" y="484535"/>
                </a:lnTo>
                <a:lnTo>
                  <a:pt x="1203544" y="487403"/>
                </a:lnTo>
                <a:lnTo>
                  <a:pt x="1211510" y="490589"/>
                </a:lnTo>
                <a:lnTo>
                  <a:pt x="1219157" y="494094"/>
                </a:lnTo>
                <a:lnTo>
                  <a:pt x="1227124" y="497918"/>
                </a:lnTo>
                <a:lnTo>
                  <a:pt x="1234453" y="501742"/>
                </a:lnTo>
                <a:lnTo>
                  <a:pt x="1241463" y="506522"/>
                </a:lnTo>
                <a:lnTo>
                  <a:pt x="1248154" y="511620"/>
                </a:lnTo>
                <a:lnTo>
                  <a:pt x="1254846" y="516718"/>
                </a:lnTo>
                <a:lnTo>
                  <a:pt x="1261538" y="522135"/>
                </a:lnTo>
                <a:lnTo>
                  <a:pt x="1267273" y="528190"/>
                </a:lnTo>
                <a:lnTo>
                  <a:pt x="1273328" y="534244"/>
                </a:lnTo>
                <a:lnTo>
                  <a:pt x="1278745" y="540617"/>
                </a:lnTo>
                <a:lnTo>
                  <a:pt x="1284162" y="547309"/>
                </a:lnTo>
                <a:lnTo>
                  <a:pt x="1288941" y="554319"/>
                </a:lnTo>
                <a:lnTo>
                  <a:pt x="1293721" y="561329"/>
                </a:lnTo>
                <a:lnTo>
                  <a:pt x="1297864" y="568658"/>
                </a:lnTo>
                <a:lnTo>
                  <a:pt x="1302006" y="576306"/>
                </a:lnTo>
                <a:lnTo>
                  <a:pt x="1305511" y="583953"/>
                </a:lnTo>
                <a:lnTo>
                  <a:pt x="1308698" y="592238"/>
                </a:lnTo>
                <a:lnTo>
                  <a:pt x="1311247" y="600523"/>
                </a:lnTo>
                <a:lnTo>
                  <a:pt x="1313477" y="608808"/>
                </a:lnTo>
                <a:lnTo>
                  <a:pt x="1315708" y="617411"/>
                </a:lnTo>
                <a:lnTo>
                  <a:pt x="1317301" y="626015"/>
                </a:lnTo>
                <a:lnTo>
                  <a:pt x="1318257" y="634618"/>
                </a:lnTo>
                <a:lnTo>
                  <a:pt x="1319213" y="643541"/>
                </a:lnTo>
                <a:lnTo>
                  <a:pt x="1319213" y="652463"/>
                </a:lnTo>
                <a:lnTo>
                  <a:pt x="1319213" y="661704"/>
                </a:lnTo>
                <a:lnTo>
                  <a:pt x="1318257" y="670626"/>
                </a:lnTo>
                <a:lnTo>
                  <a:pt x="1317301" y="679548"/>
                </a:lnTo>
                <a:lnTo>
                  <a:pt x="1315708" y="688151"/>
                </a:lnTo>
                <a:lnTo>
                  <a:pt x="1313477" y="696755"/>
                </a:lnTo>
                <a:lnTo>
                  <a:pt x="1311247" y="705040"/>
                </a:lnTo>
                <a:lnTo>
                  <a:pt x="1308698" y="713325"/>
                </a:lnTo>
                <a:lnTo>
                  <a:pt x="1305511" y="721609"/>
                </a:lnTo>
                <a:lnTo>
                  <a:pt x="1302006" y="728938"/>
                </a:lnTo>
                <a:lnTo>
                  <a:pt x="1297864" y="736905"/>
                </a:lnTo>
                <a:lnTo>
                  <a:pt x="1293721" y="744233"/>
                </a:lnTo>
                <a:lnTo>
                  <a:pt x="1288941" y="751244"/>
                </a:lnTo>
                <a:lnTo>
                  <a:pt x="1284162" y="758254"/>
                </a:lnTo>
                <a:lnTo>
                  <a:pt x="1278745" y="764946"/>
                </a:lnTo>
                <a:lnTo>
                  <a:pt x="1273328" y="771319"/>
                </a:lnTo>
                <a:lnTo>
                  <a:pt x="1267273" y="777373"/>
                </a:lnTo>
                <a:lnTo>
                  <a:pt x="1261538" y="783109"/>
                </a:lnTo>
                <a:lnTo>
                  <a:pt x="1254846" y="788844"/>
                </a:lnTo>
                <a:lnTo>
                  <a:pt x="1248154" y="793943"/>
                </a:lnTo>
                <a:lnTo>
                  <a:pt x="1241463" y="799041"/>
                </a:lnTo>
                <a:lnTo>
                  <a:pt x="1234453" y="803183"/>
                </a:lnTo>
                <a:lnTo>
                  <a:pt x="1227124" y="807644"/>
                </a:lnTo>
                <a:lnTo>
                  <a:pt x="1219157" y="811468"/>
                </a:lnTo>
                <a:lnTo>
                  <a:pt x="1211510" y="814973"/>
                </a:lnTo>
                <a:lnTo>
                  <a:pt x="1203544" y="818160"/>
                </a:lnTo>
                <a:lnTo>
                  <a:pt x="1195259" y="821028"/>
                </a:lnTo>
                <a:lnTo>
                  <a:pt x="1187293" y="823258"/>
                </a:lnTo>
                <a:lnTo>
                  <a:pt x="1178689" y="825170"/>
                </a:lnTo>
                <a:lnTo>
                  <a:pt x="1170086" y="826763"/>
                </a:lnTo>
                <a:lnTo>
                  <a:pt x="1160845" y="828038"/>
                </a:lnTo>
                <a:lnTo>
                  <a:pt x="1151923" y="828675"/>
                </a:lnTo>
                <a:lnTo>
                  <a:pt x="1143001" y="828675"/>
                </a:lnTo>
                <a:lnTo>
                  <a:pt x="1133760" y="828675"/>
                </a:lnTo>
                <a:lnTo>
                  <a:pt x="1124838" y="828038"/>
                </a:lnTo>
                <a:lnTo>
                  <a:pt x="1116234" y="826763"/>
                </a:lnTo>
                <a:lnTo>
                  <a:pt x="1107631" y="825170"/>
                </a:lnTo>
                <a:lnTo>
                  <a:pt x="1099027" y="823258"/>
                </a:lnTo>
                <a:lnTo>
                  <a:pt x="1090424" y="821028"/>
                </a:lnTo>
                <a:lnTo>
                  <a:pt x="1082776" y="818160"/>
                </a:lnTo>
                <a:lnTo>
                  <a:pt x="1074491" y="814973"/>
                </a:lnTo>
                <a:lnTo>
                  <a:pt x="1066525" y="811468"/>
                </a:lnTo>
                <a:lnTo>
                  <a:pt x="1059196" y="807644"/>
                </a:lnTo>
                <a:lnTo>
                  <a:pt x="1051548" y="803183"/>
                </a:lnTo>
                <a:lnTo>
                  <a:pt x="1044538" y="799041"/>
                </a:lnTo>
                <a:lnTo>
                  <a:pt x="1037528" y="793943"/>
                </a:lnTo>
                <a:lnTo>
                  <a:pt x="1030836" y="788844"/>
                </a:lnTo>
                <a:lnTo>
                  <a:pt x="1024782" y="783109"/>
                </a:lnTo>
                <a:lnTo>
                  <a:pt x="1018409" y="777373"/>
                </a:lnTo>
                <a:lnTo>
                  <a:pt x="1012673" y="771319"/>
                </a:lnTo>
                <a:lnTo>
                  <a:pt x="1006938" y="764946"/>
                </a:lnTo>
                <a:lnTo>
                  <a:pt x="1001839" y="758254"/>
                </a:lnTo>
                <a:lnTo>
                  <a:pt x="996741" y="751244"/>
                </a:lnTo>
                <a:lnTo>
                  <a:pt x="992599" y="744233"/>
                </a:lnTo>
                <a:lnTo>
                  <a:pt x="988137" y="736905"/>
                </a:lnTo>
                <a:lnTo>
                  <a:pt x="984314" y="728938"/>
                </a:lnTo>
                <a:lnTo>
                  <a:pt x="980809" y="721609"/>
                </a:lnTo>
                <a:lnTo>
                  <a:pt x="977622" y="713325"/>
                </a:lnTo>
                <a:lnTo>
                  <a:pt x="975073" y="705040"/>
                </a:lnTo>
                <a:lnTo>
                  <a:pt x="972524" y="696755"/>
                </a:lnTo>
                <a:lnTo>
                  <a:pt x="970612" y="688151"/>
                </a:lnTo>
                <a:lnTo>
                  <a:pt x="969019" y="679548"/>
                </a:lnTo>
                <a:lnTo>
                  <a:pt x="967744" y="670626"/>
                </a:lnTo>
                <a:lnTo>
                  <a:pt x="967107" y="661704"/>
                </a:lnTo>
                <a:lnTo>
                  <a:pt x="966788" y="652463"/>
                </a:lnTo>
                <a:lnTo>
                  <a:pt x="967107" y="643541"/>
                </a:lnTo>
                <a:lnTo>
                  <a:pt x="967744" y="634618"/>
                </a:lnTo>
                <a:lnTo>
                  <a:pt x="969019" y="626015"/>
                </a:lnTo>
                <a:lnTo>
                  <a:pt x="970612" y="617411"/>
                </a:lnTo>
                <a:lnTo>
                  <a:pt x="972524" y="608808"/>
                </a:lnTo>
                <a:lnTo>
                  <a:pt x="975073" y="600523"/>
                </a:lnTo>
                <a:lnTo>
                  <a:pt x="977622" y="592238"/>
                </a:lnTo>
                <a:lnTo>
                  <a:pt x="980809" y="583953"/>
                </a:lnTo>
                <a:lnTo>
                  <a:pt x="984314" y="576306"/>
                </a:lnTo>
                <a:lnTo>
                  <a:pt x="988137" y="568658"/>
                </a:lnTo>
                <a:lnTo>
                  <a:pt x="992599" y="561329"/>
                </a:lnTo>
                <a:lnTo>
                  <a:pt x="996741" y="554319"/>
                </a:lnTo>
                <a:lnTo>
                  <a:pt x="1001839" y="547309"/>
                </a:lnTo>
                <a:lnTo>
                  <a:pt x="1006938" y="540617"/>
                </a:lnTo>
                <a:lnTo>
                  <a:pt x="1012673" y="534244"/>
                </a:lnTo>
                <a:lnTo>
                  <a:pt x="1018409" y="528190"/>
                </a:lnTo>
                <a:lnTo>
                  <a:pt x="1024782" y="522135"/>
                </a:lnTo>
                <a:lnTo>
                  <a:pt x="1030836" y="516718"/>
                </a:lnTo>
                <a:lnTo>
                  <a:pt x="1037528" y="511620"/>
                </a:lnTo>
                <a:lnTo>
                  <a:pt x="1044538" y="506522"/>
                </a:lnTo>
                <a:lnTo>
                  <a:pt x="1051548" y="501742"/>
                </a:lnTo>
                <a:lnTo>
                  <a:pt x="1059196" y="497918"/>
                </a:lnTo>
                <a:lnTo>
                  <a:pt x="1066525" y="494094"/>
                </a:lnTo>
                <a:lnTo>
                  <a:pt x="1074491" y="490589"/>
                </a:lnTo>
                <a:lnTo>
                  <a:pt x="1082776" y="487403"/>
                </a:lnTo>
                <a:lnTo>
                  <a:pt x="1090424" y="484535"/>
                </a:lnTo>
                <a:lnTo>
                  <a:pt x="1099027" y="481986"/>
                </a:lnTo>
                <a:lnTo>
                  <a:pt x="1107631" y="479755"/>
                </a:lnTo>
                <a:lnTo>
                  <a:pt x="1116234" y="478481"/>
                </a:lnTo>
                <a:lnTo>
                  <a:pt x="1124838" y="477525"/>
                </a:lnTo>
                <a:lnTo>
                  <a:pt x="1133760" y="476887"/>
                </a:lnTo>
                <a:lnTo>
                  <a:pt x="1143001" y="476250"/>
                </a:lnTo>
                <a:close/>
                <a:moveTo>
                  <a:pt x="659607" y="476250"/>
                </a:moveTo>
                <a:lnTo>
                  <a:pt x="668489" y="476887"/>
                </a:lnTo>
                <a:lnTo>
                  <a:pt x="677688" y="477525"/>
                </a:lnTo>
                <a:lnTo>
                  <a:pt x="686253" y="478481"/>
                </a:lnTo>
                <a:lnTo>
                  <a:pt x="694818" y="479755"/>
                </a:lnTo>
                <a:lnTo>
                  <a:pt x="703382" y="481986"/>
                </a:lnTo>
                <a:lnTo>
                  <a:pt x="711947" y="484535"/>
                </a:lnTo>
                <a:lnTo>
                  <a:pt x="719878" y="487403"/>
                </a:lnTo>
                <a:lnTo>
                  <a:pt x="727808" y="490589"/>
                </a:lnTo>
                <a:lnTo>
                  <a:pt x="735738" y="494094"/>
                </a:lnTo>
                <a:lnTo>
                  <a:pt x="743034" y="497918"/>
                </a:lnTo>
                <a:lnTo>
                  <a:pt x="750330" y="501742"/>
                </a:lnTo>
                <a:lnTo>
                  <a:pt x="757309" y="506522"/>
                </a:lnTo>
                <a:lnTo>
                  <a:pt x="764605" y="511620"/>
                </a:lnTo>
                <a:lnTo>
                  <a:pt x="770949" y="516718"/>
                </a:lnTo>
                <a:lnTo>
                  <a:pt x="777293" y="522135"/>
                </a:lnTo>
                <a:lnTo>
                  <a:pt x="783637" y="528190"/>
                </a:lnTo>
                <a:lnTo>
                  <a:pt x="789347" y="534244"/>
                </a:lnTo>
                <a:lnTo>
                  <a:pt x="794740" y="540617"/>
                </a:lnTo>
                <a:lnTo>
                  <a:pt x="799815" y="547309"/>
                </a:lnTo>
                <a:lnTo>
                  <a:pt x="804891" y="554319"/>
                </a:lnTo>
                <a:lnTo>
                  <a:pt x="809649" y="561329"/>
                </a:lnTo>
                <a:lnTo>
                  <a:pt x="814090" y="568658"/>
                </a:lnTo>
                <a:lnTo>
                  <a:pt x="817579" y="576306"/>
                </a:lnTo>
                <a:lnTo>
                  <a:pt x="821069" y="583953"/>
                </a:lnTo>
                <a:lnTo>
                  <a:pt x="824558" y="592238"/>
                </a:lnTo>
                <a:lnTo>
                  <a:pt x="827096" y="600523"/>
                </a:lnTo>
                <a:lnTo>
                  <a:pt x="829633" y="608808"/>
                </a:lnTo>
                <a:lnTo>
                  <a:pt x="831537" y="617411"/>
                </a:lnTo>
                <a:lnTo>
                  <a:pt x="833123" y="626015"/>
                </a:lnTo>
                <a:lnTo>
                  <a:pt x="834392" y="634618"/>
                </a:lnTo>
                <a:lnTo>
                  <a:pt x="834709" y="643541"/>
                </a:lnTo>
                <a:lnTo>
                  <a:pt x="835026" y="652463"/>
                </a:lnTo>
                <a:lnTo>
                  <a:pt x="834709" y="661704"/>
                </a:lnTo>
                <a:lnTo>
                  <a:pt x="834392" y="670626"/>
                </a:lnTo>
                <a:lnTo>
                  <a:pt x="833123" y="679548"/>
                </a:lnTo>
                <a:lnTo>
                  <a:pt x="831537" y="688151"/>
                </a:lnTo>
                <a:lnTo>
                  <a:pt x="829633" y="696755"/>
                </a:lnTo>
                <a:lnTo>
                  <a:pt x="827096" y="705040"/>
                </a:lnTo>
                <a:lnTo>
                  <a:pt x="824558" y="713325"/>
                </a:lnTo>
                <a:lnTo>
                  <a:pt x="821069" y="721609"/>
                </a:lnTo>
                <a:lnTo>
                  <a:pt x="817579" y="728938"/>
                </a:lnTo>
                <a:lnTo>
                  <a:pt x="814090" y="736905"/>
                </a:lnTo>
                <a:lnTo>
                  <a:pt x="809649" y="744233"/>
                </a:lnTo>
                <a:lnTo>
                  <a:pt x="804891" y="751244"/>
                </a:lnTo>
                <a:lnTo>
                  <a:pt x="799815" y="758254"/>
                </a:lnTo>
                <a:lnTo>
                  <a:pt x="794740" y="764946"/>
                </a:lnTo>
                <a:lnTo>
                  <a:pt x="789347" y="771319"/>
                </a:lnTo>
                <a:lnTo>
                  <a:pt x="783637" y="777373"/>
                </a:lnTo>
                <a:lnTo>
                  <a:pt x="777293" y="783109"/>
                </a:lnTo>
                <a:lnTo>
                  <a:pt x="770949" y="788844"/>
                </a:lnTo>
                <a:lnTo>
                  <a:pt x="764605" y="793943"/>
                </a:lnTo>
                <a:lnTo>
                  <a:pt x="757309" y="799041"/>
                </a:lnTo>
                <a:lnTo>
                  <a:pt x="750330" y="803183"/>
                </a:lnTo>
                <a:lnTo>
                  <a:pt x="743034" y="807644"/>
                </a:lnTo>
                <a:lnTo>
                  <a:pt x="735738" y="811468"/>
                </a:lnTo>
                <a:lnTo>
                  <a:pt x="727808" y="814973"/>
                </a:lnTo>
                <a:lnTo>
                  <a:pt x="719878" y="818160"/>
                </a:lnTo>
                <a:lnTo>
                  <a:pt x="711947" y="821028"/>
                </a:lnTo>
                <a:lnTo>
                  <a:pt x="703382" y="823258"/>
                </a:lnTo>
                <a:lnTo>
                  <a:pt x="694818" y="825170"/>
                </a:lnTo>
                <a:lnTo>
                  <a:pt x="686253" y="826763"/>
                </a:lnTo>
                <a:lnTo>
                  <a:pt x="677688" y="828038"/>
                </a:lnTo>
                <a:lnTo>
                  <a:pt x="668489" y="828675"/>
                </a:lnTo>
                <a:lnTo>
                  <a:pt x="659607" y="828675"/>
                </a:lnTo>
                <a:lnTo>
                  <a:pt x="650725" y="828675"/>
                </a:lnTo>
                <a:lnTo>
                  <a:pt x="641526" y="828038"/>
                </a:lnTo>
                <a:lnTo>
                  <a:pt x="632644" y="826763"/>
                </a:lnTo>
                <a:lnTo>
                  <a:pt x="624079" y="825170"/>
                </a:lnTo>
                <a:lnTo>
                  <a:pt x="615514" y="823258"/>
                </a:lnTo>
                <a:lnTo>
                  <a:pt x="607267" y="821028"/>
                </a:lnTo>
                <a:lnTo>
                  <a:pt x="599336" y="818160"/>
                </a:lnTo>
                <a:lnTo>
                  <a:pt x="591406" y="814973"/>
                </a:lnTo>
                <a:lnTo>
                  <a:pt x="583476" y="811468"/>
                </a:lnTo>
                <a:lnTo>
                  <a:pt x="575863" y="807644"/>
                </a:lnTo>
                <a:lnTo>
                  <a:pt x="568250" y="803183"/>
                </a:lnTo>
                <a:lnTo>
                  <a:pt x="561271" y="799041"/>
                </a:lnTo>
                <a:lnTo>
                  <a:pt x="554609" y="793943"/>
                </a:lnTo>
                <a:lnTo>
                  <a:pt x="548265" y="788844"/>
                </a:lnTo>
                <a:lnTo>
                  <a:pt x="541604" y="783109"/>
                </a:lnTo>
                <a:lnTo>
                  <a:pt x="535577" y="777373"/>
                </a:lnTo>
                <a:lnTo>
                  <a:pt x="529867" y="771319"/>
                </a:lnTo>
                <a:lnTo>
                  <a:pt x="524474" y="764946"/>
                </a:lnTo>
                <a:lnTo>
                  <a:pt x="518764" y="758254"/>
                </a:lnTo>
                <a:lnTo>
                  <a:pt x="514323" y="751244"/>
                </a:lnTo>
                <a:lnTo>
                  <a:pt x="509565" y="744233"/>
                </a:lnTo>
                <a:lnTo>
                  <a:pt x="505124" y="736905"/>
                </a:lnTo>
                <a:lnTo>
                  <a:pt x="501318" y="728938"/>
                </a:lnTo>
                <a:lnTo>
                  <a:pt x="497828" y="721609"/>
                </a:lnTo>
                <a:lnTo>
                  <a:pt x="494656" y="713325"/>
                </a:lnTo>
                <a:lnTo>
                  <a:pt x="492118" y="705040"/>
                </a:lnTo>
                <a:lnTo>
                  <a:pt x="489581" y="696755"/>
                </a:lnTo>
                <a:lnTo>
                  <a:pt x="487677" y="688151"/>
                </a:lnTo>
                <a:lnTo>
                  <a:pt x="486091" y="679548"/>
                </a:lnTo>
                <a:lnTo>
                  <a:pt x="485140" y="670626"/>
                </a:lnTo>
                <a:lnTo>
                  <a:pt x="484188" y="661704"/>
                </a:lnTo>
                <a:lnTo>
                  <a:pt x="484188" y="652463"/>
                </a:lnTo>
                <a:lnTo>
                  <a:pt x="484188" y="643541"/>
                </a:lnTo>
                <a:lnTo>
                  <a:pt x="485140" y="634618"/>
                </a:lnTo>
                <a:lnTo>
                  <a:pt x="486091" y="626015"/>
                </a:lnTo>
                <a:lnTo>
                  <a:pt x="487677" y="617411"/>
                </a:lnTo>
                <a:lnTo>
                  <a:pt x="489581" y="608808"/>
                </a:lnTo>
                <a:lnTo>
                  <a:pt x="492118" y="600523"/>
                </a:lnTo>
                <a:lnTo>
                  <a:pt x="494656" y="592238"/>
                </a:lnTo>
                <a:lnTo>
                  <a:pt x="497828" y="583953"/>
                </a:lnTo>
                <a:lnTo>
                  <a:pt x="501318" y="576306"/>
                </a:lnTo>
                <a:lnTo>
                  <a:pt x="505124" y="568658"/>
                </a:lnTo>
                <a:lnTo>
                  <a:pt x="509565" y="561329"/>
                </a:lnTo>
                <a:lnTo>
                  <a:pt x="514323" y="554319"/>
                </a:lnTo>
                <a:lnTo>
                  <a:pt x="518764" y="547309"/>
                </a:lnTo>
                <a:lnTo>
                  <a:pt x="524474" y="540617"/>
                </a:lnTo>
                <a:lnTo>
                  <a:pt x="529867" y="534244"/>
                </a:lnTo>
                <a:lnTo>
                  <a:pt x="535577" y="528190"/>
                </a:lnTo>
                <a:lnTo>
                  <a:pt x="541604" y="522135"/>
                </a:lnTo>
                <a:lnTo>
                  <a:pt x="548265" y="516718"/>
                </a:lnTo>
                <a:lnTo>
                  <a:pt x="554609" y="511620"/>
                </a:lnTo>
                <a:lnTo>
                  <a:pt x="561271" y="506522"/>
                </a:lnTo>
                <a:lnTo>
                  <a:pt x="568250" y="501742"/>
                </a:lnTo>
                <a:lnTo>
                  <a:pt x="575863" y="497918"/>
                </a:lnTo>
                <a:lnTo>
                  <a:pt x="583476" y="494094"/>
                </a:lnTo>
                <a:lnTo>
                  <a:pt x="591406" y="490589"/>
                </a:lnTo>
                <a:lnTo>
                  <a:pt x="599336" y="487403"/>
                </a:lnTo>
                <a:lnTo>
                  <a:pt x="607267" y="484535"/>
                </a:lnTo>
                <a:lnTo>
                  <a:pt x="615514" y="481986"/>
                </a:lnTo>
                <a:lnTo>
                  <a:pt x="624079" y="479755"/>
                </a:lnTo>
                <a:lnTo>
                  <a:pt x="632644" y="478481"/>
                </a:lnTo>
                <a:lnTo>
                  <a:pt x="641526" y="477525"/>
                </a:lnTo>
                <a:lnTo>
                  <a:pt x="650725" y="476887"/>
                </a:lnTo>
                <a:lnTo>
                  <a:pt x="659607" y="476250"/>
                </a:lnTo>
                <a:close/>
                <a:moveTo>
                  <a:pt x="175261" y="476250"/>
                </a:moveTo>
                <a:lnTo>
                  <a:pt x="184768" y="476887"/>
                </a:lnTo>
                <a:lnTo>
                  <a:pt x="193325" y="477525"/>
                </a:lnTo>
                <a:lnTo>
                  <a:pt x="202199" y="478481"/>
                </a:lnTo>
                <a:lnTo>
                  <a:pt x="210756" y="479755"/>
                </a:lnTo>
                <a:lnTo>
                  <a:pt x="219313" y="481986"/>
                </a:lnTo>
                <a:lnTo>
                  <a:pt x="227553" y="484535"/>
                </a:lnTo>
                <a:lnTo>
                  <a:pt x="235794" y="487403"/>
                </a:lnTo>
                <a:lnTo>
                  <a:pt x="243717" y="490589"/>
                </a:lnTo>
                <a:lnTo>
                  <a:pt x="251640" y="494094"/>
                </a:lnTo>
                <a:lnTo>
                  <a:pt x="258929" y="497918"/>
                </a:lnTo>
                <a:lnTo>
                  <a:pt x="266535" y="501742"/>
                </a:lnTo>
                <a:lnTo>
                  <a:pt x="273508" y="506522"/>
                </a:lnTo>
                <a:lnTo>
                  <a:pt x="280480" y="511620"/>
                </a:lnTo>
                <a:lnTo>
                  <a:pt x="287136" y="516718"/>
                </a:lnTo>
                <a:lnTo>
                  <a:pt x="293157" y="522135"/>
                </a:lnTo>
                <a:lnTo>
                  <a:pt x="299496" y="528190"/>
                </a:lnTo>
                <a:lnTo>
                  <a:pt x="305517" y="534244"/>
                </a:lnTo>
                <a:lnTo>
                  <a:pt x="310905" y="540617"/>
                </a:lnTo>
                <a:lnTo>
                  <a:pt x="315976" y="547309"/>
                </a:lnTo>
                <a:lnTo>
                  <a:pt x="321047" y="554319"/>
                </a:lnTo>
                <a:lnTo>
                  <a:pt x="325167" y="561329"/>
                </a:lnTo>
                <a:lnTo>
                  <a:pt x="329604" y="568658"/>
                </a:lnTo>
                <a:lnTo>
                  <a:pt x="333407" y="576306"/>
                </a:lnTo>
                <a:lnTo>
                  <a:pt x="336893" y="583953"/>
                </a:lnTo>
                <a:lnTo>
                  <a:pt x="340063" y="592238"/>
                </a:lnTo>
                <a:lnTo>
                  <a:pt x="342598" y="600523"/>
                </a:lnTo>
                <a:lnTo>
                  <a:pt x="345133" y="608808"/>
                </a:lnTo>
                <a:lnTo>
                  <a:pt x="347035" y="617411"/>
                </a:lnTo>
                <a:lnTo>
                  <a:pt x="348619" y="626015"/>
                </a:lnTo>
                <a:lnTo>
                  <a:pt x="349887" y="634618"/>
                </a:lnTo>
                <a:lnTo>
                  <a:pt x="350521" y="643541"/>
                </a:lnTo>
                <a:lnTo>
                  <a:pt x="350838" y="652463"/>
                </a:lnTo>
                <a:lnTo>
                  <a:pt x="350521" y="661704"/>
                </a:lnTo>
                <a:lnTo>
                  <a:pt x="349887" y="670626"/>
                </a:lnTo>
                <a:lnTo>
                  <a:pt x="348619" y="679548"/>
                </a:lnTo>
                <a:lnTo>
                  <a:pt x="347035" y="688151"/>
                </a:lnTo>
                <a:lnTo>
                  <a:pt x="345133" y="696755"/>
                </a:lnTo>
                <a:lnTo>
                  <a:pt x="342598" y="705040"/>
                </a:lnTo>
                <a:lnTo>
                  <a:pt x="340063" y="713325"/>
                </a:lnTo>
                <a:lnTo>
                  <a:pt x="336893" y="721609"/>
                </a:lnTo>
                <a:lnTo>
                  <a:pt x="333407" y="728938"/>
                </a:lnTo>
                <a:lnTo>
                  <a:pt x="329604" y="736905"/>
                </a:lnTo>
                <a:lnTo>
                  <a:pt x="325167" y="744233"/>
                </a:lnTo>
                <a:lnTo>
                  <a:pt x="321047" y="751244"/>
                </a:lnTo>
                <a:lnTo>
                  <a:pt x="315976" y="758254"/>
                </a:lnTo>
                <a:lnTo>
                  <a:pt x="310905" y="764946"/>
                </a:lnTo>
                <a:lnTo>
                  <a:pt x="305517" y="771319"/>
                </a:lnTo>
                <a:lnTo>
                  <a:pt x="299496" y="777373"/>
                </a:lnTo>
                <a:lnTo>
                  <a:pt x="293157" y="783109"/>
                </a:lnTo>
                <a:lnTo>
                  <a:pt x="287136" y="788844"/>
                </a:lnTo>
                <a:lnTo>
                  <a:pt x="280480" y="793943"/>
                </a:lnTo>
                <a:lnTo>
                  <a:pt x="273508" y="799041"/>
                </a:lnTo>
                <a:lnTo>
                  <a:pt x="266535" y="803183"/>
                </a:lnTo>
                <a:lnTo>
                  <a:pt x="258929" y="807644"/>
                </a:lnTo>
                <a:lnTo>
                  <a:pt x="251640" y="811468"/>
                </a:lnTo>
                <a:lnTo>
                  <a:pt x="243717" y="814973"/>
                </a:lnTo>
                <a:lnTo>
                  <a:pt x="235794" y="818160"/>
                </a:lnTo>
                <a:lnTo>
                  <a:pt x="227553" y="821028"/>
                </a:lnTo>
                <a:lnTo>
                  <a:pt x="219313" y="823258"/>
                </a:lnTo>
                <a:lnTo>
                  <a:pt x="210756" y="825170"/>
                </a:lnTo>
                <a:lnTo>
                  <a:pt x="202199" y="826763"/>
                </a:lnTo>
                <a:lnTo>
                  <a:pt x="193325" y="828038"/>
                </a:lnTo>
                <a:lnTo>
                  <a:pt x="184768" y="828675"/>
                </a:lnTo>
                <a:lnTo>
                  <a:pt x="175261" y="828675"/>
                </a:lnTo>
                <a:lnTo>
                  <a:pt x="166387" y="828675"/>
                </a:lnTo>
                <a:lnTo>
                  <a:pt x="157513" y="828038"/>
                </a:lnTo>
                <a:lnTo>
                  <a:pt x="148956" y="826763"/>
                </a:lnTo>
                <a:lnTo>
                  <a:pt x="140082" y="825170"/>
                </a:lnTo>
                <a:lnTo>
                  <a:pt x="131525" y="823258"/>
                </a:lnTo>
                <a:lnTo>
                  <a:pt x="123601" y="821028"/>
                </a:lnTo>
                <a:lnTo>
                  <a:pt x="115361" y="818160"/>
                </a:lnTo>
                <a:lnTo>
                  <a:pt x="107121" y="814973"/>
                </a:lnTo>
                <a:lnTo>
                  <a:pt x="99198" y="811468"/>
                </a:lnTo>
                <a:lnTo>
                  <a:pt x="91909" y="807644"/>
                </a:lnTo>
                <a:lnTo>
                  <a:pt x="84619" y="803183"/>
                </a:lnTo>
                <a:lnTo>
                  <a:pt x="77647" y="799041"/>
                </a:lnTo>
                <a:lnTo>
                  <a:pt x="70675" y="793943"/>
                </a:lnTo>
                <a:lnTo>
                  <a:pt x="64019" y="788844"/>
                </a:lnTo>
                <a:lnTo>
                  <a:pt x="57681" y="783109"/>
                </a:lnTo>
                <a:lnTo>
                  <a:pt x="51342" y="777373"/>
                </a:lnTo>
                <a:lnTo>
                  <a:pt x="45637" y="771319"/>
                </a:lnTo>
                <a:lnTo>
                  <a:pt x="40250" y="764946"/>
                </a:lnTo>
                <a:lnTo>
                  <a:pt x="35179" y="758254"/>
                </a:lnTo>
                <a:lnTo>
                  <a:pt x="30108" y="751244"/>
                </a:lnTo>
                <a:lnTo>
                  <a:pt x="25671" y="744233"/>
                </a:lnTo>
                <a:lnTo>
                  <a:pt x="21551" y="736905"/>
                </a:lnTo>
                <a:lnTo>
                  <a:pt x="17431" y="728938"/>
                </a:lnTo>
                <a:lnTo>
                  <a:pt x="13945" y="721609"/>
                </a:lnTo>
                <a:lnTo>
                  <a:pt x="11092" y="713325"/>
                </a:lnTo>
                <a:lnTo>
                  <a:pt x="8240" y="705040"/>
                </a:lnTo>
                <a:lnTo>
                  <a:pt x="6022" y="696755"/>
                </a:lnTo>
                <a:lnTo>
                  <a:pt x="3803" y="688151"/>
                </a:lnTo>
                <a:lnTo>
                  <a:pt x="2218" y="679548"/>
                </a:lnTo>
                <a:lnTo>
                  <a:pt x="1268" y="670626"/>
                </a:lnTo>
                <a:lnTo>
                  <a:pt x="317" y="661704"/>
                </a:lnTo>
                <a:lnTo>
                  <a:pt x="0" y="652463"/>
                </a:lnTo>
                <a:lnTo>
                  <a:pt x="317" y="643541"/>
                </a:lnTo>
                <a:lnTo>
                  <a:pt x="1268" y="634618"/>
                </a:lnTo>
                <a:lnTo>
                  <a:pt x="2218" y="626015"/>
                </a:lnTo>
                <a:lnTo>
                  <a:pt x="3803" y="617411"/>
                </a:lnTo>
                <a:lnTo>
                  <a:pt x="6022" y="608808"/>
                </a:lnTo>
                <a:lnTo>
                  <a:pt x="8240" y="600523"/>
                </a:lnTo>
                <a:lnTo>
                  <a:pt x="11092" y="592238"/>
                </a:lnTo>
                <a:lnTo>
                  <a:pt x="13945" y="583953"/>
                </a:lnTo>
                <a:lnTo>
                  <a:pt x="17431" y="576306"/>
                </a:lnTo>
                <a:lnTo>
                  <a:pt x="21551" y="568658"/>
                </a:lnTo>
                <a:lnTo>
                  <a:pt x="25671" y="561329"/>
                </a:lnTo>
                <a:lnTo>
                  <a:pt x="30108" y="554319"/>
                </a:lnTo>
                <a:lnTo>
                  <a:pt x="35179" y="547309"/>
                </a:lnTo>
                <a:lnTo>
                  <a:pt x="40250" y="540617"/>
                </a:lnTo>
                <a:lnTo>
                  <a:pt x="45637" y="534244"/>
                </a:lnTo>
                <a:lnTo>
                  <a:pt x="51342" y="528190"/>
                </a:lnTo>
                <a:lnTo>
                  <a:pt x="57681" y="522135"/>
                </a:lnTo>
                <a:lnTo>
                  <a:pt x="64019" y="516718"/>
                </a:lnTo>
                <a:lnTo>
                  <a:pt x="70675" y="511620"/>
                </a:lnTo>
                <a:lnTo>
                  <a:pt x="77647" y="506522"/>
                </a:lnTo>
                <a:lnTo>
                  <a:pt x="84619" y="501742"/>
                </a:lnTo>
                <a:lnTo>
                  <a:pt x="91909" y="497918"/>
                </a:lnTo>
                <a:lnTo>
                  <a:pt x="99198" y="494094"/>
                </a:lnTo>
                <a:lnTo>
                  <a:pt x="107121" y="490589"/>
                </a:lnTo>
                <a:lnTo>
                  <a:pt x="115361" y="487403"/>
                </a:lnTo>
                <a:lnTo>
                  <a:pt x="123601" y="484535"/>
                </a:lnTo>
                <a:lnTo>
                  <a:pt x="131525" y="481986"/>
                </a:lnTo>
                <a:lnTo>
                  <a:pt x="140082" y="479755"/>
                </a:lnTo>
                <a:lnTo>
                  <a:pt x="148956" y="478481"/>
                </a:lnTo>
                <a:lnTo>
                  <a:pt x="157513" y="477525"/>
                </a:lnTo>
                <a:lnTo>
                  <a:pt x="166387" y="476887"/>
                </a:lnTo>
                <a:lnTo>
                  <a:pt x="175261" y="476250"/>
                </a:lnTo>
                <a:close/>
                <a:moveTo>
                  <a:pt x="3070075" y="0"/>
                </a:moveTo>
                <a:lnTo>
                  <a:pt x="3078957" y="0"/>
                </a:lnTo>
                <a:lnTo>
                  <a:pt x="3087839" y="0"/>
                </a:lnTo>
                <a:lnTo>
                  <a:pt x="3097038" y="635"/>
                </a:lnTo>
                <a:lnTo>
                  <a:pt x="3105603" y="1903"/>
                </a:lnTo>
                <a:lnTo>
                  <a:pt x="3114485" y="3489"/>
                </a:lnTo>
                <a:lnTo>
                  <a:pt x="3122732" y="5393"/>
                </a:lnTo>
                <a:lnTo>
                  <a:pt x="3131297" y="7613"/>
                </a:lnTo>
                <a:lnTo>
                  <a:pt x="3139545" y="10468"/>
                </a:lnTo>
                <a:lnTo>
                  <a:pt x="3147158" y="13640"/>
                </a:lnTo>
                <a:lnTo>
                  <a:pt x="3155088" y="17130"/>
                </a:lnTo>
                <a:lnTo>
                  <a:pt x="3162384" y="20936"/>
                </a:lnTo>
                <a:lnTo>
                  <a:pt x="3169680" y="25377"/>
                </a:lnTo>
                <a:lnTo>
                  <a:pt x="3177293" y="29818"/>
                </a:lnTo>
                <a:lnTo>
                  <a:pt x="3183955" y="34576"/>
                </a:lnTo>
                <a:lnTo>
                  <a:pt x="3190299" y="39969"/>
                </a:lnTo>
                <a:lnTo>
                  <a:pt x="3196960" y="45679"/>
                </a:lnTo>
                <a:lnTo>
                  <a:pt x="3202987" y="51389"/>
                </a:lnTo>
                <a:lnTo>
                  <a:pt x="3208697" y="57099"/>
                </a:lnTo>
                <a:lnTo>
                  <a:pt x="3214090" y="63760"/>
                </a:lnTo>
                <a:lnTo>
                  <a:pt x="3219800" y="70421"/>
                </a:lnTo>
                <a:lnTo>
                  <a:pt x="3224241" y="77083"/>
                </a:lnTo>
                <a:lnTo>
                  <a:pt x="3228999" y="84379"/>
                </a:lnTo>
                <a:lnTo>
                  <a:pt x="3233440" y="91675"/>
                </a:lnTo>
                <a:lnTo>
                  <a:pt x="3237246" y="99288"/>
                </a:lnTo>
                <a:lnTo>
                  <a:pt x="3240736" y="107218"/>
                </a:lnTo>
                <a:lnTo>
                  <a:pt x="3243908" y="114831"/>
                </a:lnTo>
                <a:lnTo>
                  <a:pt x="3246446" y="123079"/>
                </a:lnTo>
                <a:lnTo>
                  <a:pt x="3248983" y="131326"/>
                </a:lnTo>
                <a:lnTo>
                  <a:pt x="3250887" y="139891"/>
                </a:lnTo>
                <a:lnTo>
                  <a:pt x="3252473" y="148456"/>
                </a:lnTo>
                <a:lnTo>
                  <a:pt x="3253742" y="157338"/>
                </a:lnTo>
                <a:lnTo>
                  <a:pt x="3254059" y="166220"/>
                </a:lnTo>
                <a:lnTo>
                  <a:pt x="3254376" y="175419"/>
                </a:lnTo>
                <a:lnTo>
                  <a:pt x="3254059" y="184301"/>
                </a:lnTo>
                <a:lnTo>
                  <a:pt x="3253742" y="193183"/>
                </a:lnTo>
                <a:lnTo>
                  <a:pt x="3252473" y="201748"/>
                </a:lnTo>
                <a:lnTo>
                  <a:pt x="3250887" y="210947"/>
                </a:lnTo>
                <a:lnTo>
                  <a:pt x="3248983" y="218877"/>
                </a:lnTo>
                <a:lnTo>
                  <a:pt x="3246446" y="227442"/>
                </a:lnTo>
                <a:lnTo>
                  <a:pt x="3243908" y="235690"/>
                </a:lnTo>
                <a:lnTo>
                  <a:pt x="3240736" y="243620"/>
                </a:lnTo>
                <a:lnTo>
                  <a:pt x="3237246" y="251233"/>
                </a:lnTo>
                <a:lnTo>
                  <a:pt x="3233440" y="258846"/>
                </a:lnTo>
                <a:lnTo>
                  <a:pt x="3228999" y="266142"/>
                </a:lnTo>
                <a:lnTo>
                  <a:pt x="3224241" y="273438"/>
                </a:lnTo>
                <a:lnTo>
                  <a:pt x="3219800" y="280100"/>
                </a:lnTo>
                <a:lnTo>
                  <a:pt x="3214090" y="286761"/>
                </a:lnTo>
                <a:lnTo>
                  <a:pt x="3208697" y="293423"/>
                </a:lnTo>
                <a:lnTo>
                  <a:pt x="3202987" y="299132"/>
                </a:lnTo>
                <a:lnTo>
                  <a:pt x="3196960" y="305159"/>
                </a:lnTo>
                <a:lnTo>
                  <a:pt x="3190299" y="310552"/>
                </a:lnTo>
                <a:lnTo>
                  <a:pt x="3183955" y="315945"/>
                </a:lnTo>
                <a:lnTo>
                  <a:pt x="3177293" y="320703"/>
                </a:lnTo>
                <a:lnTo>
                  <a:pt x="3169680" y="325461"/>
                </a:lnTo>
                <a:lnTo>
                  <a:pt x="3162384" y="329585"/>
                </a:lnTo>
                <a:lnTo>
                  <a:pt x="3155088" y="333709"/>
                </a:lnTo>
                <a:lnTo>
                  <a:pt x="3147158" y="337198"/>
                </a:lnTo>
                <a:lnTo>
                  <a:pt x="3139545" y="340370"/>
                </a:lnTo>
                <a:lnTo>
                  <a:pt x="3131297" y="342908"/>
                </a:lnTo>
                <a:lnTo>
                  <a:pt x="3122732" y="345128"/>
                </a:lnTo>
                <a:lnTo>
                  <a:pt x="3114485" y="347349"/>
                </a:lnTo>
                <a:lnTo>
                  <a:pt x="3105603" y="348935"/>
                </a:lnTo>
                <a:lnTo>
                  <a:pt x="3097038" y="349887"/>
                </a:lnTo>
                <a:lnTo>
                  <a:pt x="3087839" y="350204"/>
                </a:lnTo>
                <a:lnTo>
                  <a:pt x="3078957" y="350838"/>
                </a:lnTo>
                <a:lnTo>
                  <a:pt x="3070075" y="350204"/>
                </a:lnTo>
                <a:lnTo>
                  <a:pt x="3061193" y="349887"/>
                </a:lnTo>
                <a:lnTo>
                  <a:pt x="3051994" y="348935"/>
                </a:lnTo>
                <a:lnTo>
                  <a:pt x="3043429" y="347349"/>
                </a:lnTo>
                <a:lnTo>
                  <a:pt x="3034864" y="345128"/>
                </a:lnTo>
                <a:lnTo>
                  <a:pt x="3026617" y="342908"/>
                </a:lnTo>
                <a:lnTo>
                  <a:pt x="3018686" y="340370"/>
                </a:lnTo>
                <a:lnTo>
                  <a:pt x="3010756" y="337198"/>
                </a:lnTo>
                <a:lnTo>
                  <a:pt x="3002826" y="333709"/>
                </a:lnTo>
                <a:lnTo>
                  <a:pt x="2995213" y="329585"/>
                </a:lnTo>
                <a:lnTo>
                  <a:pt x="2988234" y="325461"/>
                </a:lnTo>
                <a:lnTo>
                  <a:pt x="2980621" y="320703"/>
                </a:lnTo>
                <a:lnTo>
                  <a:pt x="2973959" y="315945"/>
                </a:lnTo>
                <a:lnTo>
                  <a:pt x="2967615" y="310552"/>
                </a:lnTo>
                <a:lnTo>
                  <a:pt x="2960954" y="305159"/>
                </a:lnTo>
                <a:lnTo>
                  <a:pt x="2954927" y="299132"/>
                </a:lnTo>
                <a:lnTo>
                  <a:pt x="2949217" y="293423"/>
                </a:lnTo>
                <a:lnTo>
                  <a:pt x="2943824" y="286761"/>
                </a:lnTo>
                <a:lnTo>
                  <a:pt x="2938114" y="280100"/>
                </a:lnTo>
                <a:lnTo>
                  <a:pt x="2933673" y="273438"/>
                </a:lnTo>
                <a:lnTo>
                  <a:pt x="2928915" y="266142"/>
                </a:lnTo>
                <a:lnTo>
                  <a:pt x="2924474" y="258846"/>
                </a:lnTo>
                <a:lnTo>
                  <a:pt x="2920668" y="251233"/>
                </a:lnTo>
                <a:lnTo>
                  <a:pt x="2917178" y="243620"/>
                </a:lnTo>
                <a:lnTo>
                  <a:pt x="2914006" y="235690"/>
                </a:lnTo>
                <a:lnTo>
                  <a:pt x="2911468" y="227442"/>
                </a:lnTo>
                <a:lnTo>
                  <a:pt x="2908931" y="218877"/>
                </a:lnTo>
                <a:lnTo>
                  <a:pt x="2907027" y="210947"/>
                </a:lnTo>
                <a:lnTo>
                  <a:pt x="2905441" y="201748"/>
                </a:lnTo>
                <a:lnTo>
                  <a:pt x="2904490" y="193183"/>
                </a:lnTo>
                <a:lnTo>
                  <a:pt x="2903538" y="184301"/>
                </a:lnTo>
                <a:lnTo>
                  <a:pt x="2903538" y="175419"/>
                </a:lnTo>
                <a:lnTo>
                  <a:pt x="2903538" y="166220"/>
                </a:lnTo>
                <a:lnTo>
                  <a:pt x="2904490" y="157338"/>
                </a:lnTo>
                <a:lnTo>
                  <a:pt x="2905441" y="148456"/>
                </a:lnTo>
                <a:lnTo>
                  <a:pt x="2907027" y="139891"/>
                </a:lnTo>
                <a:lnTo>
                  <a:pt x="2908931" y="131326"/>
                </a:lnTo>
                <a:lnTo>
                  <a:pt x="2911468" y="123079"/>
                </a:lnTo>
                <a:lnTo>
                  <a:pt x="2914006" y="114831"/>
                </a:lnTo>
                <a:lnTo>
                  <a:pt x="2917178" y="107218"/>
                </a:lnTo>
                <a:lnTo>
                  <a:pt x="2920668" y="99288"/>
                </a:lnTo>
                <a:lnTo>
                  <a:pt x="2924474" y="91675"/>
                </a:lnTo>
                <a:lnTo>
                  <a:pt x="2928915" y="84379"/>
                </a:lnTo>
                <a:lnTo>
                  <a:pt x="2933673" y="77083"/>
                </a:lnTo>
                <a:lnTo>
                  <a:pt x="2938114" y="70421"/>
                </a:lnTo>
                <a:lnTo>
                  <a:pt x="2943824" y="63760"/>
                </a:lnTo>
                <a:lnTo>
                  <a:pt x="2949217" y="57099"/>
                </a:lnTo>
                <a:lnTo>
                  <a:pt x="2954927" y="51389"/>
                </a:lnTo>
                <a:lnTo>
                  <a:pt x="2960954" y="45679"/>
                </a:lnTo>
                <a:lnTo>
                  <a:pt x="2967615" y="39969"/>
                </a:lnTo>
                <a:lnTo>
                  <a:pt x="2973959" y="34576"/>
                </a:lnTo>
                <a:lnTo>
                  <a:pt x="2980621" y="29818"/>
                </a:lnTo>
                <a:lnTo>
                  <a:pt x="2988234" y="25377"/>
                </a:lnTo>
                <a:lnTo>
                  <a:pt x="2995213" y="20936"/>
                </a:lnTo>
                <a:lnTo>
                  <a:pt x="3002826" y="17130"/>
                </a:lnTo>
                <a:lnTo>
                  <a:pt x="3010756" y="13640"/>
                </a:lnTo>
                <a:lnTo>
                  <a:pt x="3018686" y="10468"/>
                </a:lnTo>
                <a:lnTo>
                  <a:pt x="3026617" y="7613"/>
                </a:lnTo>
                <a:lnTo>
                  <a:pt x="3034864" y="5393"/>
                </a:lnTo>
                <a:lnTo>
                  <a:pt x="3043429" y="3489"/>
                </a:lnTo>
                <a:lnTo>
                  <a:pt x="3051994" y="1903"/>
                </a:lnTo>
                <a:lnTo>
                  <a:pt x="3061193" y="635"/>
                </a:lnTo>
                <a:lnTo>
                  <a:pt x="3070075" y="0"/>
                </a:lnTo>
                <a:close/>
                <a:moveTo>
                  <a:pt x="2585737" y="0"/>
                </a:moveTo>
                <a:lnTo>
                  <a:pt x="2594927" y="0"/>
                </a:lnTo>
                <a:lnTo>
                  <a:pt x="2604118" y="0"/>
                </a:lnTo>
                <a:lnTo>
                  <a:pt x="2612992" y="635"/>
                </a:lnTo>
                <a:lnTo>
                  <a:pt x="2621549" y="1903"/>
                </a:lnTo>
                <a:lnTo>
                  <a:pt x="2630106" y="3489"/>
                </a:lnTo>
                <a:lnTo>
                  <a:pt x="2638663" y="5393"/>
                </a:lnTo>
                <a:lnTo>
                  <a:pt x="2646903" y="7613"/>
                </a:lnTo>
                <a:lnTo>
                  <a:pt x="2655144" y="10468"/>
                </a:lnTo>
                <a:lnTo>
                  <a:pt x="2663067" y="13640"/>
                </a:lnTo>
                <a:lnTo>
                  <a:pt x="2670990" y="17130"/>
                </a:lnTo>
                <a:lnTo>
                  <a:pt x="2678279" y="20936"/>
                </a:lnTo>
                <a:lnTo>
                  <a:pt x="2685885" y="25377"/>
                </a:lnTo>
                <a:lnTo>
                  <a:pt x="2692858" y="29818"/>
                </a:lnTo>
                <a:lnTo>
                  <a:pt x="2699830" y="34576"/>
                </a:lnTo>
                <a:lnTo>
                  <a:pt x="2706486" y="39969"/>
                </a:lnTo>
                <a:lnTo>
                  <a:pt x="2712507" y="45679"/>
                </a:lnTo>
                <a:lnTo>
                  <a:pt x="2718846" y="51389"/>
                </a:lnTo>
                <a:lnTo>
                  <a:pt x="2724867" y="57099"/>
                </a:lnTo>
                <a:lnTo>
                  <a:pt x="2730255" y="63760"/>
                </a:lnTo>
                <a:lnTo>
                  <a:pt x="2735326" y="70421"/>
                </a:lnTo>
                <a:lnTo>
                  <a:pt x="2740397" y="77083"/>
                </a:lnTo>
                <a:lnTo>
                  <a:pt x="2744517" y="84379"/>
                </a:lnTo>
                <a:lnTo>
                  <a:pt x="2748954" y="91675"/>
                </a:lnTo>
                <a:lnTo>
                  <a:pt x="2752757" y="99288"/>
                </a:lnTo>
                <a:lnTo>
                  <a:pt x="2756243" y="107218"/>
                </a:lnTo>
                <a:lnTo>
                  <a:pt x="2759413" y="114831"/>
                </a:lnTo>
                <a:lnTo>
                  <a:pt x="2761948" y="123079"/>
                </a:lnTo>
                <a:lnTo>
                  <a:pt x="2764483" y="131326"/>
                </a:lnTo>
                <a:lnTo>
                  <a:pt x="2766385" y="139891"/>
                </a:lnTo>
                <a:lnTo>
                  <a:pt x="2767969" y="148456"/>
                </a:lnTo>
                <a:lnTo>
                  <a:pt x="2769237" y="157338"/>
                </a:lnTo>
                <a:lnTo>
                  <a:pt x="2769871" y="166220"/>
                </a:lnTo>
                <a:lnTo>
                  <a:pt x="2770188" y="175419"/>
                </a:lnTo>
                <a:lnTo>
                  <a:pt x="2769871" y="184301"/>
                </a:lnTo>
                <a:lnTo>
                  <a:pt x="2769237" y="193183"/>
                </a:lnTo>
                <a:lnTo>
                  <a:pt x="2767969" y="201748"/>
                </a:lnTo>
                <a:lnTo>
                  <a:pt x="2766385" y="210947"/>
                </a:lnTo>
                <a:lnTo>
                  <a:pt x="2764483" y="218877"/>
                </a:lnTo>
                <a:lnTo>
                  <a:pt x="2761948" y="227442"/>
                </a:lnTo>
                <a:lnTo>
                  <a:pt x="2759413" y="235690"/>
                </a:lnTo>
                <a:lnTo>
                  <a:pt x="2756243" y="243620"/>
                </a:lnTo>
                <a:lnTo>
                  <a:pt x="2752757" y="251233"/>
                </a:lnTo>
                <a:lnTo>
                  <a:pt x="2748954" y="258846"/>
                </a:lnTo>
                <a:lnTo>
                  <a:pt x="2744517" y="266142"/>
                </a:lnTo>
                <a:lnTo>
                  <a:pt x="2740397" y="273438"/>
                </a:lnTo>
                <a:lnTo>
                  <a:pt x="2735326" y="280100"/>
                </a:lnTo>
                <a:lnTo>
                  <a:pt x="2730255" y="286761"/>
                </a:lnTo>
                <a:lnTo>
                  <a:pt x="2724867" y="293423"/>
                </a:lnTo>
                <a:lnTo>
                  <a:pt x="2718846" y="299132"/>
                </a:lnTo>
                <a:lnTo>
                  <a:pt x="2712507" y="305159"/>
                </a:lnTo>
                <a:lnTo>
                  <a:pt x="2706486" y="310552"/>
                </a:lnTo>
                <a:lnTo>
                  <a:pt x="2699830" y="315945"/>
                </a:lnTo>
                <a:lnTo>
                  <a:pt x="2692858" y="320703"/>
                </a:lnTo>
                <a:lnTo>
                  <a:pt x="2685885" y="325461"/>
                </a:lnTo>
                <a:lnTo>
                  <a:pt x="2678279" y="329585"/>
                </a:lnTo>
                <a:lnTo>
                  <a:pt x="2670990" y="333709"/>
                </a:lnTo>
                <a:lnTo>
                  <a:pt x="2663067" y="337198"/>
                </a:lnTo>
                <a:lnTo>
                  <a:pt x="2655144" y="340370"/>
                </a:lnTo>
                <a:lnTo>
                  <a:pt x="2646903" y="342908"/>
                </a:lnTo>
                <a:lnTo>
                  <a:pt x="2638663" y="345128"/>
                </a:lnTo>
                <a:lnTo>
                  <a:pt x="2630106" y="347349"/>
                </a:lnTo>
                <a:lnTo>
                  <a:pt x="2621549" y="348935"/>
                </a:lnTo>
                <a:lnTo>
                  <a:pt x="2612992" y="349887"/>
                </a:lnTo>
                <a:lnTo>
                  <a:pt x="2604118" y="350204"/>
                </a:lnTo>
                <a:lnTo>
                  <a:pt x="2594927" y="350838"/>
                </a:lnTo>
                <a:lnTo>
                  <a:pt x="2585737" y="350204"/>
                </a:lnTo>
                <a:lnTo>
                  <a:pt x="2577180" y="349887"/>
                </a:lnTo>
                <a:lnTo>
                  <a:pt x="2568306" y="348935"/>
                </a:lnTo>
                <a:lnTo>
                  <a:pt x="2559749" y="347349"/>
                </a:lnTo>
                <a:lnTo>
                  <a:pt x="2550875" y="345128"/>
                </a:lnTo>
                <a:lnTo>
                  <a:pt x="2542951" y="342908"/>
                </a:lnTo>
                <a:lnTo>
                  <a:pt x="2534711" y="340370"/>
                </a:lnTo>
                <a:lnTo>
                  <a:pt x="2526471" y="337198"/>
                </a:lnTo>
                <a:lnTo>
                  <a:pt x="2518548" y="333709"/>
                </a:lnTo>
                <a:lnTo>
                  <a:pt x="2511259" y="329585"/>
                </a:lnTo>
                <a:lnTo>
                  <a:pt x="2503969" y="325461"/>
                </a:lnTo>
                <a:lnTo>
                  <a:pt x="2496997" y="320703"/>
                </a:lnTo>
                <a:lnTo>
                  <a:pt x="2490025" y="315945"/>
                </a:lnTo>
                <a:lnTo>
                  <a:pt x="2483369" y="310552"/>
                </a:lnTo>
                <a:lnTo>
                  <a:pt x="2477031" y="305159"/>
                </a:lnTo>
                <a:lnTo>
                  <a:pt x="2470692" y="299132"/>
                </a:lnTo>
                <a:lnTo>
                  <a:pt x="2464987" y="293423"/>
                </a:lnTo>
                <a:lnTo>
                  <a:pt x="2459600" y="286761"/>
                </a:lnTo>
                <a:lnTo>
                  <a:pt x="2454529" y="280100"/>
                </a:lnTo>
                <a:lnTo>
                  <a:pt x="2449458" y="273438"/>
                </a:lnTo>
                <a:lnTo>
                  <a:pt x="2445021" y="266142"/>
                </a:lnTo>
                <a:lnTo>
                  <a:pt x="2440901" y="258846"/>
                </a:lnTo>
                <a:lnTo>
                  <a:pt x="2436781" y="251233"/>
                </a:lnTo>
                <a:lnTo>
                  <a:pt x="2433295" y="243620"/>
                </a:lnTo>
                <a:lnTo>
                  <a:pt x="2430442" y="235690"/>
                </a:lnTo>
                <a:lnTo>
                  <a:pt x="2427590" y="227442"/>
                </a:lnTo>
                <a:lnTo>
                  <a:pt x="2425372" y="218877"/>
                </a:lnTo>
                <a:lnTo>
                  <a:pt x="2423153" y="210947"/>
                </a:lnTo>
                <a:lnTo>
                  <a:pt x="2421885" y="201748"/>
                </a:lnTo>
                <a:lnTo>
                  <a:pt x="2420618" y="193183"/>
                </a:lnTo>
                <a:lnTo>
                  <a:pt x="2419667" y="184301"/>
                </a:lnTo>
                <a:lnTo>
                  <a:pt x="2419350" y="175419"/>
                </a:lnTo>
                <a:lnTo>
                  <a:pt x="2419667" y="166220"/>
                </a:lnTo>
                <a:lnTo>
                  <a:pt x="2420618" y="157338"/>
                </a:lnTo>
                <a:lnTo>
                  <a:pt x="2421885" y="148456"/>
                </a:lnTo>
                <a:lnTo>
                  <a:pt x="2423153" y="139891"/>
                </a:lnTo>
                <a:lnTo>
                  <a:pt x="2425372" y="131326"/>
                </a:lnTo>
                <a:lnTo>
                  <a:pt x="2427590" y="123079"/>
                </a:lnTo>
                <a:lnTo>
                  <a:pt x="2430442" y="114831"/>
                </a:lnTo>
                <a:lnTo>
                  <a:pt x="2433295" y="107218"/>
                </a:lnTo>
                <a:lnTo>
                  <a:pt x="2436781" y="99288"/>
                </a:lnTo>
                <a:lnTo>
                  <a:pt x="2440901" y="91675"/>
                </a:lnTo>
                <a:lnTo>
                  <a:pt x="2445021" y="84379"/>
                </a:lnTo>
                <a:lnTo>
                  <a:pt x="2449458" y="77083"/>
                </a:lnTo>
                <a:lnTo>
                  <a:pt x="2454529" y="70421"/>
                </a:lnTo>
                <a:lnTo>
                  <a:pt x="2459600" y="63760"/>
                </a:lnTo>
                <a:lnTo>
                  <a:pt x="2464987" y="57099"/>
                </a:lnTo>
                <a:lnTo>
                  <a:pt x="2470692" y="51389"/>
                </a:lnTo>
                <a:lnTo>
                  <a:pt x="2477031" y="45679"/>
                </a:lnTo>
                <a:lnTo>
                  <a:pt x="2483369" y="39969"/>
                </a:lnTo>
                <a:lnTo>
                  <a:pt x="2490025" y="34576"/>
                </a:lnTo>
                <a:lnTo>
                  <a:pt x="2496997" y="29818"/>
                </a:lnTo>
                <a:lnTo>
                  <a:pt x="2503969" y="25377"/>
                </a:lnTo>
                <a:lnTo>
                  <a:pt x="2511259" y="20936"/>
                </a:lnTo>
                <a:lnTo>
                  <a:pt x="2518548" y="17130"/>
                </a:lnTo>
                <a:lnTo>
                  <a:pt x="2526471" y="13640"/>
                </a:lnTo>
                <a:lnTo>
                  <a:pt x="2534711" y="10468"/>
                </a:lnTo>
                <a:lnTo>
                  <a:pt x="2542951" y="7613"/>
                </a:lnTo>
                <a:lnTo>
                  <a:pt x="2550875" y="5393"/>
                </a:lnTo>
                <a:lnTo>
                  <a:pt x="2559749" y="3489"/>
                </a:lnTo>
                <a:lnTo>
                  <a:pt x="2568306" y="1903"/>
                </a:lnTo>
                <a:lnTo>
                  <a:pt x="2577180" y="635"/>
                </a:lnTo>
                <a:lnTo>
                  <a:pt x="2585737" y="0"/>
                </a:lnTo>
                <a:close/>
                <a:moveTo>
                  <a:pt x="2101700" y="0"/>
                </a:moveTo>
                <a:lnTo>
                  <a:pt x="2110582" y="0"/>
                </a:lnTo>
                <a:lnTo>
                  <a:pt x="2119781" y="0"/>
                </a:lnTo>
                <a:lnTo>
                  <a:pt x="2128663" y="635"/>
                </a:lnTo>
                <a:lnTo>
                  <a:pt x="2137545" y="1903"/>
                </a:lnTo>
                <a:lnTo>
                  <a:pt x="2146110" y="3489"/>
                </a:lnTo>
                <a:lnTo>
                  <a:pt x="2154675" y="5393"/>
                </a:lnTo>
                <a:lnTo>
                  <a:pt x="2162922" y="7613"/>
                </a:lnTo>
                <a:lnTo>
                  <a:pt x="2171170" y="10468"/>
                </a:lnTo>
                <a:lnTo>
                  <a:pt x="2178783" y="13640"/>
                </a:lnTo>
                <a:lnTo>
                  <a:pt x="2186713" y="17130"/>
                </a:lnTo>
                <a:lnTo>
                  <a:pt x="2194644" y="20936"/>
                </a:lnTo>
                <a:lnTo>
                  <a:pt x="2201939" y="25377"/>
                </a:lnTo>
                <a:lnTo>
                  <a:pt x="2208918" y="29818"/>
                </a:lnTo>
                <a:lnTo>
                  <a:pt x="2215580" y="34576"/>
                </a:lnTo>
                <a:lnTo>
                  <a:pt x="2222241" y="39969"/>
                </a:lnTo>
                <a:lnTo>
                  <a:pt x="2228903" y="45679"/>
                </a:lnTo>
                <a:lnTo>
                  <a:pt x="2234612" y="51389"/>
                </a:lnTo>
                <a:lnTo>
                  <a:pt x="2240639" y="57099"/>
                </a:lnTo>
                <a:lnTo>
                  <a:pt x="2246032" y="63760"/>
                </a:lnTo>
                <a:lnTo>
                  <a:pt x="2251425" y="70421"/>
                </a:lnTo>
                <a:lnTo>
                  <a:pt x="2256183" y="77083"/>
                </a:lnTo>
                <a:lnTo>
                  <a:pt x="2260624" y="84379"/>
                </a:lnTo>
                <a:lnTo>
                  <a:pt x="2265065" y="91675"/>
                </a:lnTo>
                <a:lnTo>
                  <a:pt x="2268871" y="99288"/>
                </a:lnTo>
                <a:lnTo>
                  <a:pt x="2272361" y="107218"/>
                </a:lnTo>
                <a:lnTo>
                  <a:pt x="2275533" y="114831"/>
                </a:lnTo>
                <a:lnTo>
                  <a:pt x="2278388" y="123079"/>
                </a:lnTo>
                <a:lnTo>
                  <a:pt x="2280608" y="131326"/>
                </a:lnTo>
                <a:lnTo>
                  <a:pt x="2282512" y="139891"/>
                </a:lnTo>
                <a:lnTo>
                  <a:pt x="2284098" y="148456"/>
                </a:lnTo>
                <a:lnTo>
                  <a:pt x="2285367" y="157338"/>
                </a:lnTo>
                <a:lnTo>
                  <a:pt x="2286001" y="166220"/>
                </a:lnTo>
                <a:lnTo>
                  <a:pt x="2286001" y="175419"/>
                </a:lnTo>
                <a:lnTo>
                  <a:pt x="2286001" y="184301"/>
                </a:lnTo>
                <a:lnTo>
                  <a:pt x="2285367" y="193183"/>
                </a:lnTo>
                <a:lnTo>
                  <a:pt x="2284098" y="201748"/>
                </a:lnTo>
                <a:lnTo>
                  <a:pt x="2282512" y="210947"/>
                </a:lnTo>
                <a:lnTo>
                  <a:pt x="2280608" y="218877"/>
                </a:lnTo>
                <a:lnTo>
                  <a:pt x="2278388" y="227442"/>
                </a:lnTo>
                <a:lnTo>
                  <a:pt x="2275533" y="235690"/>
                </a:lnTo>
                <a:lnTo>
                  <a:pt x="2272361" y="243620"/>
                </a:lnTo>
                <a:lnTo>
                  <a:pt x="2268871" y="251233"/>
                </a:lnTo>
                <a:lnTo>
                  <a:pt x="2265065" y="258846"/>
                </a:lnTo>
                <a:lnTo>
                  <a:pt x="2260624" y="266142"/>
                </a:lnTo>
                <a:lnTo>
                  <a:pt x="2256183" y="273438"/>
                </a:lnTo>
                <a:lnTo>
                  <a:pt x="2251425" y="280100"/>
                </a:lnTo>
                <a:lnTo>
                  <a:pt x="2246032" y="286761"/>
                </a:lnTo>
                <a:lnTo>
                  <a:pt x="2240639" y="293423"/>
                </a:lnTo>
                <a:lnTo>
                  <a:pt x="2234612" y="299132"/>
                </a:lnTo>
                <a:lnTo>
                  <a:pt x="2228903" y="305159"/>
                </a:lnTo>
                <a:lnTo>
                  <a:pt x="2222241" y="310552"/>
                </a:lnTo>
                <a:lnTo>
                  <a:pt x="2215580" y="315945"/>
                </a:lnTo>
                <a:lnTo>
                  <a:pt x="2208918" y="320703"/>
                </a:lnTo>
                <a:lnTo>
                  <a:pt x="2201939" y="325461"/>
                </a:lnTo>
                <a:lnTo>
                  <a:pt x="2194644" y="329585"/>
                </a:lnTo>
                <a:lnTo>
                  <a:pt x="2186713" y="333709"/>
                </a:lnTo>
                <a:lnTo>
                  <a:pt x="2178783" y="337198"/>
                </a:lnTo>
                <a:lnTo>
                  <a:pt x="2171170" y="340370"/>
                </a:lnTo>
                <a:lnTo>
                  <a:pt x="2162922" y="342908"/>
                </a:lnTo>
                <a:lnTo>
                  <a:pt x="2154675" y="345128"/>
                </a:lnTo>
                <a:lnTo>
                  <a:pt x="2146110" y="347349"/>
                </a:lnTo>
                <a:lnTo>
                  <a:pt x="2137545" y="348935"/>
                </a:lnTo>
                <a:lnTo>
                  <a:pt x="2128663" y="349887"/>
                </a:lnTo>
                <a:lnTo>
                  <a:pt x="2119781" y="350204"/>
                </a:lnTo>
                <a:lnTo>
                  <a:pt x="2110582" y="350838"/>
                </a:lnTo>
                <a:lnTo>
                  <a:pt x="2101700" y="350204"/>
                </a:lnTo>
                <a:lnTo>
                  <a:pt x="2092818" y="349887"/>
                </a:lnTo>
                <a:lnTo>
                  <a:pt x="2084253" y="348935"/>
                </a:lnTo>
                <a:lnTo>
                  <a:pt x="2075371" y="347349"/>
                </a:lnTo>
                <a:lnTo>
                  <a:pt x="2067124" y="345128"/>
                </a:lnTo>
                <a:lnTo>
                  <a:pt x="2058559" y="342908"/>
                </a:lnTo>
                <a:lnTo>
                  <a:pt x="2050311" y="340370"/>
                </a:lnTo>
                <a:lnTo>
                  <a:pt x="2042381" y="337198"/>
                </a:lnTo>
                <a:lnTo>
                  <a:pt x="2034768" y="333709"/>
                </a:lnTo>
                <a:lnTo>
                  <a:pt x="2027155" y="329585"/>
                </a:lnTo>
                <a:lnTo>
                  <a:pt x="2019859" y="325461"/>
                </a:lnTo>
                <a:lnTo>
                  <a:pt x="2012880" y="320703"/>
                </a:lnTo>
                <a:lnTo>
                  <a:pt x="2005902" y="315945"/>
                </a:lnTo>
                <a:lnTo>
                  <a:pt x="1999240" y="310552"/>
                </a:lnTo>
                <a:lnTo>
                  <a:pt x="1992896" y="305159"/>
                </a:lnTo>
                <a:lnTo>
                  <a:pt x="1986869" y="299132"/>
                </a:lnTo>
                <a:lnTo>
                  <a:pt x="1980842" y="293423"/>
                </a:lnTo>
                <a:lnTo>
                  <a:pt x="1975449" y="286761"/>
                </a:lnTo>
                <a:lnTo>
                  <a:pt x="1970374" y="280100"/>
                </a:lnTo>
                <a:lnTo>
                  <a:pt x="1965298" y="273438"/>
                </a:lnTo>
                <a:lnTo>
                  <a:pt x="1960540" y="266142"/>
                </a:lnTo>
                <a:lnTo>
                  <a:pt x="1956416" y="258846"/>
                </a:lnTo>
                <a:lnTo>
                  <a:pt x="1952927" y="251233"/>
                </a:lnTo>
                <a:lnTo>
                  <a:pt x="1948803" y="243620"/>
                </a:lnTo>
                <a:lnTo>
                  <a:pt x="1945948" y="235690"/>
                </a:lnTo>
                <a:lnTo>
                  <a:pt x="1943093" y="227442"/>
                </a:lnTo>
                <a:lnTo>
                  <a:pt x="1940873" y="218877"/>
                </a:lnTo>
                <a:lnTo>
                  <a:pt x="1938652" y="210947"/>
                </a:lnTo>
                <a:lnTo>
                  <a:pt x="1937383" y="201748"/>
                </a:lnTo>
                <a:lnTo>
                  <a:pt x="1936115" y="193183"/>
                </a:lnTo>
                <a:lnTo>
                  <a:pt x="1935797" y="184301"/>
                </a:lnTo>
                <a:lnTo>
                  <a:pt x="1935163" y="175419"/>
                </a:lnTo>
                <a:lnTo>
                  <a:pt x="1935797" y="166220"/>
                </a:lnTo>
                <a:lnTo>
                  <a:pt x="1936115" y="157338"/>
                </a:lnTo>
                <a:lnTo>
                  <a:pt x="1937383" y="148456"/>
                </a:lnTo>
                <a:lnTo>
                  <a:pt x="1938652" y="139891"/>
                </a:lnTo>
                <a:lnTo>
                  <a:pt x="1940873" y="131326"/>
                </a:lnTo>
                <a:lnTo>
                  <a:pt x="1943093" y="123079"/>
                </a:lnTo>
                <a:lnTo>
                  <a:pt x="1945948" y="114831"/>
                </a:lnTo>
                <a:lnTo>
                  <a:pt x="1948803" y="107218"/>
                </a:lnTo>
                <a:lnTo>
                  <a:pt x="1952927" y="99288"/>
                </a:lnTo>
                <a:lnTo>
                  <a:pt x="1956416" y="91675"/>
                </a:lnTo>
                <a:lnTo>
                  <a:pt x="1960540" y="84379"/>
                </a:lnTo>
                <a:lnTo>
                  <a:pt x="1965298" y="77083"/>
                </a:lnTo>
                <a:lnTo>
                  <a:pt x="1970374" y="70421"/>
                </a:lnTo>
                <a:lnTo>
                  <a:pt x="1975449" y="63760"/>
                </a:lnTo>
                <a:lnTo>
                  <a:pt x="1980842" y="57099"/>
                </a:lnTo>
                <a:lnTo>
                  <a:pt x="1986869" y="51389"/>
                </a:lnTo>
                <a:lnTo>
                  <a:pt x="1992896" y="45679"/>
                </a:lnTo>
                <a:lnTo>
                  <a:pt x="1999240" y="39969"/>
                </a:lnTo>
                <a:lnTo>
                  <a:pt x="2005902" y="34576"/>
                </a:lnTo>
                <a:lnTo>
                  <a:pt x="2012880" y="29818"/>
                </a:lnTo>
                <a:lnTo>
                  <a:pt x="2019859" y="25377"/>
                </a:lnTo>
                <a:lnTo>
                  <a:pt x="2027155" y="20936"/>
                </a:lnTo>
                <a:lnTo>
                  <a:pt x="2034768" y="17130"/>
                </a:lnTo>
                <a:lnTo>
                  <a:pt x="2042381" y="13640"/>
                </a:lnTo>
                <a:lnTo>
                  <a:pt x="2050311" y="10468"/>
                </a:lnTo>
                <a:lnTo>
                  <a:pt x="2058559" y="7613"/>
                </a:lnTo>
                <a:lnTo>
                  <a:pt x="2067124" y="5393"/>
                </a:lnTo>
                <a:lnTo>
                  <a:pt x="2075371" y="3489"/>
                </a:lnTo>
                <a:lnTo>
                  <a:pt x="2084253" y="1903"/>
                </a:lnTo>
                <a:lnTo>
                  <a:pt x="2092818" y="635"/>
                </a:lnTo>
                <a:lnTo>
                  <a:pt x="2101700" y="0"/>
                </a:lnTo>
                <a:close/>
                <a:moveTo>
                  <a:pt x="1617947" y="0"/>
                </a:moveTo>
                <a:lnTo>
                  <a:pt x="1627187" y="0"/>
                </a:lnTo>
                <a:lnTo>
                  <a:pt x="1636110" y="0"/>
                </a:lnTo>
                <a:lnTo>
                  <a:pt x="1645032" y="635"/>
                </a:lnTo>
                <a:lnTo>
                  <a:pt x="1653635" y="1903"/>
                </a:lnTo>
                <a:lnTo>
                  <a:pt x="1662557" y="3489"/>
                </a:lnTo>
                <a:lnTo>
                  <a:pt x="1670842" y="5393"/>
                </a:lnTo>
                <a:lnTo>
                  <a:pt x="1679446" y="7613"/>
                </a:lnTo>
                <a:lnTo>
                  <a:pt x="1687731" y="10468"/>
                </a:lnTo>
                <a:lnTo>
                  <a:pt x="1695697" y="13640"/>
                </a:lnTo>
                <a:lnTo>
                  <a:pt x="1703344" y="17130"/>
                </a:lnTo>
                <a:lnTo>
                  <a:pt x="1710992" y="20936"/>
                </a:lnTo>
                <a:lnTo>
                  <a:pt x="1718321" y="25377"/>
                </a:lnTo>
                <a:lnTo>
                  <a:pt x="1725331" y="29818"/>
                </a:lnTo>
                <a:lnTo>
                  <a:pt x="1732341" y="34576"/>
                </a:lnTo>
                <a:lnTo>
                  <a:pt x="1739033" y="39969"/>
                </a:lnTo>
                <a:lnTo>
                  <a:pt x="1745406" y="45679"/>
                </a:lnTo>
                <a:lnTo>
                  <a:pt x="1751460" y="51389"/>
                </a:lnTo>
                <a:lnTo>
                  <a:pt x="1757515" y="57099"/>
                </a:lnTo>
                <a:lnTo>
                  <a:pt x="1762932" y="63760"/>
                </a:lnTo>
                <a:lnTo>
                  <a:pt x="1768030" y="70421"/>
                </a:lnTo>
                <a:lnTo>
                  <a:pt x="1773128" y="77083"/>
                </a:lnTo>
                <a:lnTo>
                  <a:pt x="1777908" y="84379"/>
                </a:lnTo>
                <a:lnTo>
                  <a:pt x="1782051" y="91675"/>
                </a:lnTo>
                <a:lnTo>
                  <a:pt x="1786193" y="99288"/>
                </a:lnTo>
                <a:lnTo>
                  <a:pt x="1789698" y="107218"/>
                </a:lnTo>
                <a:lnTo>
                  <a:pt x="1792566" y="114831"/>
                </a:lnTo>
                <a:lnTo>
                  <a:pt x="1795434" y="123079"/>
                </a:lnTo>
                <a:lnTo>
                  <a:pt x="1797664" y="131326"/>
                </a:lnTo>
                <a:lnTo>
                  <a:pt x="1799895" y="139891"/>
                </a:lnTo>
                <a:lnTo>
                  <a:pt x="1801169" y="148456"/>
                </a:lnTo>
                <a:lnTo>
                  <a:pt x="1802444" y="157338"/>
                </a:lnTo>
                <a:lnTo>
                  <a:pt x="1802763" y="166220"/>
                </a:lnTo>
                <a:lnTo>
                  <a:pt x="1803400" y="175419"/>
                </a:lnTo>
                <a:lnTo>
                  <a:pt x="1802763" y="184301"/>
                </a:lnTo>
                <a:lnTo>
                  <a:pt x="1802444" y="193183"/>
                </a:lnTo>
                <a:lnTo>
                  <a:pt x="1801169" y="201748"/>
                </a:lnTo>
                <a:lnTo>
                  <a:pt x="1799895" y="210947"/>
                </a:lnTo>
                <a:lnTo>
                  <a:pt x="1797664" y="218877"/>
                </a:lnTo>
                <a:lnTo>
                  <a:pt x="1795434" y="227442"/>
                </a:lnTo>
                <a:lnTo>
                  <a:pt x="1792566" y="235690"/>
                </a:lnTo>
                <a:lnTo>
                  <a:pt x="1789698" y="243620"/>
                </a:lnTo>
                <a:lnTo>
                  <a:pt x="1786193" y="251233"/>
                </a:lnTo>
                <a:lnTo>
                  <a:pt x="1782051" y="258846"/>
                </a:lnTo>
                <a:lnTo>
                  <a:pt x="1777908" y="266142"/>
                </a:lnTo>
                <a:lnTo>
                  <a:pt x="1773128" y="273438"/>
                </a:lnTo>
                <a:lnTo>
                  <a:pt x="1768030" y="280100"/>
                </a:lnTo>
                <a:lnTo>
                  <a:pt x="1762932" y="286761"/>
                </a:lnTo>
                <a:lnTo>
                  <a:pt x="1757515" y="293423"/>
                </a:lnTo>
                <a:lnTo>
                  <a:pt x="1751460" y="299132"/>
                </a:lnTo>
                <a:lnTo>
                  <a:pt x="1745406" y="305159"/>
                </a:lnTo>
                <a:lnTo>
                  <a:pt x="1739033" y="310552"/>
                </a:lnTo>
                <a:lnTo>
                  <a:pt x="1732341" y="315945"/>
                </a:lnTo>
                <a:lnTo>
                  <a:pt x="1725331" y="320703"/>
                </a:lnTo>
                <a:lnTo>
                  <a:pt x="1718321" y="325461"/>
                </a:lnTo>
                <a:lnTo>
                  <a:pt x="1710992" y="329585"/>
                </a:lnTo>
                <a:lnTo>
                  <a:pt x="1703344" y="333709"/>
                </a:lnTo>
                <a:lnTo>
                  <a:pt x="1695697" y="337198"/>
                </a:lnTo>
                <a:lnTo>
                  <a:pt x="1687731" y="340370"/>
                </a:lnTo>
                <a:lnTo>
                  <a:pt x="1679446" y="342908"/>
                </a:lnTo>
                <a:lnTo>
                  <a:pt x="1670842" y="345128"/>
                </a:lnTo>
                <a:lnTo>
                  <a:pt x="1662557" y="347349"/>
                </a:lnTo>
                <a:lnTo>
                  <a:pt x="1653635" y="348935"/>
                </a:lnTo>
                <a:lnTo>
                  <a:pt x="1645032" y="349887"/>
                </a:lnTo>
                <a:lnTo>
                  <a:pt x="1636110" y="350204"/>
                </a:lnTo>
                <a:lnTo>
                  <a:pt x="1627187" y="350838"/>
                </a:lnTo>
                <a:lnTo>
                  <a:pt x="1617947" y="350204"/>
                </a:lnTo>
                <a:lnTo>
                  <a:pt x="1609025" y="349887"/>
                </a:lnTo>
                <a:lnTo>
                  <a:pt x="1600102" y="348935"/>
                </a:lnTo>
                <a:lnTo>
                  <a:pt x="1591499" y="347349"/>
                </a:lnTo>
                <a:lnTo>
                  <a:pt x="1582895" y="345128"/>
                </a:lnTo>
                <a:lnTo>
                  <a:pt x="1574611" y="342908"/>
                </a:lnTo>
                <a:lnTo>
                  <a:pt x="1566326" y="340370"/>
                </a:lnTo>
                <a:lnTo>
                  <a:pt x="1558678" y="337198"/>
                </a:lnTo>
                <a:lnTo>
                  <a:pt x="1550712" y="333709"/>
                </a:lnTo>
                <a:lnTo>
                  <a:pt x="1542746" y="329585"/>
                </a:lnTo>
                <a:lnTo>
                  <a:pt x="1535417" y="325461"/>
                </a:lnTo>
                <a:lnTo>
                  <a:pt x="1528407" y="320703"/>
                </a:lnTo>
                <a:lnTo>
                  <a:pt x="1521715" y="315945"/>
                </a:lnTo>
                <a:lnTo>
                  <a:pt x="1515023" y="310552"/>
                </a:lnTo>
                <a:lnTo>
                  <a:pt x="1508332" y="305159"/>
                </a:lnTo>
                <a:lnTo>
                  <a:pt x="1502596" y="299132"/>
                </a:lnTo>
                <a:lnTo>
                  <a:pt x="1496542" y="293423"/>
                </a:lnTo>
                <a:lnTo>
                  <a:pt x="1491125" y="286761"/>
                </a:lnTo>
                <a:lnTo>
                  <a:pt x="1485708" y="280100"/>
                </a:lnTo>
                <a:lnTo>
                  <a:pt x="1480928" y="273438"/>
                </a:lnTo>
                <a:lnTo>
                  <a:pt x="1476467" y="266142"/>
                </a:lnTo>
                <a:lnTo>
                  <a:pt x="1472006" y="258846"/>
                </a:lnTo>
                <a:lnTo>
                  <a:pt x="1468182" y="251233"/>
                </a:lnTo>
                <a:lnTo>
                  <a:pt x="1464677" y="243620"/>
                </a:lnTo>
                <a:lnTo>
                  <a:pt x="1461490" y="235690"/>
                </a:lnTo>
                <a:lnTo>
                  <a:pt x="1458623" y="227442"/>
                </a:lnTo>
                <a:lnTo>
                  <a:pt x="1456392" y="218877"/>
                </a:lnTo>
                <a:lnTo>
                  <a:pt x="1454480" y="210947"/>
                </a:lnTo>
                <a:lnTo>
                  <a:pt x="1452887" y="201748"/>
                </a:lnTo>
                <a:lnTo>
                  <a:pt x="1451612" y="193183"/>
                </a:lnTo>
                <a:lnTo>
                  <a:pt x="1450975" y="184301"/>
                </a:lnTo>
                <a:lnTo>
                  <a:pt x="1450975" y="175419"/>
                </a:lnTo>
                <a:lnTo>
                  <a:pt x="1450975" y="166220"/>
                </a:lnTo>
                <a:lnTo>
                  <a:pt x="1451612" y="157338"/>
                </a:lnTo>
                <a:lnTo>
                  <a:pt x="1452887" y="148456"/>
                </a:lnTo>
                <a:lnTo>
                  <a:pt x="1454480" y="139891"/>
                </a:lnTo>
                <a:lnTo>
                  <a:pt x="1456392" y="131326"/>
                </a:lnTo>
                <a:lnTo>
                  <a:pt x="1458623" y="123079"/>
                </a:lnTo>
                <a:lnTo>
                  <a:pt x="1461490" y="114831"/>
                </a:lnTo>
                <a:lnTo>
                  <a:pt x="1464677" y="107218"/>
                </a:lnTo>
                <a:lnTo>
                  <a:pt x="1468182" y="99288"/>
                </a:lnTo>
                <a:lnTo>
                  <a:pt x="1472006" y="91675"/>
                </a:lnTo>
                <a:lnTo>
                  <a:pt x="1476467" y="84379"/>
                </a:lnTo>
                <a:lnTo>
                  <a:pt x="1480928" y="77083"/>
                </a:lnTo>
                <a:lnTo>
                  <a:pt x="1485708" y="70421"/>
                </a:lnTo>
                <a:lnTo>
                  <a:pt x="1491125" y="63760"/>
                </a:lnTo>
                <a:lnTo>
                  <a:pt x="1496542" y="57099"/>
                </a:lnTo>
                <a:lnTo>
                  <a:pt x="1502596" y="51389"/>
                </a:lnTo>
                <a:lnTo>
                  <a:pt x="1508332" y="45679"/>
                </a:lnTo>
                <a:lnTo>
                  <a:pt x="1515023" y="39969"/>
                </a:lnTo>
                <a:lnTo>
                  <a:pt x="1521715" y="34576"/>
                </a:lnTo>
                <a:lnTo>
                  <a:pt x="1528407" y="29818"/>
                </a:lnTo>
                <a:lnTo>
                  <a:pt x="1535417" y="25377"/>
                </a:lnTo>
                <a:lnTo>
                  <a:pt x="1542746" y="20936"/>
                </a:lnTo>
                <a:lnTo>
                  <a:pt x="1550712" y="17130"/>
                </a:lnTo>
                <a:lnTo>
                  <a:pt x="1558678" y="13640"/>
                </a:lnTo>
                <a:lnTo>
                  <a:pt x="1566326" y="10468"/>
                </a:lnTo>
                <a:lnTo>
                  <a:pt x="1574611" y="7613"/>
                </a:lnTo>
                <a:lnTo>
                  <a:pt x="1582895" y="5393"/>
                </a:lnTo>
                <a:lnTo>
                  <a:pt x="1591499" y="3489"/>
                </a:lnTo>
                <a:lnTo>
                  <a:pt x="1600102" y="1903"/>
                </a:lnTo>
                <a:lnTo>
                  <a:pt x="1609025" y="635"/>
                </a:lnTo>
                <a:lnTo>
                  <a:pt x="1617947" y="0"/>
                </a:lnTo>
                <a:close/>
                <a:moveTo>
                  <a:pt x="1133760" y="0"/>
                </a:moveTo>
                <a:lnTo>
                  <a:pt x="1143001" y="0"/>
                </a:lnTo>
                <a:lnTo>
                  <a:pt x="1151923" y="0"/>
                </a:lnTo>
                <a:lnTo>
                  <a:pt x="1160845" y="635"/>
                </a:lnTo>
                <a:lnTo>
                  <a:pt x="1170086" y="1903"/>
                </a:lnTo>
                <a:lnTo>
                  <a:pt x="1178689" y="3489"/>
                </a:lnTo>
                <a:lnTo>
                  <a:pt x="1187293" y="5393"/>
                </a:lnTo>
                <a:lnTo>
                  <a:pt x="1195259" y="7613"/>
                </a:lnTo>
                <a:lnTo>
                  <a:pt x="1203544" y="10468"/>
                </a:lnTo>
                <a:lnTo>
                  <a:pt x="1211510" y="13640"/>
                </a:lnTo>
                <a:lnTo>
                  <a:pt x="1219157" y="17130"/>
                </a:lnTo>
                <a:lnTo>
                  <a:pt x="1227124" y="20936"/>
                </a:lnTo>
                <a:lnTo>
                  <a:pt x="1234453" y="25377"/>
                </a:lnTo>
                <a:lnTo>
                  <a:pt x="1241463" y="29818"/>
                </a:lnTo>
                <a:lnTo>
                  <a:pt x="1248154" y="34576"/>
                </a:lnTo>
                <a:lnTo>
                  <a:pt x="1254846" y="39969"/>
                </a:lnTo>
                <a:lnTo>
                  <a:pt x="1261538" y="45679"/>
                </a:lnTo>
                <a:lnTo>
                  <a:pt x="1267273" y="51389"/>
                </a:lnTo>
                <a:lnTo>
                  <a:pt x="1273328" y="57099"/>
                </a:lnTo>
                <a:lnTo>
                  <a:pt x="1278745" y="63760"/>
                </a:lnTo>
                <a:lnTo>
                  <a:pt x="1284162" y="70421"/>
                </a:lnTo>
                <a:lnTo>
                  <a:pt x="1288941" y="77083"/>
                </a:lnTo>
                <a:lnTo>
                  <a:pt x="1293721" y="84379"/>
                </a:lnTo>
                <a:lnTo>
                  <a:pt x="1297864" y="91675"/>
                </a:lnTo>
                <a:lnTo>
                  <a:pt x="1302006" y="99288"/>
                </a:lnTo>
                <a:lnTo>
                  <a:pt x="1305511" y="107218"/>
                </a:lnTo>
                <a:lnTo>
                  <a:pt x="1308698" y="114831"/>
                </a:lnTo>
                <a:lnTo>
                  <a:pt x="1311247" y="123079"/>
                </a:lnTo>
                <a:lnTo>
                  <a:pt x="1313477" y="131326"/>
                </a:lnTo>
                <a:lnTo>
                  <a:pt x="1315708" y="139891"/>
                </a:lnTo>
                <a:lnTo>
                  <a:pt x="1317301" y="148456"/>
                </a:lnTo>
                <a:lnTo>
                  <a:pt x="1318257" y="157338"/>
                </a:lnTo>
                <a:lnTo>
                  <a:pt x="1319213" y="166220"/>
                </a:lnTo>
                <a:lnTo>
                  <a:pt x="1319213" y="175419"/>
                </a:lnTo>
                <a:lnTo>
                  <a:pt x="1319213" y="184301"/>
                </a:lnTo>
                <a:lnTo>
                  <a:pt x="1318257" y="193183"/>
                </a:lnTo>
                <a:lnTo>
                  <a:pt x="1317301" y="201748"/>
                </a:lnTo>
                <a:lnTo>
                  <a:pt x="1315708" y="210947"/>
                </a:lnTo>
                <a:lnTo>
                  <a:pt x="1313477" y="218877"/>
                </a:lnTo>
                <a:lnTo>
                  <a:pt x="1311247" y="227442"/>
                </a:lnTo>
                <a:lnTo>
                  <a:pt x="1308698" y="235690"/>
                </a:lnTo>
                <a:lnTo>
                  <a:pt x="1305511" y="243620"/>
                </a:lnTo>
                <a:lnTo>
                  <a:pt x="1302006" y="251233"/>
                </a:lnTo>
                <a:lnTo>
                  <a:pt x="1297864" y="258846"/>
                </a:lnTo>
                <a:lnTo>
                  <a:pt x="1293721" y="266142"/>
                </a:lnTo>
                <a:lnTo>
                  <a:pt x="1288941" y="273438"/>
                </a:lnTo>
                <a:lnTo>
                  <a:pt x="1284162" y="280100"/>
                </a:lnTo>
                <a:lnTo>
                  <a:pt x="1278745" y="286761"/>
                </a:lnTo>
                <a:lnTo>
                  <a:pt x="1273328" y="293423"/>
                </a:lnTo>
                <a:lnTo>
                  <a:pt x="1267273" y="299132"/>
                </a:lnTo>
                <a:lnTo>
                  <a:pt x="1261538" y="305159"/>
                </a:lnTo>
                <a:lnTo>
                  <a:pt x="1254846" y="310552"/>
                </a:lnTo>
                <a:lnTo>
                  <a:pt x="1248154" y="315945"/>
                </a:lnTo>
                <a:lnTo>
                  <a:pt x="1241463" y="320703"/>
                </a:lnTo>
                <a:lnTo>
                  <a:pt x="1234453" y="325461"/>
                </a:lnTo>
                <a:lnTo>
                  <a:pt x="1227124" y="329585"/>
                </a:lnTo>
                <a:lnTo>
                  <a:pt x="1219157" y="333709"/>
                </a:lnTo>
                <a:lnTo>
                  <a:pt x="1211510" y="337198"/>
                </a:lnTo>
                <a:lnTo>
                  <a:pt x="1203544" y="340370"/>
                </a:lnTo>
                <a:lnTo>
                  <a:pt x="1195259" y="342908"/>
                </a:lnTo>
                <a:lnTo>
                  <a:pt x="1187293" y="345128"/>
                </a:lnTo>
                <a:lnTo>
                  <a:pt x="1178689" y="347349"/>
                </a:lnTo>
                <a:lnTo>
                  <a:pt x="1170086" y="348935"/>
                </a:lnTo>
                <a:lnTo>
                  <a:pt x="1160845" y="349887"/>
                </a:lnTo>
                <a:lnTo>
                  <a:pt x="1151923" y="350204"/>
                </a:lnTo>
                <a:lnTo>
                  <a:pt x="1143001" y="350838"/>
                </a:lnTo>
                <a:lnTo>
                  <a:pt x="1133760" y="350204"/>
                </a:lnTo>
                <a:lnTo>
                  <a:pt x="1124838" y="349887"/>
                </a:lnTo>
                <a:lnTo>
                  <a:pt x="1116234" y="348935"/>
                </a:lnTo>
                <a:lnTo>
                  <a:pt x="1107631" y="347349"/>
                </a:lnTo>
                <a:lnTo>
                  <a:pt x="1099027" y="345128"/>
                </a:lnTo>
                <a:lnTo>
                  <a:pt x="1090424" y="342908"/>
                </a:lnTo>
                <a:lnTo>
                  <a:pt x="1082776" y="340370"/>
                </a:lnTo>
                <a:lnTo>
                  <a:pt x="1074491" y="337198"/>
                </a:lnTo>
                <a:lnTo>
                  <a:pt x="1066525" y="333709"/>
                </a:lnTo>
                <a:lnTo>
                  <a:pt x="1059196" y="329585"/>
                </a:lnTo>
                <a:lnTo>
                  <a:pt x="1051548" y="325461"/>
                </a:lnTo>
                <a:lnTo>
                  <a:pt x="1044538" y="320703"/>
                </a:lnTo>
                <a:lnTo>
                  <a:pt x="1037528" y="315945"/>
                </a:lnTo>
                <a:lnTo>
                  <a:pt x="1030836" y="310552"/>
                </a:lnTo>
                <a:lnTo>
                  <a:pt x="1024782" y="305159"/>
                </a:lnTo>
                <a:lnTo>
                  <a:pt x="1018409" y="299132"/>
                </a:lnTo>
                <a:lnTo>
                  <a:pt x="1012673" y="293423"/>
                </a:lnTo>
                <a:lnTo>
                  <a:pt x="1006938" y="286761"/>
                </a:lnTo>
                <a:lnTo>
                  <a:pt x="1001839" y="280100"/>
                </a:lnTo>
                <a:lnTo>
                  <a:pt x="996741" y="273438"/>
                </a:lnTo>
                <a:lnTo>
                  <a:pt x="992599" y="266142"/>
                </a:lnTo>
                <a:lnTo>
                  <a:pt x="988137" y="258846"/>
                </a:lnTo>
                <a:lnTo>
                  <a:pt x="984314" y="251233"/>
                </a:lnTo>
                <a:lnTo>
                  <a:pt x="980809" y="243620"/>
                </a:lnTo>
                <a:lnTo>
                  <a:pt x="977622" y="235690"/>
                </a:lnTo>
                <a:lnTo>
                  <a:pt x="975073" y="227442"/>
                </a:lnTo>
                <a:lnTo>
                  <a:pt x="972524" y="218877"/>
                </a:lnTo>
                <a:lnTo>
                  <a:pt x="970612" y="210947"/>
                </a:lnTo>
                <a:lnTo>
                  <a:pt x="969019" y="201748"/>
                </a:lnTo>
                <a:lnTo>
                  <a:pt x="967744" y="193183"/>
                </a:lnTo>
                <a:lnTo>
                  <a:pt x="967107" y="184301"/>
                </a:lnTo>
                <a:lnTo>
                  <a:pt x="966788" y="175419"/>
                </a:lnTo>
                <a:lnTo>
                  <a:pt x="967107" y="166220"/>
                </a:lnTo>
                <a:lnTo>
                  <a:pt x="967744" y="157338"/>
                </a:lnTo>
                <a:lnTo>
                  <a:pt x="969019" y="148456"/>
                </a:lnTo>
                <a:lnTo>
                  <a:pt x="970612" y="139891"/>
                </a:lnTo>
                <a:lnTo>
                  <a:pt x="972524" y="131326"/>
                </a:lnTo>
                <a:lnTo>
                  <a:pt x="975073" y="123079"/>
                </a:lnTo>
                <a:lnTo>
                  <a:pt x="977622" y="114831"/>
                </a:lnTo>
                <a:lnTo>
                  <a:pt x="980809" y="107218"/>
                </a:lnTo>
                <a:lnTo>
                  <a:pt x="984314" y="99288"/>
                </a:lnTo>
                <a:lnTo>
                  <a:pt x="988137" y="91675"/>
                </a:lnTo>
                <a:lnTo>
                  <a:pt x="992599" y="84379"/>
                </a:lnTo>
                <a:lnTo>
                  <a:pt x="996741" y="77083"/>
                </a:lnTo>
                <a:lnTo>
                  <a:pt x="1001839" y="70421"/>
                </a:lnTo>
                <a:lnTo>
                  <a:pt x="1006938" y="63760"/>
                </a:lnTo>
                <a:lnTo>
                  <a:pt x="1012673" y="57099"/>
                </a:lnTo>
                <a:lnTo>
                  <a:pt x="1018409" y="51389"/>
                </a:lnTo>
                <a:lnTo>
                  <a:pt x="1024782" y="45679"/>
                </a:lnTo>
                <a:lnTo>
                  <a:pt x="1030836" y="39969"/>
                </a:lnTo>
                <a:lnTo>
                  <a:pt x="1037528" y="34576"/>
                </a:lnTo>
                <a:lnTo>
                  <a:pt x="1044538" y="29818"/>
                </a:lnTo>
                <a:lnTo>
                  <a:pt x="1051548" y="25377"/>
                </a:lnTo>
                <a:lnTo>
                  <a:pt x="1059196" y="20936"/>
                </a:lnTo>
                <a:lnTo>
                  <a:pt x="1066525" y="17130"/>
                </a:lnTo>
                <a:lnTo>
                  <a:pt x="1074491" y="13640"/>
                </a:lnTo>
                <a:lnTo>
                  <a:pt x="1082776" y="10468"/>
                </a:lnTo>
                <a:lnTo>
                  <a:pt x="1090424" y="7613"/>
                </a:lnTo>
                <a:lnTo>
                  <a:pt x="1099027" y="5393"/>
                </a:lnTo>
                <a:lnTo>
                  <a:pt x="1107631" y="3489"/>
                </a:lnTo>
                <a:lnTo>
                  <a:pt x="1116234" y="1903"/>
                </a:lnTo>
                <a:lnTo>
                  <a:pt x="1124838" y="635"/>
                </a:lnTo>
                <a:lnTo>
                  <a:pt x="1133760" y="0"/>
                </a:lnTo>
                <a:close/>
                <a:moveTo>
                  <a:pt x="650725" y="0"/>
                </a:moveTo>
                <a:lnTo>
                  <a:pt x="659607" y="0"/>
                </a:lnTo>
                <a:lnTo>
                  <a:pt x="668489" y="0"/>
                </a:lnTo>
                <a:lnTo>
                  <a:pt x="677688" y="635"/>
                </a:lnTo>
                <a:lnTo>
                  <a:pt x="686253" y="1903"/>
                </a:lnTo>
                <a:lnTo>
                  <a:pt x="694818" y="3489"/>
                </a:lnTo>
                <a:lnTo>
                  <a:pt x="703382" y="5393"/>
                </a:lnTo>
                <a:lnTo>
                  <a:pt x="711947" y="7613"/>
                </a:lnTo>
                <a:lnTo>
                  <a:pt x="719878" y="10468"/>
                </a:lnTo>
                <a:lnTo>
                  <a:pt x="727808" y="13640"/>
                </a:lnTo>
                <a:lnTo>
                  <a:pt x="735738" y="17130"/>
                </a:lnTo>
                <a:lnTo>
                  <a:pt x="743034" y="20936"/>
                </a:lnTo>
                <a:lnTo>
                  <a:pt x="750330" y="25377"/>
                </a:lnTo>
                <a:lnTo>
                  <a:pt x="757309" y="29818"/>
                </a:lnTo>
                <a:lnTo>
                  <a:pt x="764605" y="34576"/>
                </a:lnTo>
                <a:lnTo>
                  <a:pt x="770949" y="39969"/>
                </a:lnTo>
                <a:lnTo>
                  <a:pt x="777293" y="45679"/>
                </a:lnTo>
                <a:lnTo>
                  <a:pt x="783637" y="51389"/>
                </a:lnTo>
                <a:lnTo>
                  <a:pt x="789347" y="57099"/>
                </a:lnTo>
                <a:lnTo>
                  <a:pt x="794740" y="63760"/>
                </a:lnTo>
                <a:lnTo>
                  <a:pt x="799815" y="70421"/>
                </a:lnTo>
                <a:lnTo>
                  <a:pt x="804891" y="77083"/>
                </a:lnTo>
                <a:lnTo>
                  <a:pt x="809649" y="84379"/>
                </a:lnTo>
                <a:lnTo>
                  <a:pt x="814090" y="91675"/>
                </a:lnTo>
                <a:lnTo>
                  <a:pt x="817579" y="99288"/>
                </a:lnTo>
                <a:lnTo>
                  <a:pt x="821069" y="107218"/>
                </a:lnTo>
                <a:lnTo>
                  <a:pt x="824558" y="114831"/>
                </a:lnTo>
                <a:lnTo>
                  <a:pt x="827096" y="123079"/>
                </a:lnTo>
                <a:lnTo>
                  <a:pt x="829633" y="131326"/>
                </a:lnTo>
                <a:lnTo>
                  <a:pt x="831537" y="139891"/>
                </a:lnTo>
                <a:lnTo>
                  <a:pt x="833123" y="148456"/>
                </a:lnTo>
                <a:lnTo>
                  <a:pt x="834392" y="157338"/>
                </a:lnTo>
                <a:lnTo>
                  <a:pt x="834709" y="166220"/>
                </a:lnTo>
                <a:lnTo>
                  <a:pt x="835026" y="175419"/>
                </a:lnTo>
                <a:lnTo>
                  <a:pt x="834709" y="184301"/>
                </a:lnTo>
                <a:lnTo>
                  <a:pt x="834392" y="193183"/>
                </a:lnTo>
                <a:lnTo>
                  <a:pt x="833123" y="201748"/>
                </a:lnTo>
                <a:lnTo>
                  <a:pt x="831537" y="210947"/>
                </a:lnTo>
                <a:lnTo>
                  <a:pt x="829633" y="218877"/>
                </a:lnTo>
                <a:lnTo>
                  <a:pt x="827096" y="227442"/>
                </a:lnTo>
                <a:lnTo>
                  <a:pt x="824558" y="235690"/>
                </a:lnTo>
                <a:lnTo>
                  <a:pt x="821069" y="243620"/>
                </a:lnTo>
                <a:lnTo>
                  <a:pt x="817579" y="251233"/>
                </a:lnTo>
                <a:lnTo>
                  <a:pt x="814090" y="258846"/>
                </a:lnTo>
                <a:lnTo>
                  <a:pt x="809649" y="266142"/>
                </a:lnTo>
                <a:lnTo>
                  <a:pt x="804891" y="273438"/>
                </a:lnTo>
                <a:lnTo>
                  <a:pt x="799815" y="280100"/>
                </a:lnTo>
                <a:lnTo>
                  <a:pt x="794740" y="286761"/>
                </a:lnTo>
                <a:lnTo>
                  <a:pt x="789347" y="293423"/>
                </a:lnTo>
                <a:lnTo>
                  <a:pt x="783637" y="299132"/>
                </a:lnTo>
                <a:lnTo>
                  <a:pt x="777293" y="305159"/>
                </a:lnTo>
                <a:lnTo>
                  <a:pt x="770949" y="310552"/>
                </a:lnTo>
                <a:lnTo>
                  <a:pt x="764605" y="315945"/>
                </a:lnTo>
                <a:lnTo>
                  <a:pt x="757309" y="320703"/>
                </a:lnTo>
                <a:lnTo>
                  <a:pt x="750330" y="325461"/>
                </a:lnTo>
                <a:lnTo>
                  <a:pt x="743034" y="329585"/>
                </a:lnTo>
                <a:lnTo>
                  <a:pt x="735738" y="333709"/>
                </a:lnTo>
                <a:lnTo>
                  <a:pt x="727808" y="337198"/>
                </a:lnTo>
                <a:lnTo>
                  <a:pt x="719878" y="340370"/>
                </a:lnTo>
                <a:lnTo>
                  <a:pt x="711947" y="342908"/>
                </a:lnTo>
                <a:lnTo>
                  <a:pt x="703382" y="345128"/>
                </a:lnTo>
                <a:lnTo>
                  <a:pt x="694818" y="347349"/>
                </a:lnTo>
                <a:lnTo>
                  <a:pt x="686253" y="348935"/>
                </a:lnTo>
                <a:lnTo>
                  <a:pt x="677688" y="349887"/>
                </a:lnTo>
                <a:lnTo>
                  <a:pt x="668489" y="350204"/>
                </a:lnTo>
                <a:lnTo>
                  <a:pt x="659607" y="350838"/>
                </a:lnTo>
                <a:lnTo>
                  <a:pt x="650725" y="350204"/>
                </a:lnTo>
                <a:lnTo>
                  <a:pt x="641526" y="349887"/>
                </a:lnTo>
                <a:lnTo>
                  <a:pt x="632644" y="348935"/>
                </a:lnTo>
                <a:lnTo>
                  <a:pt x="624079" y="347349"/>
                </a:lnTo>
                <a:lnTo>
                  <a:pt x="615514" y="345128"/>
                </a:lnTo>
                <a:lnTo>
                  <a:pt x="607267" y="342908"/>
                </a:lnTo>
                <a:lnTo>
                  <a:pt x="599336" y="340370"/>
                </a:lnTo>
                <a:lnTo>
                  <a:pt x="591406" y="337198"/>
                </a:lnTo>
                <a:lnTo>
                  <a:pt x="583476" y="333709"/>
                </a:lnTo>
                <a:lnTo>
                  <a:pt x="575863" y="329585"/>
                </a:lnTo>
                <a:lnTo>
                  <a:pt x="568250" y="325461"/>
                </a:lnTo>
                <a:lnTo>
                  <a:pt x="561271" y="320703"/>
                </a:lnTo>
                <a:lnTo>
                  <a:pt x="554609" y="315945"/>
                </a:lnTo>
                <a:lnTo>
                  <a:pt x="548265" y="310552"/>
                </a:lnTo>
                <a:lnTo>
                  <a:pt x="541604" y="305159"/>
                </a:lnTo>
                <a:lnTo>
                  <a:pt x="535577" y="299132"/>
                </a:lnTo>
                <a:lnTo>
                  <a:pt x="529867" y="293423"/>
                </a:lnTo>
                <a:lnTo>
                  <a:pt x="524474" y="286761"/>
                </a:lnTo>
                <a:lnTo>
                  <a:pt x="518764" y="280100"/>
                </a:lnTo>
                <a:lnTo>
                  <a:pt x="514323" y="273438"/>
                </a:lnTo>
                <a:lnTo>
                  <a:pt x="509565" y="266142"/>
                </a:lnTo>
                <a:lnTo>
                  <a:pt x="505124" y="258846"/>
                </a:lnTo>
                <a:lnTo>
                  <a:pt x="501318" y="251233"/>
                </a:lnTo>
                <a:lnTo>
                  <a:pt x="497828" y="243620"/>
                </a:lnTo>
                <a:lnTo>
                  <a:pt x="494656" y="235690"/>
                </a:lnTo>
                <a:lnTo>
                  <a:pt x="492118" y="227442"/>
                </a:lnTo>
                <a:lnTo>
                  <a:pt x="489581" y="218877"/>
                </a:lnTo>
                <a:lnTo>
                  <a:pt x="487677" y="210947"/>
                </a:lnTo>
                <a:lnTo>
                  <a:pt x="486091" y="201748"/>
                </a:lnTo>
                <a:lnTo>
                  <a:pt x="485140" y="193183"/>
                </a:lnTo>
                <a:lnTo>
                  <a:pt x="484188" y="184301"/>
                </a:lnTo>
                <a:lnTo>
                  <a:pt x="484188" y="175419"/>
                </a:lnTo>
                <a:lnTo>
                  <a:pt x="484188" y="166220"/>
                </a:lnTo>
                <a:lnTo>
                  <a:pt x="485140" y="157338"/>
                </a:lnTo>
                <a:lnTo>
                  <a:pt x="486091" y="148456"/>
                </a:lnTo>
                <a:lnTo>
                  <a:pt x="487677" y="139891"/>
                </a:lnTo>
                <a:lnTo>
                  <a:pt x="489581" y="131326"/>
                </a:lnTo>
                <a:lnTo>
                  <a:pt x="492118" y="123079"/>
                </a:lnTo>
                <a:lnTo>
                  <a:pt x="494656" y="114831"/>
                </a:lnTo>
                <a:lnTo>
                  <a:pt x="497828" y="107218"/>
                </a:lnTo>
                <a:lnTo>
                  <a:pt x="501318" y="99288"/>
                </a:lnTo>
                <a:lnTo>
                  <a:pt x="505124" y="91675"/>
                </a:lnTo>
                <a:lnTo>
                  <a:pt x="509565" y="84379"/>
                </a:lnTo>
                <a:lnTo>
                  <a:pt x="514323" y="77083"/>
                </a:lnTo>
                <a:lnTo>
                  <a:pt x="518764" y="70421"/>
                </a:lnTo>
                <a:lnTo>
                  <a:pt x="524474" y="63760"/>
                </a:lnTo>
                <a:lnTo>
                  <a:pt x="529867" y="57099"/>
                </a:lnTo>
                <a:lnTo>
                  <a:pt x="535577" y="51389"/>
                </a:lnTo>
                <a:lnTo>
                  <a:pt x="541604" y="45679"/>
                </a:lnTo>
                <a:lnTo>
                  <a:pt x="548265" y="39969"/>
                </a:lnTo>
                <a:lnTo>
                  <a:pt x="554609" y="34576"/>
                </a:lnTo>
                <a:lnTo>
                  <a:pt x="561271" y="29818"/>
                </a:lnTo>
                <a:lnTo>
                  <a:pt x="568250" y="25377"/>
                </a:lnTo>
                <a:lnTo>
                  <a:pt x="575863" y="20936"/>
                </a:lnTo>
                <a:lnTo>
                  <a:pt x="583476" y="17130"/>
                </a:lnTo>
                <a:lnTo>
                  <a:pt x="591406" y="13640"/>
                </a:lnTo>
                <a:lnTo>
                  <a:pt x="599336" y="10468"/>
                </a:lnTo>
                <a:lnTo>
                  <a:pt x="607267" y="7613"/>
                </a:lnTo>
                <a:lnTo>
                  <a:pt x="615514" y="5393"/>
                </a:lnTo>
                <a:lnTo>
                  <a:pt x="624079" y="3489"/>
                </a:lnTo>
                <a:lnTo>
                  <a:pt x="632644" y="1903"/>
                </a:lnTo>
                <a:lnTo>
                  <a:pt x="641526" y="635"/>
                </a:lnTo>
                <a:lnTo>
                  <a:pt x="650725" y="0"/>
                </a:lnTo>
                <a:close/>
                <a:moveTo>
                  <a:pt x="166387" y="0"/>
                </a:moveTo>
                <a:lnTo>
                  <a:pt x="175261" y="0"/>
                </a:lnTo>
                <a:lnTo>
                  <a:pt x="184768" y="0"/>
                </a:lnTo>
                <a:lnTo>
                  <a:pt x="193325" y="635"/>
                </a:lnTo>
                <a:lnTo>
                  <a:pt x="202199" y="1903"/>
                </a:lnTo>
                <a:lnTo>
                  <a:pt x="210756" y="3489"/>
                </a:lnTo>
                <a:lnTo>
                  <a:pt x="219313" y="5393"/>
                </a:lnTo>
                <a:lnTo>
                  <a:pt x="227553" y="7613"/>
                </a:lnTo>
                <a:lnTo>
                  <a:pt x="235794" y="10468"/>
                </a:lnTo>
                <a:lnTo>
                  <a:pt x="243717" y="13640"/>
                </a:lnTo>
                <a:lnTo>
                  <a:pt x="251640" y="17130"/>
                </a:lnTo>
                <a:lnTo>
                  <a:pt x="258929" y="20936"/>
                </a:lnTo>
                <a:lnTo>
                  <a:pt x="266535" y="25377"/>
                </a:lnTo>
                <a:lnTo>
                  <a:pt x="273508" y="29818"/>
                </a:lnTo>
                <a:lnTo>
                  <a:pt x="280480" y="34576"/>
                </a:lnTo>
                <a:lnTo>
                  <a:pt x="287136" y="39969"/>
                </a:lnTo>
                <a:lnTo>
                  <a:pt x="293157" y="45679"/>
                </a:lnTo>
                <a:lnTo>
                  <a:pt x="299496" y="51389"/>
                </a:lnTo>
                <a:lnTo>
                  <a:pt x="305517" y="57099"/>
                </a:lnTo>
                <a:lnTo>
                  <a:pt x="310905" y="63760"/>
                </a:lnTo>
                <a:lnTo>
                  <a:pt x="315976" y="70421"/>
                </a:lnTo>
                <a:lnTo>
                  <a:pt x="321047" y="77083"/>
                </a:lnTo>
                <a:lnTo>
                  <a:pt x="325167" y="84379"/>
                </a:lnTo>
                <a:lnTo>
                  <a:pt x="329604" y="91675"/>
                </a:lnTo>
                <a:lnTo>
                  <a:pt x="333407" y="99288"/>
                </a:lnTo>
                <a:lnTo>
                  <a:pt x="336893" y="107218"/>
                </a:lnTo>
                <a:lnTo>
                  <a:pt x="340063" y="114831"/>
                </a:lnTo>
                <a:lnTo>
                  <a:pt x="342598" y="123079"/>
                </a:lnTo>
                <a:lnTo>
                  <a:pt x="345133" y="131326"/>
                </a:lnTo>
                <a:lnTo>
                  <a:pt x="347035" y="139891"/>
                </a:lnTo>
                <a:lnTo>
                  <a:pt x="348619" y="148456"/>
                </a:lnTo>
                <a:lnTo>
                  <a:pt x="349887" y="157338"/>
                </a:lnTo>
                <a:lnTo>
                  <a:pt x="350521" y="166220"/>
                </a:lnTo>
                <a:lnTo>
                  <a:pt x="350838" y="175419"/>
                </a:lnTo>
                <a:lnTo>
                  <a:pt x="350521" y="184301"/>
                </a:lnTo>
                <a:lnTo>
                  <a:pt x="349887" y="193183"/>
                </a:lnTo>
                <a:lnTo>
                  <a:pt x="348619" y="201748"/>
                </a:lnTo>
                <a:lnTo>
                  <a:pt x="347035" y="210947"/>
                </a:lnTo>
                <a:lnTo>
                  <a:pt x="345133" y="218877"/>
                </a:lnTo>
                <a:lnTo>
                  <a:pt x="342598" y="227442"/>
                </a:lnTo>
                <a:lnTo>
                  <a:pt x="340063" y="235690"/>
                </a:lnTo>
                <a:lnTo>
                  <a:pt x="336893" y="243620"/>
                </a:lnTo>
                <a:lnTo>
                  <a:pt x="333407" y="251233"/>
                </a:lnTo>
                <a:lnTo>
                  <a:pt x="329604" y="258846"/>
                </a:lnTo>
                <a:lnTo>
                  <a:pt x="325167" y="266142"/>
                </a:lnTo>
                <a:lnTo>
                  <a:pt x="321047" y="273438"/>
                </a:lnTo>
                <a:lnTo>
                  <a:pt x="315976" y="280100"/>
                </a:lnTo>
                <a:lnTo>
                  <a:pt x="310905" y="286761"/>
                </a:lnTo>
                <a:lnTo>
                  <a:pt x="305517" y="293423"/>
                </a:lnTo>
                <a:lnTo>
                  <a:pt x="299496" y="299132"/>
                </a:lnTo>
                <a:lnTo>
                  <a:pt x="293157" y="305159"/>
                </a:lnTo>
                <a:lnTo>
                  <a:pt x="287136" y="310552"/>
                </a:lnTo>
                <a:lnTo>
                  <a:pt x="280480" y="315945"/>
                </a:lnTo>
                <a:lnTo>
                  <a:pt x="273508" y="320703"/>
                </a:lnTo>
                <a:lnTo>
                  <a:pt x="266535" y="325461"/>
                </a:lnTo>
                <a:lnTo>
                  <a:pt x="258929" y="329585"/>
                </a:lnTo>
                <a:lnTo>
                  <a:pt x="251640" y="333709"/>
                </a:lnTo>
                <a:lnTo>
                  <a:pt x="243717" y="337198"/>
                </a:lnTo>
                <a:lnTo>
                  <a:pt x="235794" y="340370"/>
                </a:lnTo>
                <a:lnTo>
                  <a:pt x="227553" y="342908"/>
                </a:lnTo>
                <a:lnTo>
                  <a:pt x="219313" y="345128"/>
                </a:lnTo>
                <a:lnTo>
                  <a:pt x="210756" y="347349"/>
                </a:lnTo>
                <a:lnTo>
                  <a:pt x="202199" y="348935"/>
                </a:lnTo>
                <a:lnTo>
                  <a:pt x="193325" y="349887"/>
                </a:lnTo>
                <a:lnTo>
                  <a:pt x="184768" y="350204"/>
                </a:lnTo>
                <a:lnTo>
                  <a:pt x="175261" y="350838"/>
                </a:lnTo>
                <a:lnTo>
                  <a:pt x="166387" y="350204"/>
                </a:lnTo>
                <a:lnTo>
                  <a:pt x="157513" y="349887"/>
                </a:lnTo>
                <a:lnTo>
                  <a:pt x="148956" y="348935"/>
                </a:lnTo>
                <a:lnTo>
                  <a:pt x="140082" y="347349"/>
                </a:lnTo>
                <a:lnTo>
                  <a:pt x="131525" y="345128"/>
                </a:lnTo>
                <a:lnTo>
                  <a:pt x="123601" y="342908"/>
                </a:lnTo>
                <a:lnTo>
                  <a:pt x="115361" y="340370"/>
                </a:lnTo>
                <a:lnTo>
                  <a:pt x="107121" y="337198"/>
                </a:lnTo>
                <a:lnTo>
                  <a:pt x="99198" y="333709"/>
                </a:lnTo>
                <a:lnTo>
                  <a:pt x="91909" y="329585"/>
                </a:lnTo>
                <a:lnTo>
                  <a:pt x="84619" y="325461"/>
                </a:lnTo>
                <a:lnTo>
                  <a:pt x="77647" y="320703"/>
                </a:lnTo>
                <a:lnTo>
                  <a:pt x="70675" y="315945"/>
                </a:lnTo>
                <a:lnTo>
                  <a:pt x="64019" y="310552"/>
                </a:lnTo>
                <a:lnTo>
                  <a:pt x="57681" y="305159"/>
                </a:lnTo>
                <a:lnTo>
                  <a:pt x="51342" y="299132"/>
                </a:lnTo>
                <a:lnTo>
                  <a:pt x="45637" y="293423"/>
                </a:lnTo>
                <a:lnTo>
                  <a:pt x="40250" y="286761"/>
                </a:lnTo>
                <a:lnTo>
                  <a:pt x="35179" y="280100"/>
                </a:lnTo>
                <a:lnTo>
                  <a:pt x="30108" y="273438"/>
                </a:lnTo>
                <a:lnTo>
                  <a:pt x="25671" y="266142"/>
                </a:lnTo>
                <a:lnTo>
                  <a:pt x="21551" y="258846"/>
                </a:lnTo>
                <a:lnTo>
                  <a:pt x="17431" y="251233"/>
                </a:lnTo>
                <a:lnTo>
                  <a:pt x="13945" y="243620"/>
                </a:lnTo>
                <a:lnTo>
                  <a:pt x="11092" y="235690"/>
                </a:lnTo>
                <a:lnTo>
                  <a:pt x="8240" y="227442"/>
                </a:lnTo>
                <a:lnTo>
                  <a:pt x="6022" y="218877"/>
                </a:lnTo>
                <a:lnTo>
                  <a:pt x="3803" y="210947"/>
                </a:lnTo>
                <a:lnTo>
                  <a:pt x="2218" y="201748"/>
                </a:lnTo>
                <a:lnTo>
                  <a:pt x="1268" y="193183"/>
                </a:lnTo>
                <a:lnTo>
                  <a:pt x="317" y="184301"/>
                </a:lnTo>
                <a:lnTo>
                  <a:pt x="0" y="175419"/>
                </a:lnTo>
                <a:lnTo>
                  <a:pt x="317" y="166220"/>
                </a:lnTo>
                <a:lnTo>
                  <a:pt x="1268" y="157338"/>
                </a:lnTo>
                <a:lnTo>
                  <a:pt x="2218" y="148456"/>
                </a:lnTo>
                <a:lnTo>
                  <a:pt x="3803" y="139891"/>
                </a:lnTo>
                <a:lnTo>
                  <a:pt x="6022" y="131326"/>
                </a:lnTo>
                <a:lnTo>
                  <a:pt x="8240" y="123079"/>
                </a:lnTo>
                <a:lnTo>
                  <a:pt x="11092" y="114831"/>
                </a:lnTo>
                <a:lnTo>
                  <a:pt x="13945" y="107218"/>
                </a:lnTo>
                <a:lnTo>
                  <a:pt x="17431" y="99288"/>
                </a:lnTo>
                <a:lnTo>
                  <a:pt x="21551" y="91675"/>
                </a:lnTo>
                <a:lnTo>
                  <a:pt x="25671" y="84379"/>
                </a:lnTo>
                <a:lnTo>
                  <a:pt x="30108" y="77083"/>
                </a:lnTo>
                <a:lnTo>
                  <a:pt x="35179" y="70421"/>
                </a:lnTo>
                <a:lnTo>
                  <a:pt x="40250" y="63760"/>
                </a:lnTo>
                <a:lnTo>
                  <a:pt x="45637" y="57099"/>
                </a:lnTo>
                <a:lnTo>
                  <a:pt x="51342" y="51389"/>
                </a:lnTo>
                <a:lnTo>
                  <a:pt x="57681" y="45679"/>
                </a:lnTo>
                <a:lnTo>
                  <a:pt x="64019" y="39969"/>
                </a:lnTo>
                <a:lnTo>
                  <a:pt x="70675" y="34576"/>
                </a:lnTo>
                <a:lnTo>
                  <a:pt x="77647" y="29818"/>
                </a:lnTo>
                <a:lnTo>
                  <a:pt x="84619" y="25377"/>
                </a:lnTo>
                <a:lnTo>
                  <a:pt x="91909" y="20936"/>
                </a:lnTo>
                <a:lnTo>
                  <a:pt x="99198" y="17130"/>
                </a:lnTo>
                <a:lnTo>
                  <a:pt x="107121" y="13640"/>
                </a:lnTo>
                <a:lnTo>
                  <a:pt x="115361" y="10468"/>
                </a:lnTo>
                <a:lnTo>
                  <a:pt x="123601" y="7613"/>
                </a:lnTo>
                <a:lnTo>
                  <a:pt x="131525" y="5393"/>
                </a:lnTo>
                <a:lnTo>
                  <a:pt x="140082" y="3489"/>
                </a:lnTo>
                <a:lnTo>
                  <a:pt x="148956" y="1903"/>
                </a:lnTo>
                <a:lnTo>
                  <a:pt x="157513" y="635"/>
                </a:lnTo>
                <a:lnTo>
                  <a:pt x="166387" y="0"/>
                </a:lnTo>
                <a:close/>
              </a:path>
            </a:pathLst>
          </a:custGeom>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useBgFill="1">
        <p:nvSpPr>
          <p:cNvPr id="130" name="KSO_Shape"/>
          <p:cNvSpPr/>
          <p:nvPr/>
        </p:nvSpPr>
        <p:spPr bwMode="auto">
          <a:xfrm>
            <a:off x="6680160" y="2456122"/>
            <a:ext cx="254080" cy="250692"/>
          </a:xfrm>
          <a:custGeom>
            <a:avLst/>
            <a:gdLst>
              <a:gd name="T0" fmla="*/ 2995447 w 3254376"/>
              <a:gd name="T1" fmla="*/ 3191550 h 3213101"/>
              <a:gd name="T2" fmla="*/ 2740053 w 3254376"/>
              <a:gd name="T3" fmla="*/ 2939593 h 3213101"/>
              <a:gd name="T4" fmla="*/ 2419667 w 3254376"/>
              <a:gd name="T5" fmla="*/ 3046715 h 3213101"/>
              <a:gd name="T6" fmla="*/ 2270062 w 3254376"/>
              <a:gd name="T7" fmla="*/ 3113903 h 3213101"/>
              <a:gd name="T8" fmla="*/ 2012913 w 3254376"/>
              <a:gd name="T9" fmla="*/ 2892054 h 3213101"/>
              <a:gd name="T10" fmla="*/ 1645350 w 3254376"/>
              <a:gd name="T11" fmla="*/ 3211834 h 3213101"/>
              <a:gd name="T12" fmla="*/ 1211995 w 3254376"/>
              <a:gd name="T13" fmla="*/ 2876208 h 3213101"/>
              <a:gd name="T14" fmla="*/ 1002952 w 3254376"/>
              <a:gd name="T15" fmla="*/ 3142743 h 3213101"/>
              <a:gd name="T16" fmla="*/ 832806 w 3254376"/>
              <a:gd name="T17" fmla="*/ 3010902 h 3213101"/>
              <a:gd name="T18" fmla="*/ 498146 w 3254376"/>
              <a:gd name="T19" fmla="*/ 2969385 h 3213101"/>
              <a:gd name="T20" fmla="*/ 286761 w 3254376"/>
              <a:gd name="T21" fmla="*/ 3172852 h 3213101"/>
              <a:gd name="T22" fmla="*/ 148456 w 3254376"/>
              <a:gd name="T23" fmla="*/ 2864482 h 3213101"/>
              <a:gd name="T24" fmla="*/ 3018582 w 3254376"/>
              <a:gd name="T25" fmla="*/ 2724795 h 3213101"/>
              <a:gd name="T26" fmla="*/ 2724509 w 3254376"/>
              <a:gd name="T27" fmla="*/ 2441841 h 3213101"/>
              <a:gd name="T28" fmla="*/ 2422839 w 3254376"/>
              <a:gd name="T29" fmla="*/ 2595372 h 3213101"/>
              <a:gd name="T30" fmla="*/ 2279940 w 3254376"/>
              <a:gd name="T31" fmla="*/ 2612184 h 3213101"/>
              <a:gd name="T32" fmla="*/ 1992838 w 3254376"/>
              <a:gd name="T33" fmla="*/ 2430104 h 3213101"/>
              <a:gd name="T34" fmla="*/ 1187252 w 3254376"/>
              <a:gd name="T35" fmla="*/ 2729871 h 3213101"/>
              <a:gd name="T36" fmla="*/ 703700 w 3254376"/>
              <a:gd name="T37" fmla="*/ 2389818 h 3213101"/>
              <a:gd name="T38" fmla="*/ 535577 w 3254376"/>
              <a:gd name="T39" fmla="*/ 2683875 h 3213101"/>
              <a:gd name="T40" fmla="*/ 342908 w 3254376"/>
              <a:gd name="T41" fmla="*/ 2507821 h 3213101"/>
              <a:gd name="T42" fmla="*/ 5393 w 3254376"/>
              <a:gd name="T43" fmla="*/ 2516386 h 3213101"/>
              <a:gd name="T44" fmla="*/ 3214126 w 3254376"/>
              <a:gd name="T45" fmla="*/ 2194936 h 3213101"/>
              <a:gd name="T46" fmla="*/ 3018582 w 3254376"/>
              <a:gd name="T47" fmla="*/ 1918643 h 3213101"/>
              <a:gd name="T48" fmla="*/ 2568123 w 3254376"/>
              <a:gd name="T49" fmla="*/ 2256793 h 3213101"/>
              <a:gd name="T50" fmla="*/ 1248475 w 3254376"/>
              <a:gd name="T51" fmla="*/ 1942752 h 3213101"/>
              <a:gd name="T52" fmla="*/ 982015 w 3254376"/>
              <a:gd name="T53" fmla="*/ 2151795 h 3213101"/>
              <a:gd name="T54" fmla="*/ 834075 w 3254376"/>
              <a:gd name="T55" fmla="*/ 2101358 h 3213101"/>
              <a:gd name="T56" fmla="*/ 519082 w 3254376"/>
              <a:gd name="T57" fmla="*/ 1978279 h 3213101"/>
              <a:gd name="T58" fmla="*/ 251550 w 3254376"/>
              <a:gd name="T59" fmla="*/ 2241249 h 3213101"/>
              <a:gd name="T60" fmla="*/ 3096546 w 3254376"/>
              <a:gd name="T61" fmla="*/ 1431294 h 3213101"/>
              <a:gd name="T62" fmla="*/ 2973896 w 3254376"/>
              <a:gd name="T63" fmla="*/ 1747712 h 3213101"/>
              <a:gd name="T64" fmla="*/ 3232825 w 3254376"/>
              <a:gd name="T65" fmla="*/ 1045763 h 3213101"/>
              <a:gd name="T66" fmla="*/ 2903855 w 3254376"/>
              <a:gd name="T67" fmla="*/ 1120625 h 3213101"/>
              <a:gd name="T68" fmla="*/ 2744811 w 3254376"/>
              <a:gd name="T69" fmla="*/ 1220230 h 3213101"/>
              <a:gd name="T70" fmla="*/ 2511342 w 3254376"/>
              <a:gd name="T71" fmla="*/ 975342 h 3213101"/>
              <a:gd name="T72" fmla="*/ 1143794 w 3254376"/>
              <a:gd name="T73" fmla="*/ 1304926 h 3213101"/>
              <a:gd name="T74" fmla="*/ 743352 w 3254376"/>
              <a:gd name="T75" fmla="*/ 975342 h 3213101"/>
              <a:gd name="T76" fmla="*/ 509565 w 3254376"/>
              <a:gd name="T77" fmla="*/ 1220230 h 3213101"/>
              <a:gd name="T78" fmla="*/ 350521 w 3254376"/>
              <a:gd name="T79" fmla="*/ 1120625 h 3213101"/>
              <a:gd name="T80" fmla="*/ 20936 w 3254376"/>
              <a:gd name="T81" fmla="*/ 1045763 h 3213101"/>
              <a:gd name="T82" fmla="*/ 3169757 w 3254376"/>
              <a:gd name="T83" fmla="*/ 803183 h 3213101"/>
              <a:gd name="T84" fmla="*/ 3078799 w 3254376"/>
              <a:gd name="T85" fmla="*/ 476250 h 3213101"/>
              <a:gd name="T86" fmla="*/ 2511342 w 3254376"/>
              <a:gd name="T87" fmla="*/ 807644 h 3213101"/>
              <a:gd name="T88" fmla="*/ 2257635 w 3254376"/>
              <a:gd name="T89" fmla="*/ 554319 h 3213101"/>
              <a:gd name="T90" fmla="*/ 1935163 w 3254376"/>
              <a:gd name="T91" fmla="*/ 661704 h 3213101"/>
              <a:gd name="T92" fmla="*/ 1301449 w 3254376"/>
              <a:gd name="T93" fmla="*/ 728938 h 3213101"/>
              <a:gd name="T94" fmla="*/ 1045458 w 3254376"/>
              <a:gd name="T95" fmla="*/ 506522 h 3213101"/>
              <a:gd name="T96" fmla="*/ 677371 w 3254376"/>
              <a:gd name="T97" fmla="*/ 828038 h 3213101"/>
              <a:gd name="T98" fmla="*/ 243620 w 3254376"/>
              <a:gd name="T99" fmla="*/ 490589 h 3213101"/>
              <a:gd name="T100" fmla="*/ 34577 w 3254376"/>
              <a:gd name="T101" fmla="*/ 758254 h 3213101"/>
              <a:gd name="T102" fmla="*/ 3250573 w 3254376"/>
              <a:gd name="T103" fmla="*/ 139891 h 3213101"/>
              <a:gd name="T104" fmla="*/ 2914314 w 3254376"/>
              <a:gd name="T105" fmla="*/ 114831 h 3213101"/>
              <a:gd name="T106" fmla="*/ 2712772 w 3254376"/>
              <a:gd name="T107" fmla="*/ 305159 h 3213101"/>
              <a:gd name="T108" fmla="*/ 2559241 w 3254376"/>
              <a:gd name="T109" fmla="*/ 3489 h 3213101"/>
              <a:gd name="T110" fmla="*/ 2059117 w 3254376"/>
              <a:gd name="T111" fmla="*/ 342908 h 3213101"/>
              <a:gd name="T112" fmla="*/ 1752098 w 3254376"/>
              <a:gd name="T113" fmla="*/ 51389 h 3213101"/>
              <a:gd name="T114" fmla="*/ 1456711 w 3254376"/>
              <a:gd name="T115" fmla="*/ 218877 h 3213101"/>
              <a:gd name="T116" fmla="*/ 1313503 w 3254376"/>
              <a:gd name="T117" fmla="*/ 218877 h 3213101"/>
              <a:gd name="T118" fmla="*/ 1019764 w 3254376"/>
              <a:gd name="T119" fmla="*/ 51389 h 3213101"/>
              <a:gd name="T120" fmla="*/ 711630 w 3254376"/>
              <a:gd name="T121" fmla="*/ 342908 h 3213101"/>
              <a:gd name="T122" fmla="*/ 210947 w 3254376"/>
              <a:gd name="T123" fmla="*/ 3489 h 3213101"/>
              <a:gd name="T124" fmla="*/ 57416 w 3254376"/>
              <a:gd name="T125" fmla="*/ 305159 h 3213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4376" h="3213101">
                <a:moveTo>
                  <a:pt x="3078799" y="2862263"/>
                </a:moveTo>
                <a:lnTo>
                  <a:pt x="3087989" y="2862580"/>
                </a:lnTo>
                <a:lnTo>
                  <a:pt x="3096546" y="2863531"/>
                </a:lnTo>
                <a:lnTo>
                  <a:pt x="3105420" y="2864482"/>
                </a:lnTo>
                <a:lnTo>
                  <a:pt x="3114294" y="2866066"/>
                </a:lnTo>
                <a:lnTo>
                  <a:pt x="3122851" y="2867968"/>
                </a:lnTo>
                <a:lnTo>
                  <a:pt x="3130775" y="2870503"/>
                </a:lnTo>
                <a:lnTo>
                  <a:pt x="3139015" y="2873039"/>
                </a:lnTo>
                <a:lnTo>
                  <a:pt x="3147255" y="2876208"/>
                </a:lnTo>
                <a:lnTo>
                  <a:pt x="3155178" y="2879694"/>
                </a:lnTo>
                <a:lnTo>
                  <a:pt x="3162467" y="2883497"/>
                </a:lnTo>
                <a:lnTo>
                  <a:pt x="3169757" y="2887934"/>
                </a:lnTo>
                <a:lnTo>
                  <a:pt x="3176729" y="2892054"/>
                </a:lnTo>
                <a:lnTo>
                  <a:pt x="3183701" y="2897125"/>
                </a:lnTo>
                <a:lnTo>
                  <a:pt x="3190357" y="2902196"/>
                </a:lnTo>
                <a:lnTo>
                  <a:pt x="3196695" y="2907901"/>
                </a:lnTo>
                <a:lnTo>
                  <a:pt x="3203034" y="2913605"/>
                </a:lnTo>
                <a:lnTo>
                  <a:pt x="3208739" y="2919944"/>
                </a:lnTo>
                <a:lnTo>
                  <a:pt x="3214126" y="2925966"/>
                </a:lnTo>
                <a:lnTo>
                  <a:pt x="3219197" y="2932621"/>
                </a:lnTo>
                <a:lnTo>
                  <a:pt x="3224268" y="2939593"/>
                </a:lnTo>
                <a:lnTo>
                  <a:pt x="3228705" y="2946566"/>
                </a:lnTo>
                <a:lnTo>
                  <a:pt x="3232825" y="2954172"/>
                </a:lnTo>
                <a:lnTo>
                  <a:pt x="3236945" y="2961461"/>
                </a:lnTo>
                <a:lnTo>
                  <a:pt x="3240431" y="2969385"/>
                </a:lnTo>
                <a:lnTo>
                  <a:pt x="3243284" y="2977625"/>
                </a:lnTo>
                <a:lnTo>
                  <a:pt x="3246136" y="2985548"/>
                </a:lnTo>
                <a:lnTo>
                  <a:pt x="3248354" y="2993788"/>
                </a:lnTo>
                <a:lnTo>
                  <a:pt x="3250573" y="3002345"/>
                </a:lnTo>
                <a:lnTo>
                  <a:pt x="3252158" y="3010902"/>
                </a:lnTo>
                <a:lnTo>
                  <a:pt x="3253108" y="3019459"/>
                </a:lnTo>
                <a:lnTo>
                  <a:pt x="3254059" y="3028650"/>
                </a:lnTo>
                <a:lnTo>
                  <a:pt x="3254376" y="3037524"/>
                </a:lnTo>
                <a:lnTo>
                  <a:pt x="3254059" y="3046715"/>
                </a:lnTo>
                <a:lnTo>
                  <a:pt x="3253108" y="3055272"/>
                </a:lnTo>
                <a:lnTo>
                  <a:pt x="3252158" y="3064463"/>
                </a:lnTo>
                <a:lnTo>
                  <a:pt x="3250573" y="3073020"/>
                </a:lnTo>
                <a:lnTo>
                  <a:pt x="3248354" y="3081577"/>
                </a:lnTo>
                <a:lnTo>
                  <a:pt x="3246136" y="3089500"/>
                </a:lnTo>
                <a:lnTo>
                  <a:pt x="3243284" y="3097740"/>
                </a:lnTo>
                <a:lnTo>
                  <a:pt x="3240431" y="3105980"/>
                </a:lnTo>
                <a:lnTo>
                  <a:pt x="3236945" y="3113903"/>
                </a:lnTo>
                <a:lnTo>
                  <a:pt x="3232825" y="3121192"/>
                </a:lnTo>
                <a:lnTo>
                  <a:pt x="3228705" y="3128482"/>
                </a:lnTo>
                <a:lnTo>
                  <a:pt x="3224268" y="3135454"/>
                </a:lnTo>
                <a:lnTo>
                  <a:pt x="3219197" y="3142743"/>
                </a:lnTo>
                <a:lnTo>
                  <a:pt x="3214126" y="3149082"/>
                </a:lnTo>
                <a:lnTo>
                  <a:pt x="3208739" y="3155421"/>
                </a:lnTo>
                <a:lnTo>
                  <a:pt x="3203034" y="3161759"/>
                </a:lnTo>
                <a:lnTo>
                  <a:pt x="3196695" y="3167464"/>
                </a:lnTo>
                <a:lnTo>
                  <a:pt x="3190357" y="3172852"/>
                </a:lnTo>
                <a:lnTo>
                  <a:pt x="3183701" y="3177922"/>
                </a:lnTo>
                <a:lnTo>
                  <a:pt x="3176729" y="3182993"/>
                </a:lnTo>
                <a:lnTo>
                  <a:pt x="3169757" y="3187430"/>
                </a:lnTo>
                <a:lnTo>
                  <a:pt x="3162467" y="3191550"/>
                </a:lnTo>
                <a:lnTo>
                  <a:pt x="3155178" y="3195670"/>
                </a:lnTo>
                <a:lnTo>
                  <a:pt x="3147255" y="3199156"/>
                </a:lnTo>
                <a:lnTo>
                  <a:pt x="3139015" y="3202326"/>
                </a:lnTo>
                <a:lnTo>
                  <a:pt x="3130775" y="3204861"/>
                </a:lnTo>
                <a:lnTo>
                  <a:pt x="3122851" y="3207397"/>
                </a:lnTo>
                <a:lnTo>
                  <a:pt x="3114294" y="3209298"/>
                </a:lnTo>
                <a:lnTo>
                  <a:pt x="3105420" y="3210883"/>
                </a:lnTo>
                <a:lnTo>
                  <a:pt x="3096546" y="3211834"/>
                </a:lnTo>
                <a:lnTo>
                  <a:pt x="3087989" y="3212784"/>
                </a:lnTo>
                <a:lnTo>
                  <a:pt x="3078799" y="3213101"/>
                </a:lnTo>
                <a:lnTo>
                  <a:pt x="3069608" y="3212784"/>
                </a:lnTo>
                <a:lnTo>
                  <a:pt x="3060734" y="3211834"/>
                </a:lnTo>
                <a:lnTo>
                  <a:pt x="3052177" y="3210883"/>
                </a:lnTo>
                <a:lnTo>
                  <a:pt x="3043620" y="3209298"/>
                </a:lnTo>
                <a:lnTo>
                  <a:pt x="3035063" y="3207397"/>
                </a:lnTo>
                <a:lnTo>
                  <a:pt x="3026823" y="3204861"/>
                </a:lnTo>
                <a:lnTo>
                  <a:pt x="3018582" y="3202326"/>
                </a:lnTo>
                <a:lnTo>
                  <a:pt x="3010659" y="3199156"/>
                </a:lnTo>
                <a:lnTo>
                  <a:pt x="3002736" y="3195670"/>
                </a:lnTo>
                <a:lnTo>
                  <a:pt x="2995447" y="3191550"/>
                </a:lnTo>
                <a:lnTo>
                  <a:pt x="2987841" y="3187430"/>
                </a:lnTo>
                <a:lnTo>
                  <a:pt x="2980868" y="3182993"/>
                </a:lnTo>
                <a:lnTo>
                  <a:pt x="2973896" y="3177922"/>
                </a:lnTo>
                <a:lnTo>
                  <a:pt x="2967240" y="3172852"/>
                </a:lnTo>
                <a:lnTo>
                  <a:pt x="2961219" y="3167464"/>
                </a:lnTo>
                <a:lnTo>
                  <a:pt x="2954880" y="3161759"/>
                </a:lnTo>
                <a:lnTo>
                  <a:pt x="2948859" y="3155421"/>
                </a:lnTo>
                <a:lnTo>
                  <a:pt x="2943471" y="3149082"/>
                </a:lnTo>
                <a:lnTo>
                  <a:pt x="2938400" y="3142743"/>
                </a:lnTo>
                <a:lnTo>
                  <a:pt x="2933329" y="3135454"/>
                </a:lnTo>
                <a:lnTo>
                  <a:pt x="2929209" y="3128482"/>
                </a:lnTo>
                <a:lnTo>
                  <a:pt x="2924772" y="3121192"/>
                </a:lnTo>
                <a:lnTo>
                  <a:pt x="2920969" y="3113903"/>
                </a:lnTo>
                <a:lnTo>
                  <a:pt x="2917483" y="3105980"/>
                </a:lnTo>
                <a:lnTo>
                  <a:pt x="2914314" y="3097740"/>
                </a:lnTo>
                <a:lnTo>
                  <a:pt x="2911778" y="3089500"/>
                </a:lnTo>
                <a:lnTo>
                  <a:pt x="2909243" y="3081577"/>
                </a:lnTo>
                <a:lnTo>
                  <a:pt x="2907341" y="3073020"/>
                </a:lnTo>
                <a:lnTo>
                  <a:pt x="2905756" y="3064463"/>
                </a:lnTo>
                <a:lnTo>
                  <a:pt x="2904489" y="3055272"/>
                </a:lnTo>
                <a:lnTo>
                  <a:pt x="2903855" y="3046715"/>
                </a:lnTo>
                <a:lnTo>
                  <a:pt x="2903538" y="3037524"/>
                </a:lnTo>
                <a:lnTo>
                  <a:pt x="2903855" y="3028650"/>
                </a:lnTo>
                <a:lnTo>
                  <a:pt x="2904489" y="3019459"/>
                </a:lnTo>
                <a:lnTo>
                  <a:pt x="2905756" y="3010902"/>
                </a:lnTo>
                <a:lnTo>
                  <a:pt x="2907341" y="3002345"/>
                </a:lnTo>
                <a:lnTo>
                  <a:pt x="2909243" y="2993788"/>
                </a:lnTo>
                <a:lnTo>
                  <a:pt x="2911778" y="2985548"/>
                </a:lnTo>
                <a:lnTo>
                  <a:pt x="2914314" y="2977625"/>
                </a:lnTo>
                <a:lnTo>
                  <a:pt x="2917483" y="2969385"/>
                </a:lnTo>
                <a:lnTo>
                  <a:pt x="2920969" y="2961461"/>
                </a:lnTo>
                <a:lnTo>
                  <a:pt x="2924772" y="2954172"/>
                </a:lnTo>
                <a:lnTo>
                  <a:pt x="2929209" y="2946566"/>
                </a:lnTo>
                <a:lnTo>
                  <a:pt x="2933329" y="2939593"/>
                </a:lnTo>
                <a:lnTo>
                  <a:pt x="2938400" y="2932621"/>
                </a:lnTo>
                <a:lnTo>
                  <a:pt x="2943471" y="2925966"/>
                </a:lnTo>
                <a:lnTo>
                  <a:pt x="2948859" y="2919944"/>
                </a:lnTo>
                <a:lnTo>
                  <a:pt x="2954880" y="2913605"/>
                </a:lnTo>
                <a:lnTo>
                  <a:pt x="2961219" y="2907901"/>
                </a:lnTo>
                <a:lnTo>
                  <a:pt x="2967240" y="2902196"/>
                </a:lnTo>
                <a:lnTo>
                  <a:pt x="2973896" y="2897125"/>
                </a:lnTo>
                <a:lnTo>
                  <a:pt x="2980868" y="2892054"/>
                </a:lnTo>
                <a:lnTo>
                  <a:pt x="2987841" y="2887934"/>
                </a:lnTo>
                <a:lnTo>
                  <a:pt x="2995447" y="2883497"/>
                </a:lnTo>
                <a:lnTo>
                  <a:pt x="3002736" y="2879694"/>
                </a:lnTo>
                <a:lnTo>
                  <a:pt x="3010659" y="2876208"/>
                </a:lnTo>
                <a:lnTo>
                  <a:pt x="3018582" y="2873039"/>
                </a:lnTo>
                <a:lnTo>
                  <a:pt x="3026823" y="2870503"/>
                </a:lnTo>
                <a:lnTo>
                  <a:pt x="3035063" y="2867968"/>
                </a:lnTo>
                <a:lnTo>
                  <a:pt x="3043620" y="2866066"/>
                </a:lnTo>
                <a:lnTo>
                  <a:pt x="3052177" y="2864482"/>
                </a:lnTo>
                <a:lnTo>
                  <a:pt x="3060734" y="2863531"/>
                </a:lnTo>
                <a:lnTo>
                  <a:pt x="3069608" y="2862580"/>
                </a:lnTo>
                <a:lnTo>
                  <a:pt x="3078799" y="2862263"/>
                </a:lnTo>
                <a:close/>
                <a:moveTo>
                  <a:pt x="2594769" y="2862263"/>
                </a:moveTo>
                <a:lnTo>
                  <a:pt x="2603651" y="2862580"/>
                </a:lnTo>
                <a:lnTo>
                  <a:pt x="2612850" y="2863531"/>
                </a:lnTo>
                <a:lnTo>
                  <a:pt x="2621732" y="2864482"/>
                </a:lnTo>
                <a:lnTo>
                  <a:pt x="2630297" y="2866066"/>
                </a:lnTo>
                <a:lnTo>
                  <a:pt x="2638862" y="2867968"/>
                </a:lnTo>
                <a:lnTo>
                  <a:pt x="2647109" y="2870503"/>
                </a:lnTo>
                <a:lnTo>
                  <a:pt x="2655040" y="2873039"/>
                </a:lnTo>
                <a:lnTo>
                  <a:pt x="2662970" y="2876208"/>
                </a:lnTo>
                <a:lnTo>
                  <a:pt x="2670900" y="2879694"/>
                </a:lnTo>
                <a:lnTo>
                  <a:pt x="2678513" y="2883497"/>
                </a:lnTo>
                <a:lnTo>
                  <a:pt x="2685492" y="2887934"/>
                </a:lnTo>
                <a:lnTo>
                  <a:pt x="2693105" y="2892054"/>
                </a:lnTo>
                <a:lnTo>
                  <a:pt x="2699767" y="2897125"/>
                </a:lnTo>
                <a:lnTo>
                  <a:pt x="2706111" y="2902196"/>
                </a:lnTo>
                <a:lnTo>
                  <a:pt x="2712772" y="2907901"/>
                </a:lnTo>
                <a:lnTo>
                  <a:pt x="2718799" y="2913605"/>
                </a:lnTo>
                <a:lnTo>
                  <a:pt x="2724509" y="2919944"/>
                </a:lnTo>
                <a:lnTo>
                  <a:pt x="2729902" y="2925966"/>
                </a:lnTo>
                <a:lnTo>
                  <a:pt x="2735612" y="2932621"/>
                </a:lnTo>
                <a:lnTo>
                  <a:pt x="2740053" y="2939593"/>
                </a:lnTo>
                <a:lnTo>
                  <a:pt x="2744811" y="2946566"/>
                </a:lnTo>
                <a:lnTo>
                  <a:pt x="2749252" y="2954172"/>
                </a:lnTo>
                <a:lnTo>
                  <a:pt x="2753058" y="2961461"/>
                </a:lnTo>
                <a:lnTo>
                  <a:pt x="2756548" y="2969385"/>
                </a:lnTo>
                <a:lnTo>
                  <a:pt x="2759720" y="2977625"/>
                </a:lnTo>
                <a:lnTo>
                  <a:pt x="2762258" y="2985548"/>
                </a:lnTo>
                <a:lnTo>
                  <a:pt x="2764795" y="2993788"/>
                </a:lnTo>
                <a:lnTo>
                  <a:pt x="2766699" y="3002345"/>
                </a:lnTo>
                <a:lnTo>
                  <a:pt x="2768285" y="3010902"/>
                </a:lnTo>
                <a:lnTo>
                  <a:pt x="2769236" y="3019459"/>
                </a:lnTo>
                <a:lnTo>
                  <a:pt x="2770188" y="3028650"/>
                </a:lnTo>
                <a:lnTo>
                  <a:pt x="2770188" y="3037524"/>
                </a:lnTo>
                <a:lnTo>
                  <a:pt x="2770188" y="3046715"/>
                </a:lnTo>
                <a:lnTo>
                  <a:pt x="2769236" y="3055272"/>
                </a:lnTo>
                <a:lnTo>
                  <a:pt x="2768285" y="3064463"/>
                </a:lnTo>
                <a:lnTo>
                  <a:pt x="2766699" y="3073020"/>
                </a:lnTo>
                <a:lnTo>
                  <a:pt x="2764795" y="3081577"/>
                </a:lnTo>
                <a:lnTo>
                  <a:pt x="2762258" y="3089500"/>
                </a:lnTo>
                <a:lnTo>
                  <a:pt x="2759720" y="3097740"/>
                </a:lnTo>
                <a:lnTo>
                  <a:pt x="2756548" y="3105980"/>
                </a:lnTo>
                <a:lnTo>
                  <a:pt x="2753058" y="3113903"/>
                </a:lnTo>
                <a:lnTo>
                  <a:pt x="2749252" y="3121192"/>
                </a:lnTo>
                <a:lnTo>
                  <a:pt x="2744811" y="3128482"/>
                </a:lnTo>
                <a:lnTo>
                  <a:pt x="2740053" y="3135454"/>
                </a:lnTo>
                <a:lnTo>
                  <a:pt x="2735612" y="3142743"/>
                </a:lnTo>
                <a:lnTo>
                  <a:pt x="2729902" y="3149082"/>
                </a:lnTo>
                <a:lnTo>
                  <a:pt x="2724509" y="3155421"/>
                </a:lnTo>
                <a:lnTo>
                  <a:pt x="2718799" y="3161759"/>
                </a:lnTo>
                <a:lnTo>
                  <a:pt x="2712772" y="3167464"/>
                </a:lnTo>
                <a:lnTo>
                  <a:pt x="2706111" y="3172852"/>
                </a:lnTo>
                <a:lnTo>
                  <a:pt x="2699767" y="3177922"/>
                </a:lnTo>
                <a:lnTo>
                  <a:pt x="2693105" y="3182993"/>
                </a:lnTo>
                <a:lnTo>
                  <a:pt x="2685492" y="3187430"/>
                </a:lnTo>
                <a:lnTo>
                  <a:pt x="2678513" y="3191550"/>
                </a:lnTo>
                <a:lnTo>
                  <a:pt x="2670900" y="3195670"/>
                </a:lnTo>
                <a:lnTo>
                  <a:pt x="2662970" y="3199156"/>
                </a:lnTo>
                <a:lnTo>
                  <a:pt x="2655040" y="3202326"/>
                </a:lnTo>
                <a:lnTo>
                  <a:pt x="2647109" y="3204861"/>
                </a:lnTo>
                <a:lnTo>
                  <a:pt x="2638862" y="3207397"/>
                </a:lnTo>
                <a:lnTo>
                  <a:pt x="2630297" y="3209298"/>
                </a:lnTo>
                <a:lnTo>
                  <a:pt x="2621732" y="3210883"/>
                </a:lnTo>
                <a:lnTo>
                  <a:pt x="2612850" y="3211834"/>
                </a:lnTo>
                <a:lnTo>
                  <a:pt x="2603651" y="3212784"/>
                </a:lnTo>
                <a:lnTo>
                  <a:pt x="2594769" y="3213101"/>
                </a:lnTo>
                <a:lnTo>
                  <a:pt x="2585887" y="3212784"/>
                </a:lnTo>
                <a:lnTo>
                  <a:pt x="2576688" y="3211834"/>
                </a:lnTo>
                <a:lnTo>
                  <a:pt x="2568123" y="3210883"/>
                </a:lnTo>
                <a:lnTo>
                  <a:pt x="2559241" y="3209298"/>
                </a:lnTo>
                <a:lnTo>
                  <a:pt x="2550994" y="3207397"/>
                </a:lnTo>
                <a:lnTo>
                  <a:pt x="2542429" y="3204861"/>
                </a:lnTo>
                <a:lnTo>
                  <a:pt x="2534498" y="3202326"/>
                </a:lnTo>
                <a:lnTo>
                  <a:pt x="2526568" y="3199156"/>
                </a:lnTo>
                <a:lnTo>
                  <a:pt x="2518638" y="3195670"/>
                </a:lnTo>
                <a:lnTo>
                  <a:pt x="2511342" y="3191550"/>
                </a:lnTo>
                <a:lnTo>
                  <a:pt x="2504046" y="3187430"/>
                </a:lnTo>
                <a:lnTo>
                  <a:pt x="2496433" y="3182993"/>
                </a:lnTo>
                <a:lnTo>
                  <a:pt x="2489771" y="3177922"/>
                </a:lnTo>
                <a:lnTo>
                  <a:pt x="2483427" y="3172852"/>
                </a:lnTo>
                <a:lnTo>
                  <a:pt x="2476766" y="3167464"/>
                </a:lnTo>
                <a:lnTo>
                  <a:pt x="2470739" y="3161759"/>
                </a:lnTo>
                <a:lnTo>
                  <a:pt x="2465029" y="3155421"/>
                </a:lnTo>
                <a:lnTo>
                  <a:pt x="2459636" y="3149082"/>
                </a:lnTo>
                <a:lnTo>
                  <a:pt x="2453926" y="3142743"/>
                </a:lnTo>
                <a:lnTo>
                  <a:pt x="2449485" y="3135454"/>
                </a:lnTo>
                <a:lnTo>
                  <a:pt x="2444727" y="3128482"/>
                </a:lnTo>
                <a:lnTo>
                  <a:pt x="2440286" y="3121192"/>
                </a:lnTo>
                <a:lnTo>
                  <a:pt x="2436480" y="3113903"/>
                </a:lnTo>
                <a:lnTo>
                  <a:pt x="2432990" y="3105980"/>
                </a:lnTo>
                <a:lnTo>
                  <a:pt x="2429818" y="3097740"/>
                </a:lnTo>
                <a:lnTo>
                  <a:pt x="2427280" y="3089500"/>
                </a:lnTo>
                <a:lnTo>
                  <a:pt x="2424743" y="3081577"/>
                </a:lnTo>
                <a:lnTo>
                  <a:pt x="2422839" y="3073020"/>
                </a:lnTo>
                <a:lnTo>
                  <a:pt x="2421253" y="3064463"/>
                </a:lnTo>
                <a:lnTo>
                  <a:pt x="2419984" y="3055272"/>
                </a:lnTo>
                <a:lnTo>
                  <a:pt x="2419667" y="3046715"/>
                </a:lnTo>
                <a:lnTo>
                  <a:pt x="2419350" y="3037524"/>
                </a:lnTo>
                <a:lnTo>
                  <a:pt x="2419667" y="3028650"/>
                </a:lnTo>
                <a:lnTo>
                  <a:pt x="2419984" y="3019459"/>
                </a:lnTo>
                <a:lnTo>
                  <a:pt x="2421253" y="3010902"/>
                </a:lnTo>
                <a:lnTo>
                  <a:pt x="2422839" y="3002345"/>
                </a:lnTo>
                <a:lnTo>
                  <a:pt x="2424743" y="2993788"/>
                </a:lnTo>
                <a:lnTo>
                  <a:pt x="2427280" y="2985548"/>
                </a:lnTo>
                <a:lnTo>
                  <a:pt x="2429818" y="2977625"/>
                </a:lnTo>
                <a:lnTo>
                  <a:pt x="2432990" y="2969385"/>
                </a:lnTo>
                <a:lnTo>
                  <a:pt x="2436480" y="2961461"/>
                </a:lnTo>
                <a:lnTo>
                  <a:pt x="2440286" y="2954172"/>
                </a:lnTo>
                <a:lnTo>
                  <a:pt x="2444727" y="2946566"/>
                </a:lnTo>
                <a:lnTo>
                  <a:pt x="2449485" y="2939593"/>
                </a:lnTo>
                <a:lnTo>
                  <a:pt x="2453926" y="2932621"/>
                </a:lnTo>
                <a:lnTo>
                  <a:pt x="2459636" y="2925966"/>
                </a:lnTo>
                <a:lnTo>
                  <a:pt x="2465029" y="2919944"/>
                </a:lnTo>
                <a:lnTo>
                  <a:pt x="2470739" y="2913605"/>
                </a:lnTo>
                <a:lnTo>
                  <a:pt x="2476766" y="2907901"/>
                </a:lnTo>
                <a:lnTo>
                  <a:pt x="2483427" y="2902196"/>
                </a:lnTo>
                <a:lnTo>
                  <a:pt x="2489771" y="2897125"/>
                </a:lnTo>
                <a:lnTo>
                  <a:pt x="2496433" y="2892054"/>
                </a:lnTo>
                <a:lnTo>
                  <a:pt x="2504046" y="2887934"/>
                </a:lnTo>
                <a:lnTo>
                  <a:pt x="2511342" y="2883497"/>
                </a:lnTo>
                <a:lnTo>
                  <a:pt x="2518638" y="2879694"/>
                </a:lnTo>
                <a:lnTo>
                  <a:pt x="2526568" y="2876208"/>
                </a:lnTo>
                <a:lnTo>
                  <a:pt x="2534498" y="2873039"/>
                </a:lnTo>
                <a:lnTo>
                  <a:pt x="2542429" y="2870503"/>
                </a:lnTo>
                <a:lnTo>
                  <a:pt x="2550994" y="2867968"/>
                </a:lnTo>
                <a:lnTo>
                  <a:pt x="2559241" y="2866066"/>
                </a:lnTo>
                <a:lnTo>
                  <a:pt x="2568123" y="2864482"/>
                </a:lnTo>
                <a:lnTo>
                  <a:pt x="2576688" y="2863531"/>
                </a:lnTo>
                <a:lnTo>
                  <a:pt x="2585887" y="2862580"/>
                </a:lnTo>
                <a:lnTo>
                  <a:pt x="2594769" y="2862263"/>
                </a:lnTo>
                <a:close/>
                <a:moveTo>
                  <a:pt x="2111376" y="2862263"/>
                </a:moveTo>
                <a:lnTo>
                  <a:pt x="2120616" y="2862580"/>
                </a:lnTo>
                <a:lnTo>
                  <a:pt x="2129538" y="2863531"/>
                </a:lnTo>
                <a:lnTo>
                  <a:pt x="2138142" y="2864482"/>
                </a:lnTo>
                <a:lnTo>
                  <a:pt x="2146745" y="2866066"/>
                </a:lnTo>
                <a:lnTo>
                  <a:pt x="2155349" y="2867968"/>
                </a:lnTo>
                <a:lnTo>
                  <a:pt x="2163952" y="2870503"/>
                </a:lnTo>
                <a:lnTo>
                  <a:pt x="2171600" y="2873039"/>
                </a:lnTo>
                <a:lnTo>
                  <a:pt x="2179885" y="2876208"/>
                </a:lnTo>
                <a:lnTo>
                  <a:pt x="2187851" y="2879694"/>
                </a:lnTo>
                <a:lnTo>
                  <a:pt x="2195180" y="2883497"/>
                </a:lnTo>
                <a:lnTo>
                  <a:pt x="2202828" y="2887934"/>
                </a:lnTo>
                <a:lnTo>
                  <a:pt x="2209838" y="2892054"/>
                </a:lnTo>
                <a:lnTo>
                  <a:pt x="2216848" y="2897125"/>
                </a:lnTo>
                <a:lnTo>
                  <a:pt x="2223540" y="2902196"/>
                </a:lnTo>
                <a:lnTo>
                  <a:pt x="2229594" y="2907901"/>
                </a:lnTo>
                <a:lnTo>
                  <a:pt x="2235967" y="2913605"/>
                </a:lnTo>
                <a:lnTo>
                  <a:pt x="2241703" y="2919944"/>
                </a:lnTo>
                <a:lnTo>
                  <a:pt x="2247438" y="2925966"/>
                </a:lnTo>
                <a:lnTo>
                  <a:pt x="2252537" y="2932621"/>
                </a:lnTo>
                <a:lnTo>
                  <a:pt x="2257635" y="2939593"/>
                </a:lnTo>
                <a:lnTo>
                  <a:pt x="2262096" y="2946566"/>
                </a:lnTo>
                <a:lnTo>
                  <a:pt x="2266239" y="2954172"/>
                </a:lnTo>
                <a:lnTo>
                  <a:pt x="2270062" y="2961461"/>
                </a:lnTo>
                <a:lnTo>
                  <a:pt x="2273567" y="2969385"/>
                </a:lnTo>
                <a:lnTo>
                  <a:pt x="2276754" y="2977625"/>
                </a:lnTo>
                <a:lnTo>
                  <a:pt x="2279940" y="2985548"/>
                </a:lnTo>
                <a:lnTo>
                  <a:pt x="2282171" y="2993788"/>
                </a:lnTo>
                <a:lnTo>
                  <a:pt x="2284083" y="3002345"/>
                </a:lnTo>
                <a:lnTo>
                  <a:pt x="2285676" y="3010902"/>
                </a:lnTo>
                <a:lnTo>
                  <a:pt x="2286632" y="3019459"/>
                </a:lnTo>
                <a:lnTo>
                  <a:pt x="2287269" y="3028650"/>
                </a:lnTo>
                <a:lnTo>
                  <a:pt x="2287588" y="3037524"/>
                </a:lnTo>
                <a:lnTo>
                  <a:pt x="2287269" y="3046715"/>
                </a:lnTo>
                <a:lnTo>
                  <a:pt x="2286632" y="3055272"/>
                </a:lnTo>
                <a:lnTo>
                  <a:pt x="2285676" y="3064463"/>
                </a:lnTo>
                <a:lnTo>
                  <a:pt x="2284083" y="3073020"/>
                </a:lnTo>
                <a:lnTo>
                  <a:pt x="2282171" y="3081577"/>
                </a:lnTo>
                <a:lnTo>
                  <a:pt x="2279940" y="3089500"/>
                </a:lnTo>
                <a:lnTo>
                  <a:pt x="2276754" y="3097740"/>
                </a:lnTo>
                <a:lnTo>
                  <a:pt x="2273567" y="3105980"/>
                </a:lnTo>
                <a:lnTo>
                  <a:pt x="2270062" y="3113903"/>
                </a:lnTo>
                <a:lnTo>
                  <a:pt x="2266239" y="3121192"/>
                </a:lnTo>
                <a:lnTo>
                  <a:pt x="2262096" y="3128482"/>
                </a:lnTo>
                <a:lnTo>
                  <a:pt x="2257635" y="3135454"/>
                </a:lnTo>
                <a:lnTo>
                  <a:pt x="2252537" y="3142743"/>
                </a:lnTo>
                <a:lnTo>
                  <a:pt x="2247438" y="3149082"/>
                </a:lnTo>
                <a:lnTo>
                  <a:pt x="2241703" y="3155421"/>
                </a:lnTo>
                <a:lnTo>
                  <a:pt x="2235967" y="3161759"/>
                </a:lnTo>
                <a:lnTo>
                  <a:pt x="2229594" y="3167464"/>
                </a:lnTo>
                <a:lnTo>
                  <a:pt x="2223540" y="3172852"/>
                </a:lnTo>
                <a:lnTo>
                  <a:pt x="2216848" y="3177922"/>
                </a:lnTo>
                <a:lnTo>
                  <a:pt x="2209838" y="3182993"/>
                </a:lnTo>
                <a:lnTo>
                  <a:pt x="2202828" y="3187430"/>
                </a:lnTo>
                <a:lnTo>
                  <a:pt x="2195180" y="3191550"/>
                </a:lnTo>
                <a:lnTo>
                  <a:pt x="2187851" y="3195670"/>
                </a:lnTo>
                <a:lnTo>
                  <a:pt x="2179885" y="3199156"/>
                </a:lnTo>
                <a:lnTo>
                  <a:pt x="2171600" y="3202326"/>
                </a:lnTo>
                <a:lnTo>
                  <a:pt x="2163952" y="3204861"/>
                </a:lnTo>
                <a:lnTo>
                  <a:pt x="2155349" y="3207397"/>
                </a:lnTo>
                <a:lnTo>
                  <a:pt x="2146745" y="3209298"/>
                </a:lnTo>
                <a:lnTo>
                  <a:pt x="2138142" y="3210883"/>
                </a:lnTo>
                <a:lnTo>
                  <a:pt x="2129538" y="3211834"/>
                </a:lnTo>
                <a:lnTo>
                  <a:pt x="2120616" y="3212784"/>
                </a:lnTo>
                <a:lnTo>
                  <a:pt x="2111376" y="3213101"/>
                </a:lnTo>
                <a:lnTo>
                  <a:pt x="2102453" y="3212784"/>
                </a:lnTo>
                <a:lnTo>
                  <a:pt x="2093531" y="3211834"/>
                </a:lnTo>
                <a:lnTo>
                  <a:pt x="2084290" y="3210883"/>
                </a:lnTo>
                <a:lnTo>
                  <a:pt x="2075687" y="3209298"/>
                </a:lnTo>
                <a:lnTo>
                  <a:pt x="2067083" y="3207397"/>
                </a:lnTo>
                <a:lnTo>
                  <a:pt x="2059117" y="3204861"/>
                </a:lnTo>
                <a:lnTo>
                  <a:pt x="2050832" y="3202326"/>
                </a:lnTo>
                <a:lnTo>
                  <a:pt x="2042866" y="3199156"/>
                </a:lnTo>
                <a:lnTo>
                  <a:pt x="2035219" y="3195670"/>
                </a:lnTo>
                <a:lnTo>
                  <a:pt x="2027252" y="3191550"/>
                </a:lnTo>
                <a:lnTo>
                  <a:pt x="2019923" y="3187430"/>
                </a:lnTo>
                <a:lnTo>
                  <a:pt x="2012913" y="3182993"/>
                </a:lnTo>
                <a:lnTo>
                  <a:pt x="2005584" y="3177922"/>
                </a:lnTo>
                <a:lnTo>
                  <a:pt x="1999211" y="3172852"/>
                </a:lnTo>
                <a:lnTo>
                  <a:pt x="1992838" y="3167464"/>
                </a:lnTo>
                <a:lnTo>
                  <a:pt x="1986465" y="3161759"/>
                </a:lnTo>
                <a:lnTo>
                  <a:pt x="1981048" y="3155421"/>
                </a:lnTo>
                <a:lnTo>
                  <a:pt x="1975313" y="3149082"/>
                </a:lnTo>
                <a:lnTo>
                  <a:pt x="1970214" y="3142743"/>
                </a:lnTo>
                <a:lnTo>
                  <a:pt x="1965435" y="3135454"/>
                </a:lnTo>
                <a:lnTo>
                  <a:pt x="1960655" y="3128482"/>
                </a:lnTo>
                <a:lnTo>
                  <a:pt x="1956512" y="3121192"/>
                </a:lnTo>
                <a:lnTo>
                  <a:pt x="1952370" y="3113903"/>
                </a:lnTo>
                <a:lnTo>
                  <a:pt x="1948865" y="3105980"/>
                </a:lnTo>
                <a:lnTo>
                  <a:pt x="1945678" y="3097740"/>
                </a:lnTo>
                <a:lnTo>
                  <a:pt x="1943129" y="3089500"/>
                </a:lnTo>
                <a:lnTo>
                  <a:pt x="1940899" y="3081577"/>
                </a:lnTo>
                <a:lnTo>
                  <a:pt x="1938668" y="3073020"/>
                </a:lnTo>
                <a:lnTo>
                  <a:pt x="1937075" y="3064463"/>
                </a:lnTo>
                <a:lnTo>
                  <a:pt x="1936119" y="3055272"/>
                </a:lnTo>
                <a:lnTo>
                  <a:pt x="1935163" y="3046715"/>
                </a:lnTo>
                <a:lnTo>
                  <a:pt x="1935163" y="3037524"/>
                </a:lnTo>
                <a:lnTo>
                  <a:pt x="1935163" y="3028650"/>
                </a:lnTo>
                <a:lnTo>
                  <a:pt x="1936119" y="3019459"/>
                </a:lnTo>
                <a:lnTo>
                  <a:pt x="1937075" y="3010902"/>
                </a:lnTo>
                <a:lnTo>
                  <a:pt x="1938668" y="3002345"/>
                </a:lnTo>
                <a:lnTo>
                  <a:pt x="1940899" y="2993788"/>
                </a:lnTo>
                <a:lnTo>
                  <a:pt x="1943129" y="2985548"/>
                </a:lnTo>
                <a:lnTo>
                  <a:pt x="1945678" y="2977625"/>
                </a:lnTo>
                <a:lnTo>
                  <a:pt x="1948865" y="2969385"/>
                </a:lnTo>
                <a:lnTo>
                  <a:pt x="1952370" y="2961461"/>
                </a:lnTo>
                <a:lnTo>
                  <a:pt x="1956512" y="2954172"/>
                </a:lnTo>
                <a:lnTo>
                  <a:pt x="1960655" y="2946566"/>
                </a:lnTo>
                <a:lnTo>
                  <a:pt x="1965435" y="2939593"/>
                </a:lnTo>
                <a:lnTo>
                  <a:pt x="1970214" y="2932621"/>
                </a:lnTo>
                <a:lnTo>
                  <a:pt x="1975313" y="2925966"/>
                </a:lnTo>
                <a:lnTo>
                  <a:pt x="1981048" y="2919944"/>
                </a:lnTo>
                <a:lnTo>
                  <a:pt x="1986465" y="2913605"/>
                </a:lnTo>
                <a:lnTo>
                  <a:pt x="1992838" y="2907901"/>
                </a:lnTo>
                <a:lnTo>
                  <a:pt x="1999211" y="2902196"/>
                </a:lnTo>
                <a:lnTo>
                  <a:pt x="2005584" y="2897125"/>
                </a:lnTo>
                <a:lnTo>
                  <a:pt x="2012913" y="2892054"/>
                </a:lnTo>
                <a:lnTo>
                  <a:pt x="2019923" y="2887934"/>
                </a:lnTo>
                <a:lnTo>
                  <a:pt x="2027252" y="2883497"/>
                </a:lnTo>
                <a:lnTo>
                  <a:pt x="2035219" y="2879694"/>
                </a:lnTo>
                <a:lnTo>
                  <a:pt x="2042866" y="2876208"/>
                </a:lnTo>
                <a:lnTo>
                  <a:pt x="2050832" y="2873039"/>
                </a:lnTo>
                <a:lnTo>
                  <a:pt x="2059117" y="2870503"/>
                </a:lnTo>
                <a:lnTo>
                  <a:pt x="2067083" y="2867968"/>
                </a:lnTo>
                <a:lnTo>
                  <a:pt x="2075687" y="2866066"/>
                </a:lnTo>
                <a:lnTo>
                  <a:pt x="2084290" y="2864482"/>
                </a:lnTo>
                <a:lnTo>
                  <a:pt x="2093531" y="2863531"/>
                </a:lnTo>
                <a:lnTo>
                  <a:pt x="2102453" y="2862580"/>
                </a:lnTo>
                <a:lnTo>
                  <a:pt x="2111376" y="2862263"/>
                </a:lnTo>
                <a:close/>
                <a:moveTo>
                  <a:pt x="1627188" y="2862263"/>
                </a:moveTo>
                <a:lnTo>
                  <a:pt x="1636747" y="2862580"/>
                </a:lnTo>
                <a:lnTo>
                  <a:pt x="1645350" y="2863531"/>
                </a:lnTo>
                <a:lnTo>
                  <a:pt x="1654273" y="2864482"/>
                </a:lnTo>
                <a:lnTo>
                  <a:pt x="1662876" y="2866066"/>
                </a:lnTo>
                <a:lnTo>
                  <a:pt x="1671480" y="2867968"/>
                </a:lnTo>
                <a:lnTo>
                  <a:pt x="1679764" y="2870503"/>
                </a:lnTo>
                <a:lnTo>
                  <a:pt x="1688049" y="2873039"/>
                </a:lnTo>
                <a:lnTo>
                  <a:pt x="1696334" y="2876208"/>
                </a:lnTo>
                <a:lnTo>
                  <a:pt x="1703663" y="2879694"/>
                </a:lnTo>
                <a:lnTo>
                  <a:pt x="1711629" y="2883497"/>
                </a:lnTo>
                <a:lnTo>
                  <a:pt x="1718958" y="2887934"/>
                </a:lnTo>
                <a:lnTo>
                  <a:pt x="1725968" y="2892054"/>
                </a:lnTo>
                <a:lnTo>
                  <a:pt x="1732979" y="2897125"/>
                </a:lnTo>
                <a:lnTo>
                  <a:pt x="1739670" y="2902196"/>
                </a:lnTo>
                <a:lnTo>
                  <a:pt x="1746043" y="2907901"/>
                </a:lnTo>
                <a:lnTo>
                  <a:pt x="1752098" y="2913605"/>
                </a:lnTo>
                <a:lnTo>
                  <a:pt x="1758152" y="2919944"/>
                </a:lnTo>
                <a:lnTo>
                  <a:pt x="1763569" y="2925966"/>
                </a:lnTo>
                <a:lnTo>
                  <a:pt x="1768667" y="2932621"/>
                </a:lnTo>
                <a:lnTo>
                  <a:pt x="1773766" y="2939593"/>
                </a:lnTo>
                <a:lnTo>
                  <a:pt x="1777908" y="2946566"/>
                </a:lnTo>
                <a:lnTo>
                  <a:pt x="1782369" y="2954172"/>
                </a:lnTo>
                <a:lnTo>
                  <a:pt x="1786193" y="2961461"/>
                </a:lnTo>
                <a:lnTo>
                  <a:pt x="1789698" y="2969385"/>
                </a:lnTo>
                <a:lnTo>
                  <a:pt x="1792885" y="2977625"/>
                </a:lnTo>
                <a:lnTo>
                  <a:pt x="1795752" y="2985548"/>
                </a:lnTo>
                <a:lnTo>
                  <a:pt x="1797983" y="2993788"/>
                </a:lnTo>
                <a:lnTo>
                  <a:pt x="1799895" y="3002345"/>
                </a:lnTo>
                <a:lnTo>
                  <a:pt x="1801488" y="3010902"/>
                </a:lnTo>
                <a:lnTo>
                  <a:pt x="1802763" y="3019459"/>
                </a:lnTo>
                <a:lnTo>
                  <a:pt x="1803400" y="3028650"/>
                </a:lnTo>
                <a:lnTo>
                  <a:pt x="1803400" y="3037524"/>
                </a:lnTo>
                <a:lnTo>
                  <a:pt x="1803400" y="3046715"/>
                </a:lnTo>
                <a:lnTo>
                  <a:pt x="1802763" y="3055272"/>
                </a:lnTo>
                <a:lnTo>
                  <a:pt x="1801488" y="3064463"/>
                </a:lnTo>
                <a:lnTo>
                  <a:pt x="1799895" y="3073020"/>
                </a:lnTo>
                <a:lnTo>
                  <a:pt x="1797983" y="3081577"/>
                </a:lnTo>
                <a:lnTo>
                  <a:pt x="1795752" y="3089500"/>
                </a:lnTo>
                <a:lnTo>
                  <a:pt x="1792885" y="3097740"/>
                </a:lnTo>
                <a:lnTo>
                  <a:pt x="1789698" y="3105980"/>
                </a:lnTo>
                <a:lnTo>
                  <a:pt x="1786193" y="3113903"/>
                </a:lnTo>
                <a:lnTo>
                  <a:pt x="1782369" y="3121192"/>
                </a:lnTo>
                <a:lnTo>
                  <a:pt x="1777908" y="3128482"/>
                </a:lnTo>
                <a:lnTo>
                  <a:pt x="1773766" y="3135454"/>
                </a:lnTo>
                <a:lnTo>
                  <a:pt x="1768667" y="3142743"/>
                </a:lnTo>
                <a:lnTo>
                  <a:pt x="1763569" y="3149082"/>
                </a:lnTo>
                <a:lnTo>
                  <a:pt x="1758152" y="3155421"/>
                </a:lnTo>
                <a:lnTo>
                  <a:pt x="1752098" y="3161759"/>
                </a:lnTo>
                <a:lnTo>
                  <a:pt x="1746043" y="3167464"/>
                </a:lnTo>
                <a:lnTo>
                  <a:pt x="1739670" y="3172852"/>
                </a:lnTo>
                <a:lnTo>
                  <a:pt x="1732979" y="3177922"/>
                </a:lnTo>
                <a:lnTo>
                  <a:pt x="1725968" y="3182993"/>
                </a:lnTo>
                <a:lnTo>
                  <a:pt x="1718958" y="3187430"/>
                </a:lnTo>
                <a:lnTo>
                  <a:pt x="1711629" y="3191550"/>
                </a:lnTo>
                <a:lnTo>
                  <a:pt x="1703663" y="3195670"/>
                </a:lnTo>
                <a:lnTo>
                  <a:pt x="1696334" y="3199156"/>
                </a:lnTo>
                <a:lnTo>
                  <a:pt x="1688049" y="3202326"/>
                </a:lnTo>
                <a:lnTo>
                  <a:pt x="1679764" y="3204861"/>
                </a:lnTo>
                <a:lnTo>
                  <a:pt x="1671480" y="3207397"/>
                </a:lnTo>
                <a:lnTo>
                  <a:pt x="1662876" y="3209298"/>
                </a:lnTo>
                <a:lnTo>
                  <a:pt x="1654273" y="3210883"/>
                </a:lnTo>
                <a:lnTo>
                  <a:pt x="1645350" y="3211834"/>
                </a:lnTo>
                <a:lnTo>
                  <a:pt x="1636747" y="3212784"/>
                </a:lnTo>
                <a:lnTo>
                  <a:pt x="1627188" y="3213101"/>
                </a:lnTo>
                <a:lnTo>
                  <a:pt x="1618265" y="3212784"/>
                </a:lnTo>
                <a:lnTo>
                  <a:pt x="1609343" y="3211834"/>
                </a:lnTo>
                <a:lnTo>
                  <a:pt x="1600740" y="3210883"/>
                </a:lnTo>
                <a:lnTo>
                  <a:pt x="1592136" y="3209298"/>
                </a:lnTo>
                <a:lnTo>
                  <a:pt x="1583533" y="3207397"/>
                </a:lnTo>
                <a:lnTo>
                  <a:pt x="1575248" y="3204861"/>
                </a:lnTo>
                <a:lnTo>
                  <a:pt x="1566963" y="3202326"/>
                </a:lnTo>
                <a:lnTo>
                  <a:pt x="1558678" y="3199156"/>
                </a:lnTo>
                <a:lnTo>
                  <a:pt x="1551031" y="3195670"/>
                </a:lnTo>
                <a:lnTo>
                  <a:pt x="1543383" y="3191550"/>
                </a:lnTo>
                <a:lnTo>
                  <a:pt x="1536054" y="3187430"/>
                </a:lnTo>
                <a:lnTo>
                  <a:pt x="1529044" y="3182993"/>
                </a:lnTo>
                <a:lnTo>
                  <a:pt x="1522034" y="3177922"/>
                </a:lnTo>
                <a:lnTo>
                  <a:pt x="1515342" y="3172852"/>
                </a:lnTo>
                <a:lnTo>
                  <a:pt x="1508969" y="3167464"/>
                </a:lnTo>
                <a:lnTo>
                  <a:pt x="1502915" y="3161759"/>
                </a:lnTo>
                <a:lnTo>
                  <a:pt x="1496860" y="3155421"/>
                </a:lnTo>
                <a:lnTo>
                  <a:pt x="1491443" y="3149082"/>
                </a:lnTo>
                <a:lnTo>
                  <a:pt x="1486345" y="3142743"/>
                </a:lnTo>
                <a:lnTo>
                  <a:pt x="1481247" y="3135454"/>
                </a:lnTo>
                <a:lnTo>
                  <a:pt x="1476467" y="3128482"/>
                </a:lnTo>
                <a:lnTo>
                  <a:pt x="1472643" y="3121192"/>
                </a:lnTo>
                <a:lnTo>
                  <a:pt x="1468819" y="3113903"/>
                </a:lnTo>
                <a:lnTo>
                  <a:pt x="1465314" y="3105980"/>
                </a:lnTo>
                <a:lnTo>
                  <a:pt x="1462128" y="3097740"/>
                </a:lnTo>
                <a:lnTo>
                  <a:pt x="1459260" y="3089500"/>
                </a:lnTo>
                <a:lnTo>
                  <a:pt x="1456711" y="3081577"/>
                </a:lnTo>
                <a:lnTo>
                  <a:pt x="1454480" y="3073020"/>
                </a:lnTo>
                <a:lnTo>
                  <a:pt x="1453206" y="3064463"/>
                </a:lnTo>
                <a:lnTo>
                  <a:pt x="1452250" y="3055272"/>
                </a:lnTo>
                <a:lnTo>
                  <a:pt x="1451612" y="3046715"/>
                </a:lnTo>
                <a:lnTo>
                  <a:pt x="1450975" y="3037524"/>
                </a:lnTo>
                <a:lnTo>
                  <a:pt x="1451612" y="3028650"/>
                </a:lnTo>
                <a:lnTo>
                  <a:pt x="1452250" y="3019459"/>
                </a:lnTo>
                <a:lnTo>
                  <a:pt x="1453206" y="3010902"/>
                </a:lnTo>
                <a:lnTo>
                  <a:pt x="1454480" y="3002345"/>
                </a:lnTo>
                <a:lnTo>
                  <a:pt x="1456711" y="2993788"/>
                </a:lnTo>
                <a:lnTo>
                  <a:pt x="1459260" y="2985548"/>
                </a:lnTo>
                <a:lnTo>
                  <a:pt x="1462128" y="2977625"/>
                </a:lnTo>
                <a:lnTo>
                  <a:pt x="1465314" y="2969385"/>
                </a:lnTo>
                <a:lnTo>
                  <a:pt x="1468819" y="2961461"/>
                </a:lnTo>
                <a:lnTo>
                  <a:pt x="1472643" y="2954172"/>
                </a:lnTo>
                <a:lnTo>
                  <a:pt x="1476467" y="2946566"/>
                </a:lnTo>
                <a:lnTo>
                  <a:pt x="1481247" y="2939593"/>
                </a:lnTo>
                <a:lnTo>
                  <a:pt x="1486345" y="2932621"/>
                </a:lnTo>
                <a:lnTo>
                  <a:pt x="1491443" y="2925966"/>
                </a:lnTo>
                <a:lnTo>
                  <a:pt x="1496860" y="2919944"/>
                </a:lnTo>
                <a:lnTo>
                  <a:pt x="1502915" y="2913605"/>
                </a:lnTo>
                <a:lnTo>
                  <a:pt x="1508969" y="2907901"/>
                </a:lnTo>
                <a:lnTo>
                  <a:pt x="1515342" y="2902196"/>
                </a:lnTo>
                <a:lnTo>
                  <a:pt x="1522034" y="2897125"/>
                </a:lnTo>
                <a:lnTo>
                  <a:pt x="1529044" y="2892054"/>
                </a:lnTo>
                <a:lnTo>
                  <a:pt x="1536054" y="2887934"/>
                </a:lnTo>
                <a:lnTo>
                  <a:pt x="1543383" y="2883497"/>
                </a:lnTo>
                <a:lnTo>
                  <a:pt x="1551031" y="2879694"/>
                </a:lnTo>
                <a:lnTo>
                  <a:pt x="1558678" y="2876208"/>
                </a:lnTo>
                <a:lnTo>
                  <a:pt x="1566963" y="2873039"/>
                </a:lnTo>
                <a:lnTo>
                  <a:pt x="1575248" y="2870503"/>
                </a:lnTo>
                <a:lnTo>
                  <a:pt x="1583533" y="2867968"/>
                </a:lnTo>
                <a:lnTo>
                  <a:pt x="1592136" y="2866066"/>
                </a:lnTo>
                <a:lnTo>
                  <a:pt x="1600740" y="2864482"/>
                </a:lnTo>
                <a:lnTo>
                  <a:pt x="1609343" y="2863531"/>
                </a:lnTo>
                <a:lnTo>
                  <a:pt x="1618265" y="2862580"/>
                </a:lnTo>
                <a:lnTo>
                  <a:pt x="1627188" y="2862263"/>
                </a:lnTo>
                <a:close/>
                <a:moveTo>
                  <a:pt x="1143794" y="2862263"/>
                </a:moveTo>
                <a:lnTo>
                  <a:pt x="1152676" y="2862580"/>
                </a:lnTo>
                <a:lnTo>
                  <a:pt x="1161558" y="2863531"/>
                </a:lnTo>
                <a:lnTo>
                  <a:pt x="1170123" y="2864482"/>
                </a:lnTo>
                <a:lnTo>
                  <a:pt x="1179005" y="2866066"/>
                </a:lnTo>
                <a:lnTo>
                  <a:pt x="1187252" y="2867968"/>
                </a:lnTo>
                <a:lnTo>
                  <a:pt x="1195817" y="2870503"/>
                </a:lnTo>
                <a:lnTo>
                  <a:pt x="1204065" y="2873039"/>
                </a:lnTo>
                <a:lnTo>
                  <a:pt x="1211995" y="2876208"/>
                </a:lnTo>
                <a:lnTo>
                  <a:pt x="1219608" y="2879694"/>
                </a:lnTo>
                <a:lnTo>
                  <a:pt x="1227221" y="2883497"/>
                </a:lnTo>
                <a:lnTo>
                  <a:pt x="1234517" y="2887934"/>
                </a:lnTo>
                <a:lnTo>
                  <a:pt x="1241496" y="2892054"/>
                </a:lnTo>
                <a:lnTo>
                  <a:pt x="1248475" y="2897125"/>
                </a:lnTo>
                <a:lnTo>
                  <a:pt x="1255136" y="2902196"/>
                </a:lnTo>
                <a:lnTo>
                  <a:pt x="1261480" y="2907901"/>
                </a:lnTo>
                <a:lnTo>
                  <a:pt x="1267507" y="2913605"/>
                </a:lnTo>
                <a:lnTo>
                  <a:pt x="1273534" y="2919944"/>
                </a:lnTo>
                <a:lnTo>
                  <a:pt x="1278927" y="2925966"/>
                </a:lnTo>
                <a:lnTo>
                  <a:pt x="1284002" y="2932621"/>
                </a:lnTo>
                <a:lnTo>
                  <a:pt x="1289078" y="2939593"/>
                </a:lnTo>
                <a:lnTo>
                  <a:pt x="1293836" y="2946566"/>
                </a:lnTo>
                <a:lnTo>
                  <a:pt x="1297642" y="2954172"/>
                </a:lnTo>
                <a:lnTo>
                  <a:pt x="1301449" y="2961461"/>
                </a:lnTo>
                <a:lnTo>
                  <a:pt x="1304938" y="2969385"/>
                </a:lnTo>
                <a:lnTo>
                  <a:pt x="1308111" y="2977625"/>
                </a:lnTo>
                <a:lnTo>
                  <a:pt x="1311283" y="2985548"/>
                </a:lnTo>
                <a:lnTo>
                  <a:pt x="1313503" y="2993788"/>
                </a:lnTo>
                <a:lnTo>
                  <a:pt x="1315724" y="3002345"/>
                </a:lnTo>
                <a:lnTo>
                  <a:pt x="1316992" y="3010902"/>
                </a:lnTo>
                <a:lnTo>
                  <a:pt x="1317944" y="3019459"/>
                </a:lnTo>
                <a:lnTo>
                  <a:pt x="1318579" y="3028650"/>
                </a:lnTo>
                <a:lnTo>
                  <a:pt x="1319213" y="3037524"/>
                </a:lnTo>
                <a:lnTo>
                  <a:pt x="1318579" y="3046715"/>
                </a:lnTo>
                <a:lnTo>
                  <a:pt x="1317944" y="3055272"/>
                </a:lnTo>
                <a:lnTo>
                  <a:pt x="1316992" y="3064463"/>
                </a:lnTo>
                <a:lnTo>
                  <a:pt x="1315724" y="3073020"/>
                </a:lnTo>
                <a:lnTo>
                  <a:pt x="1313503" y="3081577"/>
                </a:lnTo>
                <a:lnTo>
                  <a:pt x="1311283" y="3089500"/>
                </a:lnTo>
                <a:lnTo>
                  <a:pt x="1308111" y="3097740"/>
                </a:lnTo>
                <a:lnTo>
                  <a:pt x="1304938" y="3105980"/>
                </a:lnTo>
                <a:lnTo>
                  <a:pt x="1301449" y="3113903"/>
                </a:lnTo>
                <a:lnTo>
                  <a:pt x="1297642" y="3121192"/>
                </a:lnTo>
                <a:lnTo>
                  <a:pt x="1293836" y="3128482"/>
                </a:lnTo>
                <a:lnTo>
                  <a:pt x="1289078" y="3135454"/>
                </a:lnTo>
                <a:lnTo>
                  <a:pt x="1284002" y="3142743"/>
                </a:lnTo>
                <a:lnTo>
                  <a:pt x="1278927" y="3149082"/>
                </a:lnTo>
                <a:lnTo>
                  <a:pt x="1273534" y="3155421"/>
                </a:lnTo>
                <a:lnTo>
                  <a:pt x="1267507" y="3161759"/>
                </a:lnTo>
                <a:lnTo>
                  <a:pt x="1261480" y="3167464"/>
                </a:lnTo>
                <a:lnTo>
                  <a:pt x="1255136" y="3172852"/>
                </a:lnTo>
                <a:lnTo>
                  <a:pt x="1248475" y="3177922"/>
                </a:lnTo>
                <a:lnTo>
                  <a:pt x="1241496" y="3182993"/>
                </a:lnTo>
                <a:lnTo>
                  <a:pt x="1234517" y="3187430"/>
                </a:lnTo>
                <a:lnTo>
                  <a:pt x="1227221" y="3191550"/>
                </a:lnTo>
                <a:lnTo>
                  <a:pt x="1219608" y="3195670"/>
                </a:lnTo>
                <a:lnTo>
                  <a:pt x="1211995" y="3199156"/>
                </a:lnTo>
                <a:lnTo>
                  <a:pt x="1204065" y="3202326"/>
                </a:lnTo>
                <a:lnTo>
                  <a:pt x="1195817" y="3204861"/>
                </a:lnTo>
                <a:lnTo>
                  <a:pt x="1187252" y="3207397"/>
                </a:lnTo>
                <a:lnTo>
                  <a:pt x="1179005" y="3209298"/>
                </a:lnTo>
                <a:lnTo>
                  <a:pt x="1170123" y="3210883"/>
                </a:lnTo>
                <a:lnTo>
                  <a:pt x="1161558" y="3211834"/>
                </a:lnTo>
                <a:lnTo>
                  <a:pt x="1152676" y="3212784"/>
                </a:lnTo>
                <a:lnTo>
                  <a:pt x="1143794" y="3213101"/>
                </a:lnTo>
                <a:lnTo>
                  <a:pt x="1134595" y="3212784"/>
                </a:lnTo>
                <a:lnTo>
                  <a:pt x="1125713" y="3211834"/>
                </a:lnTo>
                <a:lnTo>
                  <a:pt x="1116831" y="3210883"/>
                </a:lnTo>
                <a:lnTo>
                  <a:pt x="1108266" y="3209298"/>
                </a:lnTo>
                <a:lnTo>
                  <a:pt x="1100019" y="3207397"/>
                </a:lnTo>
                <a:lnTo>
                  <a:pt x="1091454" y="3204861"/>
                </a:lnTo>
                <a:lnTo>
                  <a:pt x="1083206" y="3202326"/>
                </a:lnTo>
                <a:lnTo>
                  <a:pt x="1075593" y="3199156"/>
                </a:lnTo>
                <a:lnTo>
                  <a:pt x="1067663" y="3195670"/>
                </a:lnTo>
                <a:lnTo>
                  <a:pt x="1059733" y="3191550"/>
                </a:lnTo>
                <a:lnTo>
                  <a:pt x="1052754" y="3187430"/>
                </a:lnTo>
                <a:lnTo>
                  <a:pt x="1045458" y="3182993"/>
                </a:lnTo>
                <a:lnTo>
                  <a:pt x="1038797" y="3177922"/>
                </a:lnTo>
                <a:lnTo>
                  <a:pt x="1032135" y="3172852"/>
                </a:lnTo>
                <a:lnTo>
                  <a:pt x="1025474" y="3167464"/>
                </a:lnTo>
                <a:lnTo>
                  <a:pt x="1019764" y="3161759"/>
                </a:lnTo>
                <a:lnTo>
                  <a:pt x="1013737" y="3155421"/>
                </a:lnTo>
                <a:lnTo>
                  <a:pt x="1008344" y="3149082"/>
                </a:lnTo>
                <a:lnTo>
                  <a:pt x="1002952" y="3142743"/>
                </a:lnTo>
                <a:lnTo>
                  <a:pt x="998193" y="3135454"/>
                </a:lnTo>
                <a:lnTo>
                  <a:pt x="993752" y="3128482"/>
                </a:lnTo>
                <a:lnTo>
                  <a:pt x="989311" y="3121192"/>
                </a:lnTo>
                <a:lnTo>
                  <a:pt x="985505" y="3113903"/>
                </a:lnTo>
                <a:lnTo>
                  <a:pt x="982015" y="3105980"/>
                </a:lnTo>
                <a:lnTo>
                  <a:pt x="978843" y="3097740"/>
                </a:lnTo>
                <a:lnTo>
                  <a:pt x="975988" y="3089500"/>
                </a:lnTo>
                <a:lnTo>
                  <a:pt x="973768" y="3081577"/>
                </a:lnTo>
                <a:lnTo>
                  <a:pt x="971865" y="3073020"/>
                </a:lnTo>
                <a:lnTo>
                  <a:pt x="970279" y="3064463"/>
                </a:lnTo>
                <a:lnTo>
                  <a:pt x="969010" y="3055272"/>
                </a:lnTo>
                <a:lnTo>
                  <a:pt x="968692" y="3046715"/>
                </a:lnTo>
                <a:lnTo>
                  <a:pt x="968375" y="3037524"/>
                </a:lnTo>
                <a:lnTo>
                  <a:pt x="968692" y="3028650"/>
                </a:lnTo>
                <a:lnTo>
                  <a:pt x="969010" y="3019459"/>
                </a:lnTo>
                <a:lnTo>
                  <a:pt x="970279" y="3010902"/>
                </a:lnTo>
                <a:lnTo>
                  <a:pt x="971865" y="3002345"/>
                </a:lnTo>
                <a:lnTo>
                  <a:pt x="973768" y="2993788"/>
                </a:lnTo>
                <a:lnTo>
                  <a:pt x="975988" y="2985548"/>
                </a:lnTo>
                <a:lnTo>
                  <a:pt x="978843" y="2977625"/>
                </a:lnTo>
                <a:lnTo>
                  <a:pt x="982015" y="2969385"/>
                </a:lnTo>
                <a:lnTo>
                  <a:pt x="985505" y="2961461"/>
                </a:lnTo>
                <a:lnTo>
                  <a:pt x="989311" y="2954172"/>
                </a:lnTo>
                <a:lnTo>
                  <a:pt x="993752" y="2946566"/>
                </a:lnTo>
                <a:lnTo>
                  <a:pt x="998193" y="2939593"/>
                </a:lnTo>
                <a:lnTo>
                  <a:pt x="1002952" y="2932621"/>
                </a:lnTo>
                <a:lnTo>
                  <a:pt x="1008344" y="2925966"/>
                </a:lnTo>
                <a:lnTo>
                  <a:pt x="1013737" y="2919944"/>
                </a:lnTo>
                <a:lnTo>
                  <a:pt x="1019764" y="2913605"/>
                </a:lnTo>
                <a:lnTo>
                  <a:pt x="1025474" y="2907901"/>
                </a:lnTo>
                <a:lnTo>
                  <a:pt x="1032135" y="2902196"/>
                </a:lnTo>
                <a:lnTo>
                  <a:pt x="1038797" y="2897125"/>
                </a:lnTo>
                <a:lnTo>
                  <a:pt x="1045458" y="2892054"/>
                </a:lnTo>
                <a:lnTo>
                  <a:pt x="1052754" y="2887934"/>
                </a:lnTo>
                <a:lnTo>
                  <a:pt x="1059733" y="2883497"/>
                </a:lnTo>
                <a:lnTo>
                  <a:pt x="1067663" y="2879694"/>
                </a:lnTo>
                <a:lnTo>
                  <a:pt x="1075593" y="2876208"/>
                </a:lnTo>
                <a:lnTo>
                  <a:pt x="1083206" y="2873039"/>
                </a:lnTo>
                <a:lnTo>
                  <a:pt x="1091454" y="2870503"/>
                </a:lnTo>
                <a:lnTo>
                  <a:pt x="1100019" y="2867968"/>
                </a:lnTo>
                <a:lnTo>
                  <a:pt x="1108266" y="2866066"/>
                </a:lnTo>
                <a:lnTo>
                  <a:pt x="1116831" y="2864482"/>
                </a:lnTo>
                <a:lnTo>
                  <a:pt x="1125713" y="2863531"/>
                </a:lnTo>
                <a:lnTo>
                  <a:pt x="1134595" y="2862580"/>
                </a:lnTo>
                <a:lnTo>
                  <a:pt x="1143794" y="2862263"/>
                </a:lnTo>
                <a:close/>
                <a:moveTo>
                  <a:pt x="659607" y="2862263"/>
                </a:moveTo>
                <a:lnTo>
                  <a:pt x="668806" y="2862580"/>
                </a:lnTo>
                <a:lnTo>
                  <a:pt x="677371" y="2863531"/>
                </a:lnTo>
                <a:lnTo>
                  <a:pt x="686253" y="2864482"/>
                </a:lnTo>
                <a:lnTo>
                  <a:pt x="694818" y="2866066"/>
                </a:lnTo>
                <a:lnTo>
                  <a:pt x="703700" y="2867968"/>
                </a:lnTo>
                <a:lnTo>
                  <a:pt x="711630" y="2870503"/>
                </a:lnTo>
                <a:lnTo>
                  <a:pt x="719878" y="2873039"/>
                </a:lnTo>
                <a:lnTo>
                  <a:pt x="728125" y="2876208"/>
                </a:lnTo>
                <a:lnTo>
                  <a:pt x="735421" y="2879694"/>
                </a:lnTo>
                <a:lnTo>
                  <a:pt x="743352" y="2883497"/>
                </a:lnTo>
                <a:lnTo>
                  <a:pt x="750647" y="2887934"/>
                </a:lnTo>
                <a:lnTo>
                  <a:pt x="757626" y="2892054"/>
                </a:lnTo>
                <a:lnTo>
                  <a:pt x="764605" y="2897125"/>
                </a:lnTo>
                <a:lnTo>
                  <a:pt x="771266" y="2902196"/>
                </a:lnTo>
                <a:lnTo>
                  <a:pt x="777611" y="2907901"/>
                </a:lnTo>
                <a:lnTo>
                  <a:pt x="783955" y="2913605"/>
                </a:lnTo>
                <a:lnTo>
                  <a:pt x="789348" y="2919944"/>
                </a:lnTo>
                <a:lnTo>
                  <a:pt x="795057" y="2925966"/>
                </a:lnTo>
                <a:lnTo>
                  <a:pt x="800133" y="2932621"/>
                </a:lnTo>
                <a:lnTo>
                  <a:pt x="805208" y="2939593"/>
                </a:lnTo>
                <a:lnTo>
                  <a:pt x="809649" y="2946566"/>
                </a:lnTo>
                <a:lnTo>
                  <a:pt x="813773" y="2954172"/>
                </a:lnTo>
                <a:lnTo>
                  <a:pt x="817897" y="2961461"/>
                </a:lnTo>
                <a:lnTo>
                  <a:pt x="821386" y="2969385"/>
                </a:lnTo>
                <a:lnTo>
                  <a:pt x="824241" y="2977625"/>
                </a:lnTo>
                <a:lnTo>
                  <a:pt x="827096" y="2985548"/>
                </a:lnTo>
                <a:lnTo>
                  <a:pt x="829316" y="2993788"/>
                </a:lnTo>
                <a:lnTo>
                  <a:pt x="831537" y="3002345"/>
                </a:lnTo>
                <a:lnTo>
                  <a:pt x="832806" y="3010902"/>
                </a:lnTo>
                <a:lnTo>
                  <a:pt x="834075" y="3019459"/>
                </a:lnTo>
                <a:lnTo>
                  <a:pt x="835026" y="3028650"/>
                </a:lnTo>
                <a:lnTo>
                  <a:pt x="835026" y="3037524"/>
                </a:lnTo>
                <a:lnTo>
                  <a:pt x="835026" y="3046715"/>
                </a:lnTo>
                <a:lnTo>
                  <a:pt x="834075" y="3055272"/>
                </a:lnTo>
                <a:lnTo>
                  <a:pt x="832806" y="3064463"/>
                </a:lnTo>
                <a:lnTo>
                  <a:pt x="831537" y="3073020"/>
                </a:lnTo>
                <a:lnTo>
                  <a:pt x="829316" y="3081577"/>
                </a:lnTo>
                <a:lnTo>
                  <a:pt x="827096" y="3089500"/>
                </a:lnTo>
                <a:lnTo>
                  <a:pt x="824241" y="3097740"/>
                </a:lnTo>
                <a:lnTo>
                  <a:pt x="821386" y="3105980"/>
                </a:lnTo>
                <a:lnTo>
                  <a:pt x="817897" y="3113903"/>
                </a:lnTo>
                <a:lnTo>
                  <a:pt x="813773" y="3121192"/>
                </a:lnTo>
                <a:lnTo>
                  <a:pt x="809649" y="3128482"/>
                </a:lnTo>
                <a:lnTo>
                  <a:pt x="805208" y="3135454"/>
                </a:lnTo>
                <a:lnTo>
                  <a:pt x="800133" y="3142743"/>
                </a:lnTo>
                <a:lnTo>
                  <a:pt x="795057" y="3149082"/>
                </a:lnTo>
                <a:lnTo>
                  <a:pt x="789348" y="3155421"/>
                </a:lnTo>
                <a:lnTo>
                  <a:pt x="783955" y="3161759"/>
                </a:lnTo>
                <a:lnTo>
                  <a:pt x="777611" y="3167464"/>
                </a:lnTo>
                <a:lnTo>
                  <a:pt x="771266" y="3172852"/>
                </a:lnTo>
                <a:lnTo>
                  <a:pt x="764605" y="3177922"/>
                </a:lnTo>
                <a:lnTo>
                  <a:pt x="757626" y="3182993"/>
                </a:lnTo>
                <a:lnTo>
                  <a:pt x="750647" y="3187430"/>
                </a:lnTo>
                <a:lnTo>
                  <a:pt x="743352" y="3191550"/>
                </a:lnTo>
                <a:lnTo>
                  <a:pt x="735421" y="3195670"/>
                </a:lnTo>
                <a:lnTo>
                  <a:pt x="728125" y="3199156"/>
                </a:lnTo>
                <a:lnTo>
                  <a:pt x="719878" y="3202326"/>
                </a:lnTo>
                <a:lnTo>
                  <a:pt x="711630" y="3204861"/>
                </a:lnTo>
                <a:lnTo>
                  <a:pt x="703700" y="3207397"/>
                </a:lnTo>
                <a:lnTo>
                  <a:pt x="694818" y="3209298"/>
                </a:lnTo>
                <a:lnTo>
                  <a:pt x="686253" y="3210883"/>
                </a:lnTo>
                <a:lnTo>
                  <a:pt x="677371" y="3211834"/>
                </a:lnTo>
                <a:lnTo>
                  <a:pt x="668806" y="3212784"/>
                </a:lnTo>
                <a:lnTo>
                  <a:pt x="659607" y="3213101"/>
                </a:lnTo>
                <a:lnTo>
                  <a:pt x="650408" y="3212784"/>
                </a:lnTo>
                <a:lnTo>
                  <a:pt x="641526" y="3211834"/>
                </a:lnTo>
                <a:lnTo>
                  <a:pt x="632961" y="3210883"/>
                </a:lnTo>
                <a:lnTo>
                  <a:pt x="624397" y="3209298"/>
                </a:lnTo>
                <a:lnTo>
                  <a:pt x="615832" y="3207397"/>
                </a:lnTo>
                <a:lnTo>
                  <a:pt x="607584" y="3204861"/>
                </a:lnTo>
                <a:lnTo>
                  <a:pt x="599337" y="3202326"/>
                </a:lnTo>
                <a:lnTo>
                  <a:pt x="591406" y="3199156"/>
                </a:lnTo>
                <a:lnTo>
                  <a:pt x="583476" y="3195670"/>
                </a:lnTo>
                <a:lnTo>
                  <a:pt x="576180" y="3191550"/>
                </a:lnTo>
                <a:lnTo>
                  <a:pt x="568567" y="3187430"/>
                </a:lnTo>
                <a:lnTo>
                  <a:pt x="561588" y="3182993"/>
                </a:lnTo>
                <a:lnTo>
                  <a:pt x="554610" y="3177922"/>
                </a:lnTo>
                <a:lnTo>
                  <a:pt x="547948" y="3172852"/>
                </a:lnTo>
                <a:lnTo>
                  <a:pt x="541921" y="3167464"/>
                </a:lnTo>
                <a:lnTo>
                  <a:pt x="535577" y="3161759"/>
                </a:lnTo>
                <a:lnTo>
                  <a:pt x="529550" y="3155421"/>
                </a:lnTo>
                <a:lnTo>
                  <a:pt x="524157" y="3149082"/>
                </a:lnTo>
                <a:lnTo>
                  <a:pt x="519082" y="3142743"/>
                </a:lnTo>
                <a:lnTo>
                  <a:pt x="514006" y="3135454"/>
                </a:lnTo>
                <a:lnTo>
                  <a:pt x="509565" y="3128482"/>
                </a:lnTo>
                <a:lnTo>
                  <a:pt x="505442" y="3121192"/>
                </a:lnTo>
                <a:lnTo>
                  <a:pt x="501635" y="3113903"/>
                </a:lnTo>
                <a:lnTo>
                  <a:pt x="498146" y="3105980"/>
                </a:lnTo>
                <a:lnTo>
                  <a:pt x="494974" y="3097740"/>
                </a:lnTo>
                <a:lnTo>
                  <a:pt x="492436" y="3089500"/>
                </a:lnTo>
                <a:lnTo>
                  <a:pt x="489581" y="3081577"/>
                </a:lnTo>
                <a:lnTo>
                  <a:pt x="487678" y="3073020"/>
                </a:lnTo>
                <a:lnTo>
                  <a:pt x="486092" y="3064463"/>
                </a:lnTo>
                <a:lnTo>
                  <a:pt x="485140" y="3055272"/>
                </a:lnTo>
                <a:lnTo>
                  <a:pt x="484505" y="3046715"/>
                </a:lnTo>
                <a:lnTo>
                  <a:pt x="484188" y="3037524"/>
                </a:lnTo>
                <a:lnTo>
                  <a:pt x="484505" y="3028650"/>
                </a:lnTo>
                <a:lnTo>
                  <a:pt x="485140" y="3019459"/>
                </a:lnTo>
                <a:lnTo>
                  <a:pt x="486092" y="3010902"/>
                </a:lnTo>
                <a:lnTo>
                  <a:pt x="487678" y="3002345"/>
                </a:lnTo>
                <a:lnTo>
                  <a:pt x="489581" y="2993788"/>
                </a:lnTo>
                <a:lnTo>
                  <a:pt x="492436" y="2985548"/>
                </a:lnTo>
                <a:lnTo>
                  <a:pt x="494974" y="2977625"/>
                </a:lnTo>
                <a:lnTo>
                  <a:pt x="498146" y="2969385"/>
                </a:lnTo>
                <a:lnTo>
                  <a:pt x="501635" y="2961461"/>
                </a:lnTo>
                <a:lnTo>
                  <a:pt x="505442" y="2954172"/>
                </a:lnTo>
                <a:lnTo>
                  <a:pt x="509565" y="2946566"/>
                </a:lnTo>
                <a:lnTo>
                  <a:pt x="514006" y="2939593"/>
                </a:lnTo>
                <a:lnTo>
                  <a:pt x="519082" y="2932621"/>
                </a:lnTo>
                <a:lnTo>
                  <a:pt x="524157" y="2925966"/>
                </a:lnTo>
                <a:lnTo>
                  <a:pt x="529550" y="2919944"/>
                </a:lnTo>
                <a:lnTo>
                  <a:pt x="535577" y="2913605"/>
                </a:lnTo>
                <a:lnTo>
                  <a:pt x="541921" y="2907901"/>
                </a:lnTo>
                <a:lnTo>
                  <a:pt x="547948" y="2902196"/>
                </a:lnTo>
                <a:lnTo>
                  <a:pt x="554610" y="2897125"/>
                </a:lnTo>
                <a:lnTo>
                  <a:pt x="561588" y="2892054"/>
                </a:lnTo>
                <a:lnTo>
                  <a:pt x="568567" y="2887934"/>
                </a:lnTo>
                <a:lnTo>
                  <a:pt x="576180" y="2883497"/>
                </a:lnTo>
                <a:lnTo>
                  <a:pt x="583476" y="2879694"/>
                </a:lnTo>
                <a:lnTo>
                  <a:pt x="591406" y="2876208"/>
                </a:lnTo>
                <a:lnTo>
                  <a:pt x="599337" y="2873039"/>
                </a:lnTo>
                <a:lnTo>
                  <a:pt x="607584" y="2870503"/>
                </a:lnTo>
                <a:lnTo>
                  <a:pt x="615832" y="2867968"/>
                </a:lnTo>
                <a:lnTo>
                  <a:pt x="624397" y="2866066"/>
                </a:lnTo>
                <a:lnTo>
                  <a:pt x="632961" y="2864482"/>
                </a:lnTo>
                <a:lnTo>
                  <a:pt x="641526" y="2863531"/>
                </a:lnTo>
                <a:lnTo>
                  <a:pt x="650408" y="2862580"/>
                </a:lnTo>
                <a:lnTo>
                  <a:pt x="659607" y="2862263"/>
                </a:lnTo>
                <a:close/>
                <a:moveTo>
                  <a:pt x="175419" y="2862263"/>
                </a:moveTo>
                <a:lnTo>
                  <a:pt x="184301" y="2862580"/>
                </a:lnTo>
                <a:lnTo>
                  <a:pt x="193183" y="2863531"/>
                </a:lnTo>
                <a:lnTo>
                  <a:pt x="202382" y="2864482"/>
                </a:lnTo>
                <a:lnTo>
                  <a:pt x="210947" y="2866066"/>
                </a:lnTo>
                <a:lnTo>
                  <a:pt x="219195" y="2867968"/>
                </a:lnTo>
                <a:lnTo>
                  <a:pt x="227759" y="2870503"/>
                </a:lnTo>
                <a:lnTo>
                  <a:pt x="235690" y="2873039"/>
                </a:lnTo>
                <a:lnTo>
                  <a:pt x="243620" y="2876208"/>
                </a:lnTo>
                <a:lnTo>
                  <a:pt x="251550" y="2879694"/>
                </a:lnTo>
                <a:lnTo>
                  <a:pt x="258846" y="2883497"/>
                </a:lnTo>
                <a:lnTo>
                  <a:pt x="266142" y="2887934"/>
                </a:lnTo>
                <a:lnTo>
                  <a:pt x="273755" y="2892054"/>
                </a:lnTo>
                <a:lnTo>
                  <a:pt x="280417" y="2897125"/>
                </a:lnTo>
                <a:lnTo>
                  <a:pt x="286761" y="2902196"/>
                </a:lnTo>
                <a:lnTo>
                  <a:pt x="293423" y="2907901"/>
                </a:lnTo>
                <a:lnTo>
                  <a:pt x="299450" y="2913605"/>
                </a:lnTo>
                <a:lnTo>
                  <a:pt x="305160" y="2919944"/>
                </a:lnTo>
                <a:lnTo>
                  <a:pt x="310552" y="2925966"/>
                </a:lnTo>
                <a:lnTo>
                  <a:pt x="316262" y="2932621"/>
                </a:lnTo>
                <a:lnTo>
                  <a:pt x="320703" y="2939593"/>
                </a:lnTo>
                <a:lnTo>
                  <a:pt x="325461" y="2946566"/>
                </a:lnTo>
                <a:lnTo>
                  <a:pt x="329902" y="2954172"/>
                </a:lnTo>
                <a:lnTo>
                  <a:pt x="333709" y="2961461"/>
                </a:lnTo>
                <a:lnTo>
                  <a:pt x="337198" y="2969385"/>
                </a:lnTo>
                <a:lnTo>
                  <a:pt x="340370" y="2977625"/>
                </a:lnTo>
                <a:lnTo>
                  <a:pt x="342908" y="2985548"/>
                </a:lnTo>
                <a:lnTo>
                  <a:pt x="345446" y="2993788"/>
                </a:lnTo>
                <a:lnTo>
                  <a:pt x="347349" y="3002345"/>
                </a:lnTo>
                <a:lnTo>
                  <a:pt x="348935" y="3010902"/>
                </a:lnTo>
                <a:lnTo>
                  <a:pt x="349887" y="3019459"/>
                </a:lnTo>
                <a:lnTo>
                  <a:pt x="350521" y="3028650"/>
                </a:lnTo>
                <a:lnTo>
                  <a:pt x="350838" y="3037524"/>
                </a:lnTo>
                <a:lnTo>
                  <a:pt x="350521" y="3046715"/>
                </a:lnTo>
                <a:lnTo>
                  <a:pt x="349887" y="3055272"/>
                </a:lnTo>
                <a:lnTo>
                  <a:pt x="348935" y="3064463"/>
                </a:lnTo>
                <a:lnTo>
                  <a:pt x="347349" y="3073020"/>
                </a:lnTo>
                <a:lnTo>
                  <a:pt x="345446" y="3081577"/>
                </a:lnTo>
                <a:lnTo>
                  <a:pt x="342908" y="3089500"/>
                </a:lnTo>
                <a:lnTo>
                  <a:pt x="340370" y="3097740"/>
                </a:lnTo>
                <a:lnTo>
                  <a:pt x="337198" y="3105980"/>
                </a:lnTo>
                <a:lnTo>
                  <a:pt x="333709" y="3113903"/>
                </a:lnTo>
                <a:lnTo>
                  <a:pt x="329902" y="3121192"/>
                </a:lnTo>
                <a:lnTo>
                  <a:pt x="325461" y="3128482"/>
                </a:lnTo>
                <a:lnTo>
                  <a:pt x="320703" y="3135454"/>
                </a:lnTo>
                <a:lnTo>
                  <a:pt x="316262" y="3142743"/>
                </a:lnTo>
                <a:lnTo>
                  <a:pt x="310552" y="3149082"/>
                </a:lnTo>
                <a:lnTo>
                  <a:pt x="305160" y="3155421"/>
                </a:lnTo>
                <a:lnTo>
                  <a:pt x="299450" y="3161759"/>
                </a:lnTo>
                <a:lnTo>
                  <a:pt x="293423" y="3167464"/>
                </a:lnTo>
                <a:lnTo>
                  <a:pt x="286761" y="3172852"/>
                </a:lnTo>
                <a:lnTo>
                  <a:pt x="280417" y="3177922"/>
                </a:lnTo>
                <a:lnTo>
                  <a:pt x="273755" y="3182993"/>
                </a:lnTo>
                <a:lnTo>
                  <a:pt x="266142" y="3187430"/>
                </a:lnTo>
                <a:lnTo>
                  <a:pt x="258846" y="3191550"/>
                </a:lnTo>
                <a:lnTo>
                  <a:pt x="251550" y="3195670"/>
                </a:lnTo>
                <a:lnTo>
                  <a:pt x="243620" y="3199156"/>
                </a:lnTo>
                <a:lnTo>
                  <a:pt x="235690" y="3202326"/>
                </a:lnTo>
                <a:lnTo>
                  <a:pt x="227759" y="3204861"/>
                </a:lnTo>
                <a:lnTo>
                  <a:pt x="219195" y="3207397"/>
                </a:lnTo>
                <a:lnTo>
                  <a:pt x="210947" y="3209298"/>
                </a:lnTo>
                <a:lnTo>
                  <a:pt x="202382" y="3210883"/>
                </a:lnTo>
                <a:lnTo>
                  <a:pt x="193183" y="3211834"/>
                </a:lnTo>
                <a:lnTo>
                  <a:pt x="184301" y="3212784"/>
                </a:lnTo>
                <a:lnTo>
                  <a:pt x="175419" y="3213101"/>
                </a:lnTo>
                <a:lnTo>
                  <a:pt x="166537" y="3212784"/>
                </a:lnTo>
                <a:lnTo>
                  <a:pt x="157338" y="3211834"/>
                </a:lnTo>
                <a:lnTo>
                  <a:pt x="148456" y="3210883"/>
                </a:lnTo>
                <a:lnTo>
                  <a:pt x="139891" y="3209298"/>
                </a:lnTo>
                <a:lnTo>
                  <a:pt x="131644" y="3207397"/>
                </a:lnTo>
                <a:lnTo>
                  <a:pt x="123079" y="3204861"/>
                </a:lnTo>
                <a:lnTo>
                  <a:pt x="114831" y="3202326"/>
                </a:lnTo>
                <a:lnTo>
                  <a:pt x="107218" y="3199156"/>
                </a:lnTo>
                <a:lnTo>
                  <a:pt x="99288" y="3195670"/>
                </a:lnTo>
                <a:lnTo>
                  <a:pt x="91675" y="3191550"/>
                </a:lnTo>
                <a:lnTo>
                  <a:pt x="84696" y="3187430"/>
                </a:lnTo>
                <a:lnTo>
                  <a:pt x="77083" y="3182993"/>
                </a:lnTo>
                <a:lnTo>
                  <a:pt x="70422" y="3177922"/>
                </a:lnTo>
                <a:lnTo>
                  <a:pt x="64077" y="3172852"/>
                </a:lnTo>
                <a:lnTo>
                  <a:pt x="57416" y="3167464"/>
                </a:lnTo>
                <a:lnTo>
                  <a:pt x="51389" y="3161759"/>
                </a:lnTo>
                <a:lnTo>
                  <a:pt x="45679" y="3155421"/>
                </a:lnTo>
                <a:lnTo>
                  <a:pt x="40286" y="3149082"/>
                </a:lnTo>
                <a:lnTo>
                  <a:pt x="34577" y="3142743"/>
                </a:lnTo>
                <a:lnTo>
                  <a:pt x="30136" y="3135454"/>
                </a:lnTo>
                <a:lnTo>
                  <a:pt x="25377" y="3128482"/>
                </a:lnTo>
                <a:lnTo>
                  <a:pt x="20936" y="3121192"/>
                </a:lnTo>
                <a:lnTo>
                  <a:pt x="17130" y="3113903"/>
                </a:lnTo>
                <a:lnTo>
                  <a:pt x="13640" y="3105980"/>
                </a:lnTo>
                <a:lnTo>
                  <a:pt x="10468" y="3097740"/>
                </a:lnTo>
                <a:lnTo>
                  <a:pt x="7931" y="3089500"/>
                </a:lnTo>
                <a:lnTo>
                  <a:pt x="5393" y="3081577"/>
                </a:lnTo>
                <a:lnTo>
                  <a:pt x="3490" y="3073020"/>
                </a:lnTo>
                <a:lnTo>
                  <a:pt x="1904" y="3064463"/>
                </a:lnTo>
                <a:lnTo>
                  <a:pt x="635" y="3055272"/>
                </a:lnTo>
                <a:lnTo>
                  <a:pt x="317" y="3046715"/>
                </a:lnTo>
                <a:lnTo>
                  <a:pt x="0" y="3037524"/>
                </a:lnTo>
                <a:lnTo>
                  <a:pt x="317" y="3028650"/>
                </a:lnTo>
                <a:lnTo>
                  <a:pt x="635" y="3019459"/>
                </a:lnTo>
                <a:lnTo>
                  <a:pt x="1904" y="3010902"/>
                </a:lnTo>
                <a:lnTo>
                  <a:pt x="3490" y="3002345"/>
                </a:lnTo>
                <a:lnTo>
                  <a:pt x="5393" y="2993788"/>
                </a:lnTo>
                <a:lnTo>
                  <a:pt x="7931" y="2985548"/>
                </a:lnTo>
                <a:lnTo>
                  <a:pt x="10468" y="2977625"/>
                </a:lnTo>
                <a:lnTo>
                  <a:pt x="13640" y="2969385"/>
                </a:lnTo>
                <a:lnTo>
                  <a:pt x="17130" y="2961461"/>
                </a:lnTo>
                <a:lnTo>
                  <a:pt x="20936" y="2954172"/>
                </a:lnTo>
                <a:lnTo>
                  <a:pt x="25377" y="2946566"/>
                </a:lnTo>
                <a:lnTo>
                  <a:pt x="30136" y="2939593"/>
                </a:lnTo>
                <a:lnTo>
                  <a:pt x="34577" y="2932621"/>
                </a:lnTo>
                <a:lnTo>
                  <a:pt x="40286" y="2925966"/>
                </a:lnTo>
                <a:lnTo>
                  <a:pt x="45679" y="2919944"/>
                </a:lnTo>
                <a:lnTo>
                  <a:pt x="51389" y="2913605"/>
                </a:lnTo>
                <a:lnTo>
                  <a:pt x="57416" y="2907901"/>
                </a:lnTo>
                <a:lnTo>
                  <a:pt x="64077" y="2902196"/>
                </a:lnTo>
                <a:lnTo>
                  <a:pt x="70422" y="2897125"/>
                </a:lnTo>
                <a:lnTo>
                  <a:pt x="77083" y="2892054"/>
                </a:lnTo>
                <a:lnTo>
                  <a:pt x="84696" y="2887934"/>
                </a:lnTo>
                <a:lnTo>
                  <a:pt x="91675" y="2883497"/>
                </a:lnTo>
                <a:lnTo>
                  <a:pt x="99288" y="2879694"/>
                </a:lnTo>
                <a:lnTo>
                  <a:pt x="107218" y="2876208"/>
                </a:lnTo>
                <a:lnTo>
                  <a:pt x="114831" y="2873039"/>
                </a:lnTo>
                <a:lnTo>
                  <a:pt x="123079" y="2870503"/>
                </a:lnTo>
                <a:lnTo>
                  <a:pt x="131644" y="2867968"/>
                </a:lnTo>
                <a:lnTo>
                  <a:pt x="139891" y="2866066"/>
                </a:lnTo>
                <a:lnTo>
                  <a:pt x="148456" y="2864482"/>
                </a:lnTo>
                <a:lnTo>
                  <a:pt x="157338" y="2863531"/>
                </a:lnTo>
                <a:lnTo>
                  <a:pt x="166537" y="2862580"/>
                </a:lnTo>
                <a:lnTo>
                  <a:pt x="175419" y="2862263"/>
                </a:lnTo>
                <a:close/>
                <a:moveTo>
                  <a:pt x="3078799" y="2384425"/>
                </a:moveTo>
                <a:lnTo>
                  <a:pt x="3087989" y="2384742"/>
                </a:lnTo>
                <a:lnTo>
                  <a:pt x="3096546" y="2385377"/>
                </a:lnTo>
                <a:lnTo>
                  <a:pt x="3105420" y="2386329"/>
                </a:lnTo>
                <a:lnTo>
                  <a:pt x="3114294" y="2387915"/>
                </a:lnTo>
                <a:lnTo>
                  <a:pt x="3122851" y="2389818"/>
                </a:lnTo>
                <a:lnTo>
                  <a:pt x="3130775" y="2392356"/>
                </a:lnTo>
                <a:lnTo>
                  <a:pt x="3139015" y="2394893"/>
                </a:lnTo>
                <a:lnTo>
                  <a:pt x="3147255" y="2398065"/>
                </a:lnTo>
                <a:lnTo>
                  <a:pt x="3155178" y="2401555"/>
                </a:lnTo>
                <a:lnTo>
                  <a:pt x="3162467" y="2405679"/>
                </a:lnTo>
                <a:lnTo>
                  <a:pt x="3169757" y="2409802"/>
                </a:lnTo>
                <a:lnTo>
                  <a:pt x="3176729" y="2414561"/>
                </a:lnTo>
                <a:lnTo>
                  <a:pt x="3183701" y="2419319"/>
                </a:lnTo>
                <a:lnTo>
                  <a:pt x="3190357" y="2424711"/>
                </a:lnTo>
                <a:lnTo>
                  <a:pt x="3196695" y="2430104"/>
                </a:lnTo>
                <a:lnTo>
                  <a:pt x="3203034" y="2435814"/>
                </a:lnTo>
                <a:lnTo>
                  <a:pt x="3208739" y="2441841"/>
                </a:lnTo>
                <a:lnTo>
                  <a:pt x="3214126" y="2448502"/>
                </a:lnTo>
                <a:lnTo>
                  <a:pt x="3219197" y="2455164"/>
                </a:lnTo>
                <a:lnTo>
                  <a:pt x="3224268" y="2461825"/>
                </a:lnTo>
                <a:lnTo>
                  <a:pt x="3228705" y="2469121"/>
                </a:lnTo>
                <a:lnTo>
                  <a:pt x="3232825" y="2476417"/>
                </a:lnTo>
                <a:lnTo>
                  <a:pt x="3236945" y="2484030"/>
                </a:lnTo>
                <a:lnTo>
                  <a:pt x="3240431" y="2491643"/>
                </a:lnTo>
                <a:lnTo>
                  <a:pt x="3243284" y="2499574"/>
                </a:lnTo>
                <a:lnTo>
                  <a:pt x="3246136" y="2507821"/>
                </a:lnTo>
                <a:lnTo>
                  <a:pt x="3248354" y="2516386"/>
                </a:lnTo>
                <a:lnTo>
                  <a:pt x="3250573" y="2524316"/>
                </a:lnTo>
                <a:lnTo>
                  <a:pt x="3252158" y="2533516"/>
                </a:lnTo>
                <a:lnTo>
                  <a:pt x="3253108" y="2542080"/>
                </a:lnTo>
                <a:lnTo>
                  <a:pt x="3254059" y="2550962"/>
                </a:lnTo>
                <a:lnTo>
                  <a:pt x="3254376" y="2559844"/>
                </a:lnTo>
                <a:lnTo>
                  <a:pt x="3254059" y="2568726"/>
                </a:lnTo>
                <a:lnTo>
                  <a:pt x="3253108" y="2577925"/>
                </a:lnTo>
                <a:lnTo>
                  <a:pt x="3252158" y="2586807"/>
                </a:lnTo>
                <a:lnTo>
                  <a:pt x="3250573" y="2595372"/>
                </a:lnTo>
                <a:lnTo>
                  <a:pt x="3248354" y="2603937"/>
                </a:lnTo>
                <a:lnTo>
                  <a:pt x="3246136" y="2612184"/>
                </a:lnTo>
                <a:lnTo>
                  <a:pt x="3243284" y="2620432"/>
                </a:lnTo>
                <a:lnTo>
                  <a:pt x="3240431" y="2628045"/>
                </a:lnTo>
                <a:lnTo>
                  <a:pt x="3236945" y="2635975"/>
                </a:lnTo>
                <a:lnTo>
                  <a:pt x="3232825" y="2643589"/>
                </a:lnTo>
                <a:lnTo>
                  <a:pt x="3228705" y="2650884"/>
                </a:lnTo>
                <a:lnTo>
                  <a:pt x="3224268" y="2658180"/>
                </a:lnTo>
                <a:lnTo>
                  <a:pt x="3219197" y="2664842"/>
                </a:lnTo>
                <a:lnTo>
                  <a:pt x="3214126" y="2671503"/>
                </a:lnTo>
                <a:lnTo>
                  <a:pt x="3208739" y="2678165"/>
                </a:lnTo>
                <a:lnTo>
                  <a:pt x="3203034" y="2683875"/>
                </a:lnTo>
                <a:lnTo>
                  <a:pt x="3196695" y="2689585"/>
                </a:lnTo>
                <a:lnTo>
                  <a:pt x="3190357" y="2695294"/>
                </a:lnTo>
                <a:lnTo>
                  <a:pt x="3183701" y="2700687"/>
                </a:lnTo>
                <a:lnTo>
                  <a:pt x="3176729" y="2705445"/>
                </a:lnTo>
                <a:lnTo>
                  <a:pt x="3169757" y="2709886"/>
                </a:lnTo>
                <a:lnTo>
                  <a:pt x="3162467" y="2714327"/>
                </a:lnTo>
                <a:lnTo>
                  <a:pt x="3155178" y="2718134"/>
                </a:lnTo>
                <a:lnTo>
                  <a:pt x="3147255" y="2721623"/>
                </a:lnTo>
                <a:lnTo>
                  <a:pt x="3139015" y="2724795"/>
                </a:lnTo>
                <a:lnTo>
                  <a:pt x="3130775" y="2727650"/>
                </a:lnTo>
                <a:lnTo>
                  <a:pt x="3122851" y="2729871"/>
                </a:lnTo>
                <a:lnTo>
                  <a:pt x="3114294" y="2731774"/>
                </a:lnTo>
                <a:lnTo>
                  <a:pt x="3105420" y="2733360"/>
                </a:lnTo>
                <a:lnTo>
                  <a:pt x="3096546" y="2734629"/>
                </a:lnTo>
                <a:lnTo>
                  <a:pt x="3087989" y="2735263"/>
                </a:lnTo>
                <a:lnTo>
                  <a:pt x="3078799" y="2735263"/>
                </a:lnTo>
                <a:lnTo>
                  <a:pt x="3069608" y="2735263"/>
                </a:lnTo>
                <a:lnTo>
                  <a:pt x="3060734" y="2734629"/>
                </a:lnTo>
                <a:lnTo>
                  <a:pt x="3052177" y="2733360"/>
                </a:lnTo>
                <a:lnTo>
                  <a:pt x="3043620" y="2731774"/>
                </a:lnTo>
                <a:lnTo>
                  <a:pt x="3035063" y="2729871"/>
                </a:lnTo>
                <a:lnTo>
                  <a:pt x="3026823" y="2727650"/>
                </a:lnTo>
                <a:lnTo>
                  <a:pt x="3018582" y="2724795"/>
                </a:lnTo>
                <a:lnTo>
                  <a:pt x="3010659" y="2721623"/>
                </a:lnTo>
                <a:lnTo>
                  <a:pt x="3002736" y="2718134"/>
                </a:lnTo>
                <a:lnTo>
                  <a:pt x="2995447" y="2714327"/>
                </a:lnTo>
                <a:lnTo>
                  <a:pt x="2987841" y="2709886"/>
                </a:lnTo>
                <a:lnTo>
                  <a:pt x="2980868" y="2705445"/>
                </a:lnTo>
                <a:lnTo>
                  <a:pt x="2973896" y="2700687"/>
                </a:lnTo>
                <a:lnTo>
                  <a:pt x="2967240" y="2695294"/>
                </a:lnTo>
                <a:lnTo>
                  <a:pt x="2961219" y="2689585"/>
                </a:lnTo>
                <a:lnTo>
                  <a:pt x="2954880" y="2683875"/>
                </a:lnTo>
                <a:lnTo>
                  <a:pt x="2948859" y="2678165"/>
                </a:lnTo>
                <a:lnTo>
                  <a:pt x="2943471" y="2671503"/>
                </a:lnTo>
                <a:lnTo>
                  <a:pt x="2938400" y="2664842"/>
                </a:lnTo>
                <a:lnTo>
                  <a:pt x="2933329" y="2658180"/>
                </a:lnTo>
                <a:lnTo>
                  <a:pt x="2929209" y="2650884"/>
                </a:lnTo>
                <a:lnTo>
                  <a:pt x="2924772" y="2643589"/>
                </a:lnTo>
                <a:lnTo>
                  <a:pt x="2920969" y="2635975"/>
                </a:lnTo>
                <a:lnTo>
                  <a:pt x="2917483" y="2628045"/>
                </a:lnTo>
                <a:lnTo>
                  <a:pt x="2914314" y="2620432"/>
                </a:lnTo>
                <a:lnTo>
                  <a:pt x="2911778" y="2612184"/>
                </a:lnTo>
                <a:lnTo>
                  <a:pt x="2909243" y="2603937"/>
                </a:lnTo>
                <a:lnTo>
                  <a:pt x="2907341" y="2595372"/>
                </a:lnTo>
                <a:lnTo>
                  <a:pt x="2905756" y="2586807"/>
                </a:lnTo>
                <a:lnTo>
                  <a:pt x="2904489" y="2577925"/>
                </a:lnTo>
                <a:lnTo>
                  <a:pt x="2903855" y="2568726"/>
                </a:lnTo>
                <a:lnTo>
                  <a:pt x="2903538" y="2559844"/>
                </a:lnTo>
                <a:lnTo>
                  <a:pt x="2903855" y="2550962"/>
                </a:lnTo>
                <a:lnTo>
                  <a:pt x="2904489" y="2542080"/>
                </a:lnTo>
                <a:lnTo>
                  <a:pt x="2905756" y="2533516"/>
                </a:lnTo>
                <a:lnTo>
                  <a:pt x="2907341" y="2524316"/>
                </a:lnTo>
                <a:lnTo>
                  <a:pt x="2909243" y="2516386"/>
                </a:lnTo>
                <a:lnTo>
                  <a:pt x="2911778" y="2507821"/>
                </a:lnTo>
                <a:lnTo>
                  <a:pt x="2914314" y="2499574"/>
                </a:lnTo>
                <a:lnTo>
                  <a:pt x="2917483" y="2491643"/>
                </a:lnTo>
                <a:lnTo>
                  <a:pt x="2920969" y="2484030"/>
                </a:lnTo>
                <a:lnTo>
                  <a:pt x="2924772" y="2476417"/>
                </a:lnTo>
                <a:lnTo>
                  <a:pt x="2929209" y="2469121"/>
                </a:lnTo>
                <a:lnTo>
                  <a:pt x="2933329" y="2461825"/>
                </a:lnTo>
                <a:lnTo>
                  <a:pt x="2938400" y="2455164"/>
                </a:lnTo>
                <a:lnTo>
                  <a:pt x="2943471" y="2448502"/>
                </a:lnTo>
                <a:lnTo>
                  <a:pt x="2948859" y="2441841"/>
                </a:lnTo>
                <a:lnTo>
                  <a:pt x="2954880" y="2435814"/>
                </a:lnTo>
                <a:lnTo>
                  <a:pt x="2961219" y="2430104"/>
                </a:lnTo>
                <a:lnTo>
                  <a:pt x="2967240" y="2424711"/>
                </a:lnTo>
                <a:lnTo>
                  <a:pt x="2973896" y="2419319"/>
                </a:lnTo>
                <a:lnTo>
                  <a:pt x="2980868" y="2414561"/>
                </a:lnTo>
                <a:lnTo>
                  <a:pt x="2987841" y="2409802"/>
                </a:lnTo>
                <a:lnTo>
                  <a:pt x="2995447" y="2405679"/>
                </a:lnTo>
                <a:lnTo>
                  <a:pt x="3002736" y="2401555"/>
                </a:lnTo>
                <a:lnTo>
                  <a:pt x="3010659" y="2398065"/>
                </a:lnTo>
                <a:lnTo>
                  <a:pt x="3018582" y="2394893"/>
                </a:lnTo>
                <a:lnTo>
                  <a:pt x="3026823" y="2392356"/>
                </a:lnTo>
                <a:lnTo>
                  <a:pt x="3035063" y="2389818"/>
                </a:lnTo>
                <a:lnTo>
                  <a:pt x="3043620" y="2387915"/>
                </a:lnTo>
                <a:lnTo>
                  <a:pt x="3052177" y="2386329"/>
                </a:lnTo>
                <a:lnTo>
                  <a:pt x="3060734" y="2385377"/>
                </a:lnTo>
                <a:lnTo>
                  <a:pt x="3069608" y="2384742"/>
                </a:lnTo>
                <a:lnTo>
                  <a:pt x="3078799" y="2384425"/>
                </a:lnTo>
                <a:close/>
                <a:moveTo>
                  <a:pt x="2594769" y="2384425"/>
                </a:moveTo>
                <a:lnTo>
                  <a:pt x="2603651" y="2384742"/>
                </a:lnTo>
                <a:lnTo>
                  <a:pt x="2612850" y="2385377"/>
                </a:lnTo>
                <a:lnTo>
                  <a:pt x="2621732" y="2386329"/>
                </a:lnTo>
                <a:lnTo>
                  <a:pt x="2630297" y="2387915"/>
                </a:lnTo>
                <a:lnTo>
                  <a:pt x="2638862" y="2389818"/>
                </a:lnTo>
                <a:lnTo>
                  <a:pt x="2647109" y="2392356"/>
                </a:lnTo>
                <a:lnTo>
                  <a:pt x="2655040" y="2394893"/>
                </a:lnTo>
                <a:lnTo>
                  <a:pt x="2662970" y="2398065"/>
                </a:lnTo>
                <a:lnTo>
                  <a:pt x="2670900" y="2401555"/>
                </a:lnTo>
                <a:lnTo>
                  <a:pt x="2678513" y="2405679"/>
                </a:lnTo>
                <a:lnTo>
                  <a:pt x="2685492" y="2409802"/>
                </a:lnTo>
                <a:lnTo>
                  <a:pt x="2693105" y="2414561"/>
                </a:lnTo>
                <a:lnTo>
                  <a:pt x="2699767" y="2419319"/>
                </a:lnTo>
                <a:lnTo>
                  <a:pt x="2706111" y="2424711"/>
                </a:lnTo>
                <a:lnTo>
                  <a:pt x="2712772" y="2430104"/>
                </a:lnTo>
                <a:lnTo>
                  <a:pt x="2718799" y="2435814"/>
                </a:lnTo>
                <a:lnTo>
                  <a:pt x="2724509" y="2441841"/>
                </a:lnTo>
                <a:lnTo>
                  <a:pt x="2729902" y="2448502"/>
                </a:lnTo>
                <a:lnTo>
                  <a:pt x="2735612" y="2455164"/>
                </a:lnTo>
                <a:lnTo>
                  <a:pt x="2740053" y="2461825"/>
                </a:lnTo>
                <a:lnTo>
                  <a:pt x="2744811" y="2469121"/>
                </a:lnTo>
                <a:lnTo>
                  <a:pt x="2749252" y="2476417"/>
                </a:lnTo>
                <a:lnTo>
                  <a:pt x="2753058" y="2484030"/>
                </a:lnTo>
                <a:lnTo>
                  <a:pt x="2756548" y="2491643"/>
                </a:lnTo>
                <a:lnTo>
                  <a:pt x="2759720" y="2499574"/>
                </a:lnTo>
                <a:lnTo>
                  <a:pt x="2762258" y="2507821"/>
                </a:lnTo>
                <a:lnTo>
                  <a:pt x="2764795" y="2516386"/>
                </a:lnTo>
                <a:lnTo>
                  <a:pt x="2766699" y="2524316"/>
                </a:lnTo>
                <a:lnTo>
                  <a:pt x="2768285" y="2533516"/>
                </a:lnTo>
                <a:lnTo>
                  <a:pt x="2769236" y="2542080"/>
                </a:lnTo>
                <a:lnTo>
                  <a:pt x="2770188" y="2550962"/>
                </a:lnTo>
                <a:lnTo>
                  <a:pt x="2770188" y="2559844"/>
                </a:lnTo>
                <a:lnTo>
                  <a:pt x="2770188" y="2568726"/>
                </a:lnTo>
                <a:lnTo>
                  <a:pt x="2769236" y="2577925"/>
                </a:lnTo>
                <a:lnTo>
                  <a:pt x="2768285" y="2586807"/>
                </a:lnTo>
                <a:lnTo>
                  <a:pt x="2766699" y="2595372"/>
                </a:lnTo>
                <a:lnTo>
                  <a:pt x="2764795" y="2603937"/>
                </a:lnTo>
                <a:lnTo>
                  <a:pt x="2762258" y="2612184"/>
                </a:lnTo>
                <a:lnTo>
                  <a:pt x="2759720" y="2620432"/>
                </a:lnTo>
                <a:lnTo>
                  <a:pt x="2756548" y="2628045"/>
                </a:lnTo>
                <a:lnTo>
                  <a:pt x="2753058" y="2635975"/>
                </a:lnTo>
                <a:lnTo>
                  <a:pt x="2749252" y="2643589"/>
                </a:lnTo>
                <a:lnTo>
                  <a:pt x="2744811" y="2650884"/>
                </a:lnTo>
                <a:lnTo>
                  <a:pt x="2740053" y="2658180"/>
                </a:lnTo>
                <a:lnTo>
                  <a:pt x="2735612" y="2664842"/>
                </a:lnTo>
                <a:lnTo>
                  <a:pt x="2729902" y="2671503"/>
                </a:lnTo>
                <a:lnTo>
                  <a:pt x="2724509" y="2678165"/>
                </a:lnTo>
                <a:lnTo>
                  <a:pt x="2718799" y="2683875"/>
                </a:lnTo>
                <a:lnTo>
                  <a:pt x="2712772" y="2689585"/>
                </a:lnTo>
                <a:lnTo>
                  <a:pt x="2706111" y="2695294"/>
                </a:lnTo>
                <a:lnTo>
                  <a:pt x="2699767" y="2700687"/>
                </a:lnTo>
                <a:lnTo>
                  <a:pt x="2693105" y="2705445"/>
                </a:lnTo>
                <a:lnTo>
                  <a:pt x="2685492" y="2709886"/>
                </a:lnTo>
                <a:lnTo>
                  <a:pt x="2678513" y="2714327"/>
                </a:lnTo>
                <a:lnTo>
                  <a:pt x="2670900" y="2718134"/>
                </a:lnTo>
                <a:lnTo>
                  <a:pt x="2662970" y="2721623"/>
                </a:lnTo>
                <a:lnTo>
                  <a:pt x="2655040" y="2724795"/>
                </a:lnTo>
                <a:lnTo>
                  <a:pt x="2647109" y="2727650"/>
                </a:lnTo>
                <a:lnTo>
                  <a:pt x="2638862" y="2729871"/>
                </a:lnTo>
                <a:lnTo>
                  <a:pt x="2630297" y="2731774"/>
                </a:lnTo>
                <a:lnTo>
                  <a:pt x="2621732" y="2733360"/>
                </a:lnTo>
                <a:lnTo>
                  <a:pt x="2612850" y="2734629"/>
                </a:lnTo>
                <a:lnTo>
                  <a:pt x="2603651" y="2735263"/>
                </a:lnTo>
                <a:lnTo>
                  <a:pt x="2594769" y="2735263"/>
                </a:lnTo>
                <a:lnTo>
                  <a:pt x="2585887" y="2735263"/>
                </a:lnTo>
                <a:lnTo>
                  <a:pt x="2576688" y="2734629"/>
                </a:lnTo>
                <a:lnTo>
                  <a:pt x="2568123" y="2733360"/>
                </a:lnTo>
                <a:lnTo>
                  <a:pt x="2559241" y="2731774"/>
                </a:lnTo>
                <a:lnTo>
                  <a:pt x="2550994" y="2729871"/>
                </a:lnTo>
                <a:lnTo>
                  <a:pt x="2542429" y="2727650"/>
                </a:lnTo>
                <a:lnTo>
                  <a:pt x="2534498" y="2724795"/>
                </a:lnTo>
                <a:lnTo>
                  <a:pt x="2526568" y="2721623"/>
                </a:lnTo>
                <a:lnTo>
                  <a:pt x="2518638" y="2718134"/>
                </a:lnTo>
                <a:lnTo>
                  <a:pt x="2511342" y="2714327"/>
                </a:lnTo>
                <a:lnTo>
                  <a:pt x="2504046" y="2709886"/>
                </a:lnTo>
                <a:lnTo>
                  <a:pt x="2496433" y="2705445"/>
                </a:lnTo>
                <a:lnTo>
                  <a:pt x="2489771" y="2700687"/>
                </a:lnTo>
                <a:lnTo>
                  <a:pt x="2483427" y="2695294"/>
                </a:lnTo>
                <a:lnTo>
                  <a:pt x="2476766" y="2689585"/>
                </a:lnTo>
                <a:lnTo>
                  <a:pt x="2470739" y="2683875"/>
                </a:lnTo>
                <a:lnTo>
                  <a:pt x="2465029" y="2678165"/>
                </a:lnTo>
                <a:lnTo>
                  <a:pt x="2459636" y="2671503"/>
                </a:lnTo>
                <a:lnTo>
                  <a:pt x="2453926" y="2664842"/>
                </a:lnTo>
                <a:lnTo>
                  <a:pt x="2449485" y="2658180"/>
                </a:lnTo>
                <a:lnTo>
                  <a:pt x="2444727" y="2650884"/>
                </a:lnTo>
                <a:lnTo>
                  <a:pt x="2440286" y="2643589"/>
                </a:lnTo>
                <a:lnTo>
                  <a:pt x="2436480" y="2635975"/>
                </a:lnTo>
                <a:lnTo>
                  <a:pt x="2432990" y="2628045"/>
                </a:lnTo>
                <a:lnTo>
                  <a:pt x="2429818" y="2620432"/>
                </a:lnTo>
                <a:lnTo>
                  <a:pt x="2427280" y="2612184"/>
                </a:lnTo>
                <a:lnTo>
                  <a:pt x="2424743" y="2603937"/>
                </a:lnTo>
                <a:lnTo>
                  <a:pt x="2422839" y="2595372"/>
                </a:lnTo>
                <a:lnTo>
                  <a:pt x="2421253" y="2586807"/>
                </a:lnTo>
                <a:lnTo>
                  <a:pt x="2419984" y="2577925"/>
                </a:lnTo>
                <a:lnTo>
                  <a:pt x="2419667" y="2568726"/>
                </a:lnTo>
                <a:lnTo>
                  <a:pt x="2419350" y="2559844"/>
                </a:lnTo>
                <a:lnTo>
                  <a:pt x="2419667" y="2550962"/>
                </a:lnTo>
                <a:lnTo>
                  <a:pt x="2419984" y="2542080"/>
                </a:lnTo>
                <a:lnTo>
                  <a:pt x="2421253" y="2533516"/>
                </a:lnTo>
                <a:lnTo>
                  <a:pt x="2422839" y="2524316"/>
                </a:lnTo>
                <a:lnTo>
                  <a:pt x="2424743" y="2516386"/>
                </a:lnTo>
                <a:lnTo>
                  <a:pt x="2427280" y="2507821"/>
                </a:lnTo>
                <a:lnTo>
                  <a:pt x="2429818" y="2499574"/>
                </a:lnTo>
                <a:lnTo>
                  <a:pt x="2432990" y="2491643"/>
                </a:lnTo>
                <a:lnTo>
                  <a:pt x="2436480" y="2484030"/>
                </a:lnTo>
                <a:lnTo>
                  <a:pt x="2440286" y="2476417"/>
                </a:lnTo>
                <a:lnTo>
                  <a:pt x="2444727" y="2469121"/>
                </a:lnTo>
                <a:lnTo>
                  <a:pt x="2449485" y="2461825"/>
                </a:lnTo>
                <a:lnTo>
                  <a:pt x="2453926" y="2455164"/>
                </a:lnTo>
                <a:lnTo>
                  <a:pt x="2459636" y="2448502"/>
                </a:lnTo>
                <a:lnTo>
                  <a:pt x="2465029" y="2441841"/>
                </a:lnTo>
                <a:lnTo>
                  <a:pt x="2470739" y="2435814"/>
                </a:lnTo>
                <a:lnTo>
                  <a:pt x="2476766" y="2430104"/>
                </a:lnTo>
                <a:lnTo>
                  <a:pt x="2483427" y="2424711"/>
                </a:lnTo>
                <a:lnTo>
                  <a:pt x="2489771" y="2419319"/>
                </a:lnTo>
                <a:lnTo>
                  <a:pt x="2496433" y="2414561"/>
                </a:lnTo>
                <a:lnTo>
                  <a:pt x="2504046" y="2409802"/>
                </a:lnTo>
                <a:lnTo>
                  <a:pt x="2511342" y="2405679"/>
                </a:lnTo>
                <a:lnTo>
                  <a:pt x="2518638" y="2401555"/>
                </a:lnTo>
                <a:lnTo>
                  <a:pt x="2526568" y="2398065"/>
                </a:lnTo>
                <a:lnTo>
                  <a:pt x="2534498" y="2394893"/>
                </a:lnTo>
                <a:lnTo>
                  <a:pt x="2542429" y="2392356"/>
                </a:lnTo>
                <a:lnTo>
                  <a:pt x="2550994" y="2389818"/>
                </a:lnTo>
                <a:lnTo>
                  <a:pt x="2559241" y="2387915"/>
                </a:lnTo>
                <a:lnTo>
                  <a:pt x="2568123" y="2386329"/>
                </a:lnTo>
                <a:lnTo>
                  <a:pt x="2576688" y="2385377"/>
                </a:lnTo>
                <a:lnTo>
                  <a:pt x="2585887" y="2384742"/>
                </a:lnTo>
                <a:lnTo>
                  <a:pt x="2594769" y="2384425"/>
                </a:lnTo>
                <a:close/>
                <a:moveTo>
                  <a:pt x="2111376" y="2384425"/>
                </a:moveTo>
                <a:lnTo>
                  <a:pt x="2120616" y="2384742"/>
                </a:lnTo>
                <a:lnTo>
                  <a:pt x="2129538" y="2385377"/>
                </a:lnTo>
                <a:lnTo>
                  <a:pt x="2138142" y="2386329"/>
                </a:lnTo>
                <a:lnTo>
                  <a:pt x="2146745" y="2387915"/>
                </a:lnTo>
                <a:lnTo>
                  <a:pt x="2155349" y="2389818"/>
                </a:lnTo>
                <a:lnTo>
                  <a:pt x="2163952" y="2392356"/>
                </a:lnTo>
                <a:lnTo>
                  <a:pt x="2171600" y="2394893"/>
                </a:lnTo>
                <a:lnTo>
                  <a:pt x="2179885" y="2398065"/>
                </a:lnTo>
                <a:lnTo>
                  <a:pt x="2187851" y="2401555"/>
                </a:lnTo>
                <a:lnTo>
                  <a:pt x="2195180" y="2405679"/>
                </a:lnTo>
                <a:lnTo>
                  <a:pt x="2202828" y="2409802"/>
                </a:lnTo>
                <a:lnTo>
                  <a:pt x="2209838" y="2414561"/>
                </a:lnTo>
                <a:lnTo>
                  <a:pt x="2216848" y="2419319"/>
                </a:lnTo>
                <a:lnTo>
                  <a:pt x="2223540" y="2424711"/>
                </a:lnTo>
                <a:lnTo>
                  <a:pt x="2229594" y="2430104"/>
                </a:lnTo>
                <a:lnTo>
                  <a:pt x="2235967" y="2435814"/>
                </a:lnTo>
                <a:lnTo>
                  <a:pt x="2241703" y="2441841"/>
                </a:lnTo>
                <a:lnTo>
                  <a:pt x="2247438" y="2448502"/>
                </a:lnTo>
                <a:lnTo>
                  <a:pt x="2252537" y="2455164"/>
                </a:lnTo>
                <a:lnTo>
                  <a:pt x="2257635" y="2461825"/>
                </a:lnTo>
                <a:lnTo>
                  <a:pt x="2262096" y="2469121"/>
                </a:lnTo>
                <a:lnTo>
                  <a:pt x="2266239" y="2476417"/>
                </a:lnTo>
                <a:lnTo>
                  <a:pt x="2270062" y="2484030"/>
                </a:lnTo>
                <a:lnTo>
                  <a:pt x="2273567" y="2491643"/>
                </a:lnTo>
                <a:lnTo>
                  <a:pt x="2276754" y="2499574"/>
                </a:lnTo>
                <a:lnTo>
                  <a:pt x="2279940" y="2507821"/>
                </a:lnTo>
                <a:lnTo>
                  <a:pt x="2282171" y="2516386"/>
                </a:lnTo>
                <a:lnTo>
                  <a:pt x="2284083" y="2524316"/>
                </a:lnTo>
                <a:lnTo>
                  <a:pt x="2285676" y="2533516"/>
                </a:lnTo>
                <a:lnTo>
                  <a:pt x="2286632" y="2542080"/>
                </a:lnTo>
                <a:lnTo>
                  <a:pt x="2287269" y="2550962"/>
                </a:lnTo>
                <a:lnTo>
                  <a:pt x="2287588" y="2559844"/>
                </a:lnTo>
                <a:lnTo>
                  <a:pt x="2287269" y="2568726"/>
                </a:lnTo>
                <a:lnTo>
                  <a:pt x="2286632" y="2577925"/>
                </a:lnTo>
                <a:lnTo>
                  <a:pt x="2285676" y="2586807"/>
                </a:lnTo>
                <a:lnTo>
                  <a:pt x="2284083" y="2595372"/>
                </a:lnTo>
                <a:lnTo>
                  <a:pt x="2282171" y="2603937"/>
                </a:lnTo>
                <a:lnTo>
                  <a:pt x="2279940" y="2612184"/>
                </a:lnTo>
                <a:lnTo>
                  <a:pt x="2276754" y="2620432"/>
                </a:lnTo>
                <a:lnTo>
                  <a:pt x="2273567" y="2628045"/>
                </a:lnTo>
                <a:lnTo>
                  <a:pt x="2270062" y="2635975"/>
                </a:lnTo>
                <a:lnTo>
                  <a:pt x="2266239" y="2643589"/>
                </a:lnTo>
                <a:lnTo>
                  <a:pt x="2262096" y="2650884"/>
                </a:lnTo>
                <a:lnTo>
                  <a:pt x="2257635" y="2658180"/>
                </a:lnTo>
                <a:lnTo>
                  <a:pt x="2252537" y="2664842"/>
                </a:lnTo>
                <a:lnTo>
                  <a:pt x="2247438" y="2671503"/>
                </a:lnTo>
                <a:lnTo>
                  <a:pt x="2241703" y="2678165"/>
                </a:lnTo>
                <a:lnTo>
                  <a:pt x="2235967" y="2683875"/>
                </a:lnTo>
                <a:lnTo>
                  <a:pt x="2229594" y="2689585"/>
                </a:lnTo>
                <a:lnTo>
                  <a:pt x="2223540" y="2695294"/>
                </a:lnTo>
                <a:lnTo>
                  <a:pt x="2216848" y="2700687"/>
                </a:lnTo>
                <a:lnTo>
                  <a:pt x="2209838" y="2705445"/>
                </a:lnTo>
                <a:lnTo>
                  <a:pt x="2202828" y="2709886"/>
                </a:lnTo>
                <a:lnTo>
                  <a:pt x="2195180" y="2714327"/>
                </a:lnTo>
                <a:lnTo>
                  <a:pt x="2187851" y="2718134"/>
                </a:lnTo>
                <a:lnTo>
                  <a:pt x="2179885" y="2721623"/>
                </a:lnTo>
                <a:lnTo>
                  <a:pt x="2171600" y="2724795"/>
                </a:lnTo>
                <a:lnTo>
                  <a:pt x="2163952" y="2727650"/>
                </a:lnTo>
                <a:lnTo>
                  <a:pt x="2155349" y="2729871"/>
                </a:lnTo>
                <a:lnTo>
                  <a:pt x="2146745" y="2731774"/>
                </a:lnTo>
                <a:lnTo>
                  <a:pt x="2138142" y="2733360"/>
                </a:lnTo>
                <a:lnTo>
                  <a:pt x="2129538" y="2734629"/>
                </a:lnTo>
                <a:lnTo>
                  <a:pt x="2120616" y="2735263"/>
                </a:lnTo>
                <a:lnTo>
                  <a:pt x="2111376" y="2735263"/>
                </a:lnTo>
                <a:lnTo>
                  <a:pt x="2102453" y="2735263"/>
                </a:lnTo>
                <a:lnTo>
                  <a:pt x="2093531" y="2734629"/>
                </a:lnTo>
                <a:lnTo>
                  <a:pt x="2084290" y="2733360"/>
                </a:lnTo>
                <a:lnTo>
                  <a:pt x="2075687" y="2731774"/>
                </a:lnTo>
                <a:lnTo>
                  <a:pt x="2067083" y="2729871"/>
                </a:lnTo>
                <a:lnTo>
                  <a:pt x="2059117" y="2727650"/>
                </a:lnTo>
                <a:lnTo>
                  <a:pt x="2050832" y="2724795"/>
                </a:lnTo>
                <a:lnTo>
                  <a:pt x="2042866" y="2721623"/>
                </a:lnTo>
                <a:lnTo>
                  <a:pt x="2035219" y="2718134"/>
                </a:lnTo>
                <a:lnTo>
                  <a:pt x="2027252" y="2714327"/>
                </a:lnTo>
                <a:lnTo>
                  <a:pt x="2019923" y="2709886"/>
                </a:lnTo>
                <a:lnTo>
                  <a:pt x="2012913" y="2705445"/>
                </a:lnTo>
                <a:lnTo>
                  <a:pt x="2005584" y="2700687"/>
                </a:lnTo>
                <a:lnTo>
                  <a:pt x="1999211" y="2695294"/>
                </a:lnTo>
                <a:lnTo>
                  <a:pt x="1992838" y="2689585"/>
                </a:lnTo>
                <a:lnTo>
                  <a:pt x="1986465" y="2683875"/>
                </a:lnTo>
                <a:lnTo>
                  <a:pt x="1981048" y="2678165"/>
                </a:lnTo>
                <a:lnTo>
                  <a:pt x="1975313" y="2671503"/>
                </a:lnTo>
                <a:lnTo>
                  <a:pt x="1970214" y="2664842"/>
                </a:lnTo>
                <a:lnTo>
                  <a:pt x="1965435" y="2658180"/>
                </a:lnTo>
                <a:lnTo>
                  <a:pt x="1960655" y="2650884"/>
                </a:lnTo>
                <a:lnTo>
                  <a:pt x="1956512" y="2643589"/>
                </a:lnTo>
                <a:lnTo>
                  <a:pt x="1952370" y="2635975"/>
                </a:lnTo>
                <a:lnTo>
                  <a:pt x="1948865" y="2628045"/>
                </a:lnTo>
                <a:lnTo>
                  <a:pt x="1945678" y="2620432"/>
                </a:lnTo>
                <a:lnTo>
                  <a:pt x="1943129" y="2612184"/>
                </a:lnTo>
                <a:lnTo>
                  <a:pt x="1940899" y="2603937"/>
                </a:lnTo>
                <a:lnTo>
                  <a:pt x="1938668" y="2595372"/>
                </a:lnTo>
                <a:lnTo>
                  <a:pt x="1937075" y="2586807"/>
                </a:lnTo>
                <a:lnTo>
                  <a:pt x="1936119" y="2577925"/>
                </a:lnTo>
                <a:lnTo>
                  <a:pt x="1935163" y="2568726"/>
                </a:lnTo>
                <a:lnTo>
                  <a:pt x="1935163" y="2559844"/>
                </a:lnTo>
                <a:lnTo>
                  <a:pt x="1935163" y="2550962"/>
                </a:lnTo>
                <a:lnTo>
                  <a:pt x="1936119" y="2542080"/>
                </a:lnTo>
                <a:lnTo>
                  <a:pt x="1937075" y="2533516"/>
                </a:lnTo>
                <a:lnTo>
                  <a:pt x="1938668" y="2524316"/>
                </a:lnTo>
                <a:lnTo>
                  <a:pt x="1940899" y="2516386"/>
                </a:lnTo>
                <a:lnTo>
                  <a:pt x="1943129" y="2507821"/>
                </a:lnTo>
                <a:lnTo>
                  <a:pt x="1945678" y="2499574"/>
                </a:lnTo>
                <a:lnTo>
                  <a:pt x="1948865" y="2491643"/>
                </a:lnTo>
                <a:lnTo>
                  <a:pt x="1952370" y="2484030"/>
                </a:lnTo>
                <a:lnTo>
                  <a:pt x="1956512" y="2476417"/>
                </a:lnTo>
                <a:lnTo>
                  <a:pt x="1960655" y="2469121"/>
                </a:lnTo>
                <a:lnTo>
                  <a:pt x="1965435" y="2461825"/>
                </a:lnTo>
                <a:lnTo>
                  <a:pt x="1970214" y="2455164"/>
                </a:lnTo>
                <a:lnTo>
                  <a:pt x="1975313" y="2448502"/>
                </a:lnTo>
                <a:lnTo>
                  <a:pt x="1981048" y="2441841"/>
                </a:lnTo>
                <a:lnTo>
                  <a:pt x="1986465" y="2435814"/>
                </a:lnTo>
                <a:lnTo>
                  <a:pt x="1992838" y="2430104"/>
                </a:lnTo>
                <a:lnTo>
                  <a:pt x="1999211" y="2424711"/>
                </a:lnTo>
                <a:lnTo>
                  <a:pt x="2005584" y="2419319"/>
                </a:lnTo>
                <a:lnTo>
                  <a:pt x="2012913" y="2414561"/>
                </a:lnTo>
                <a:lnTo>
                  <a:pt x="2019923" y="2409802"/>
                </a:lnTo>
                <a:lnTo>
                  <a:pt x="2027252" y="2405679"/>
                </a:lnTo>
                <a:lnTo>
                  <a:pt x="2035219" y="2401555"/>
                </a:lnTo>
                <a:lnTo>
                  <a:pt x="2042866" y="2398065"/>
                </a:lnTo>
                <a:lnTo>
                  <a:pt x="2050832" y="2394893"/>
                </a:lnTo>
                <a:lnTo>
                  <a:pt x="2059117" y="2392356"/>
                </a:lnTo>
                <a:lnTo>
                  <a:pt x="2067083" y="2389818"/>
                </a:lnTo>
                <a:lnTo>
                  <a:pt x="2075687" y="2387915"/>
                </a:lnTo>
                <a:lnTo>
                  <a:pt x="2084290" y="2386329"/>
                </a:lnTo>
                <a:lnTo>
                  <a:pt x="2093531" y="2385377"/>
                </a:lnTo>
                <a:lnTo>
                  <a:pt x="2102453" y="2384742"/>
                </a:lnTo>
                <a:lnTo>
                  <a:pt x="2111376" y="2384425"/>
                </a:lnTo>
                <a:close/>
                <a:moveTo>
                  <a:pt x="1143794" y="2384425"/>
                </a:moveTo>
                <a:lnTo>
                  <a:pt x="1152676" y="2384742"/>
                </a:lnTo>
                <a:lnTo>
                  <a:pt x="1161558" y="2385377"/>
                </a:lnTo>
                <a:lnTo>
                  <a:pt x="1170123" y="2386329"/>
                </a:lnTo>
                <a:lnTo>
                  <a:pt x="1179005" y="2387915"/>
                </a:lnTo>
                <a:lnTo>
                  <a:pt x="1187252" y="2389818"/>
                </a:lnTo>
                <a:lnTo>
                  <a:pt x="1195817" y="2392356"/>
                </a:lnTo>
                <a:lnTo>
                  <a:pt x="1204065" y="2394893"/>
                </a:lnTo>
                <a:lnTo>
                  <a:pt x="1211995" y="2398065"/>
                </a:lnTo>
                <a:lnTo>
                  <a:pt x="1219608" y="2401555"/>
                </a:lnTo>
                <a:lnTo>
                  <a:pt x="1227221" y="2405679"/>
                </a:lnTo>
                <a:lnTo>
                  <a:pt x="1234517" y="2409802"/>
                </a:lnTo>
                <a:lnTo>
                  <a:pt x="1241496" y="2414561"/>
                </a:lnTo>
                <a:lnTo>
                  <a:pt x="1248475" y="2419319"/>
                </a:lnTo>
                <a:lnTo>
                  <a:pt x="1255136" y="2424711"/>
                </a:lnTo>
                <a:lnTo>
                  <a:pt x="1261480" y="2430104"/>
                </a:lnTo>
                <a:lnTo>
                  <a:pt x="1267507" y="2435814"/>
                </a:lnTo>
                <a:lnTo>
                  <a:pt x="1273534" y="2441841"/>
                </a:lnTo>
                <a:lnTo>
                  <a:pt x="1278927" y="2448502"/>
                </a:lnTo>
                <a:lnTo>
                  <a:pt x="1284002" y="2455164"/>
                </a:lnTo>
                <a:lnTo>
                  <a:pt x="1289078" y="2461825"/>
                </a:lnTo>
                <a:lnTo>
                  <a:pt x="1293836" y="2469121"/>
                </a:lnTo>
                <a:lnTo>
                  <a:pt x="1297642" y="2476417"/>
                </a:lnTo>
                <a:lnTo>
                  <a:pt x="1301449" y="2484030"/>
                </a:lnTo>
                <a:lnTo>
                  <a:pt x="1304938" y="2491643"/>
                </a:lnTo>
                <a:lnTo>
                  <a:pt x="1308111" y="2499574"/>
                </a:lnTo>
                <a:lnTo>
                  <a:pt x="1311283" y="2507821"/>
                </a:lnTo>
                <a:lnTo>
                  <a:pt x="1313503" y="2516386"/>
                </a:lnTo>
                <a:lnTo>
                  <a:pt x="1315724" y="2524316"/>
                </a:lnTo>
                <a:lnTo>
                  <a:pt x="1316992" y="2533516"/>
                </a:lnTo>
                <a:lnTo>
                  <a:pt x="1317944" y="2542080"/>
                </a:lnTo>
                <a:lnTo>
                  <a:pt x="1318579" y="2550962"/>
                </a:lnTo>
                <a:lnTo>
                  <a:pt x="1319213" y="2559844"/>
                </a:lnTo>
                <a:lnTo>
                  <a:pt x="1318579" y="2568726"/>
                </a:lnTo>
                <a:lnTo>
                  <a:pt x="1317944" y="2577925"/>
                </a:lnTo>
                <a:lnTo>
                  <a:pt x="1316992" y="2586807"/>
                </a:lnTo>
                <a:lnTo>
                  <a:pt x="1315724" y="2595372"/>
                </a:lnTo>
                <a:lnTo>
                  <a:pt x="1313503" y="2603937"/>
                </a:lnTo>
                <a:lnTo>
                  <a:pt x="1311283" y="2612184"/>
                </a:lnTo>
                <a:lnTo>
                  <a:pt x="1308111" y="2620432"/>
                </a:lnTo>
                <a:lnTo>
                  <a:pt x="1304938" y="2628045"/>
                </a:lnTo>
                <a:lnTo>
                  <a:pt x="1301449" y="2635975"/>
                </a:lnTo>
                <a:lnTo>
                  <a:pt x="1297642" y="2643589"/>
                </a:lnTo>
                <a:lnTo>
                  <a:pt x="1293836" y="2650884"/>
                </a:lnTo>
                <a:lnTo>
                  <a:pt x="1289078" y="2658180"/>
                </a:lnTo>
                <a:lnTo>
                  <a:pt x="1284002" y="2664842"/>
                </a:lnTo>
                <a:lnTo>
                  <a:pt x="1278927" y="2671503"/>
                </a:lnTo>
                <a:lnTo>
                  <a:pt x="1273534" y="2678165"/>
                </a:lnTo>
                <a:lnTo>
                  <a:pt x="1267507" y="2683875"/>
                </a:lnTo>
                <a:lnTo>
                  <a:pt x="1261480" y="2689585"/>
                </a:lnTo>
                <a:lnTo>
                  <a:pt x="1255136" y="2695294"/>
                </a:lnTo>
                <a:lnTo>
                  <a:pt x="1248475" y="2700687"/>
                </a:lnTo>
                <a:lnTo>
                  <a:pt x="1241496" y="2705445"/>
                </a:lnTo>
                <a:lnTo>
                  <a:pt x="1234517" y="2709886"/>
                </a:lnTo>
                <a:lnTo>
                  <a:pt x="1227221" y="2714327"/>
                </a:lnTo>
                <a:lnTo>
                  <a:pt x="1219608" y="2718134"/>
                </a:lnTo>
                <a:lnTo>
                  <a:pt x="1211995" y="2721623"/>
                </a:lnTo>
                <a:lnTo>
                  <a:pt x="1204065" y="2724795"/>
                </a:lnTo>
                <a:lnTo>
                  <a:pt x="1195817" y="2727650"/>
                </a:lnTo>
                <a:lnTo>
                  <a:pt x="1187252" y="2729871"/>
                </a:lnTo>
                <a:lnTo>
                  <a:pt x="1179005" y="2731774"/>
                </a:lnTo>
                <a:lnTo>
                  <a:pt x="1170123" y="2733360"/>
                </a:lnTo>
                <a:lnTo>
                  <a:pt x="1161558" y="2734629"/>
                </a:lnTo>
                <a:lnTo>
                  <a:pt x="1152676" y="2735263"/>
                </a:lnTo>
                <a:lnTo>
                  <a:pt x="1143794" y="2735263"/>
                </a:lnTo>
                <a:lnTo>
                  <a:pt x="1134595" y="2735263"/>
                </a:lnTo>
                <a:lnTo>
                  <a:pt x="1125713" y="2734629"/>
                </a:lnTo>
                <a:lnTo>
                  <a:pt x="1116831" y="2733360"/>
                </a:lnTo>
                <a:lnTo>
                  <a:pt x="1108266" y="2731774"/>
                </a:lnTo>
                <a:lnTo>
                  <a:pt x="1100019" y="2729871"/>
                </a:lnTo>
                <a:lnTo>
                  <a:pt x="1091454" y="2727650"/>
                </a:lnTo>
                <a:lnTo>
                  <a:pt x="1083206" y="2724795"/>
                </a:lnTo>
                <a:lnTo>
                  <a:pt x="1075593" y="2721623"/>
                </a:lnTo>
                <a:lnTo>
                  <a:pt x="1067663" y="2718134"/>
                </a:lnTo>
                <a:lnTo>
                  <a:pt x="1059733" y="2714327"/>
                </a:lnTo>
                <a:lnTo>
                  <a:pt x="1052754" y="2709886"/>
                </a:lnTo>
                <a:lnTo>
                  <a:pt x="1045458" y="2705445"/>
                </a:lnTo>
                <a:lnTo>
                  <a:pt x="1038797" y="2700687"/>
                </a:lnTo>
                <a:lnTo>
                  <a:pt x="1032135" y="2695294"/>
                </a:lnTo>
                <a:lnTo>
                  <a:pt x="1025474" y="2689585"/>
                </a:lnTo>
                <a:lnTo>
                  <a:pt x="1019764" y="2683875"/>
                </a:lnTo>
                <a:lnTo>
                  <a:pt x="1013737" y="2678165"/>
                </a:lnTo>
                <a:lnTo>
                  <a:pt x="1008344" y="2671503"/>
                </a:lnTo>
                <a:lnTo>
                  <a:pt x="1002952" y="2664842"/>
                </a:lnTo>
                <a:lnTo>
                  <a:pt x="998193" y="2658180"/>
                </a:lnTo>
                <a:lnTo>
                  <a:pt x="993752" y="2650884"/>
                </a:lnTo>
                <a:lnTo>
                  <a:pt x="989311" y="2643589"/>
                </a:lnTo>
                <a:lnTo>
                  <a:pt x="985505" y="2635975"/>
                </a:lnTo>
                <a:lnTo>
                  <a:pt x="982015" y="2628045"/>
                </a:lnTo>
                <a:lnTo>
                  <a:pt x="978843" y="2620432"/>
                </a:lnTo>
                <a:lnTo>
                  <a:pt x="975988" y="2612184"/>
                </a:lnTo>
                <a:lnTo>
                  <a:pt x="973768" y="2603937"/>
                </a:lnTo>
                <a:lnTo>
                  <a:pt x="971865" y="2595372"/>
                </a:lnTo>
                <a:lnTo>
                  <a:pt x="970279" y="2586807"/>
                </a:lnTo>
                <a:lnTo>
                  <a:pt x="969010" y="2577925"/>
                </a:lnTo>
                <a:lnTo>
                  <a:pt x="968692" y="2568726"/>
                </a:lnTo>
                <a:lnTo>
                  <a:pt x="968375" y="2559844"/>
                </a:lnTo>
                <a:lnTo>
                  <a:pt x="968692" y="2550962"/>
                </a:lnTo>
                <a:lnTo>
                  <a:pt x="969010" y="2542080"/>
                </a:lnTo>
                <a:lnTo>
                  <a:pt x="970279" y="2533516"/>
                </a:lnTo>
                <a:lnTo>
                  <a:pt x="971865" y="2524316"/>
                </a:lnTo>
                <a:lnTo>
                  <a:pt x="973768" y="2516386"/>
                </a:lnTo>
                <a:lnTo>
                  <a:pt x="975988" y="2507821"/>
                </a:lnTo>
                <a:lnTo>
                  <a:pt x="978843" y="2499574"/>
                </a:lnTo>
                <a:lnTo>
                  <a:pt x="982015" y="2491643"/>
                </a:lnTo>
                <a:lnTo>
                  <a:pt x="985505" y="2484030"/>
                </a:lnTo>
                <a:lnTo>
                  <a:pt x="989311" y="2476417"/>
                </a:lnTo>
                <a:lnTo>
                  <a:pt x="993752" y="2469121"/>
                </a:lnTo>
                <a:lnTo>
                  <a:pt x="998193" y="2461825"/>
                </a:lnTo>
                <a:lnTo>
                  <a:pt x="1002952" y="2455164"/>
                </a:lnTo>
                <a:lnTo>
                  <a:pt x="1008344" y="2448502"/>
                </a:lnTo>
                <a:lnTo>
                  <a:pt x="1013737" y="2441841"/>
                </a:lnTo>
                <a:lnTo>
                  <a:pt x="1019764" y="2435814"/>
                </a:lnTo>
                <a:lnTo>
                  <a:pt x="1025474" y="2430104"/>
                </a:lnTo>
                <a:lnTo>
                  <a:pt x="1032135" y="2424711"/>
                </a:lnTo>
                <a:lnTo>
                  <a:pt x="1038797" y="2419319"/>
                </a:lnTo>
                <a:lnTo>
                  <a:pt x="1045458" y="2414561"/>
                </a:lnTo>
                <a:lnTo>
                  <a:pt x="1052754" y="2409802"/>
                </a:lnTo>
                <a:lnTo>
                  <a:pt x="1059733" y="2405679"/>
                </a:lnTo>
                <a:lnTo>
                  <a:pt x="1067663" y="2401555"/>
                </a:lnTo>
                <a:lnTo>
                  <a:pt x="1075593" y="2398065"/>
                </a:lnTo>
                <a:lnTo>
                  <a:pt x="1083206" y="2394893"/>
                </a:lnTo>
                <a:lnTo>
                  <a:pt x="1091454" y="2392356"/>
                </a:lnTo>
                <a:lnTo>
                  <a:pt x="1100019" y="2389818"/>
                </a:lnTo>
                <a:lnTo>
                  <a:pt x="1108266" y="2387915"/>
                </a:lnTo>
                <a:lnTo>
                  <a:pt x="1116831" y="2386329"/>
                </a:lnTo>
                <a:lnTo>
                  <a:pt x="1125713" y="2385377"/>
                </a:lnTo>
                <a:lnTo>
                  <a:pt x="1134595" y="2384742"/>
                </a:lnTo>
                <a:lnTo>
                  <a:pt x="1143794" y="2384425"/>
                </a:lnTo>
                <a:close/>
                <a:moveTo>
                  <a:pt x="659607" y="2384425"/>
                </a:moveTo>
                <a:lnTo>
                  <a:pt x="668806" y="2384742"/>
                </a:lnTo>
                <a:lnTo>
                  <a:pt x="677371" y="2385377"/>
                </a:lnTo>
                <a:lnTo>
                  <a:pt x="686253" y="2386329"/>
                </a:lnTo>
                <a:lnTo>
                  <a:pt x="694818" y="2387915"/>
                </a:lnTo>
                <a:lnTo>
                  <a:pt x="703700" y="2389818"/>
                </a:lnTo>
                <a:lnTo>
                  <a:pt x="711630" y="2392356"/>
                </a:lnTo>
                <a:lnTo>
                  <a:pt x="719878" y="2394893"/>
                </a:lnTo>
                <a:lnTo>
                  <a:pt x="728125" y="2398065"/>
                </a:lnTo>
                <a:lnTo>
                  <a:pt x="735421" y="2401555"/>
                </a:lnTo>
                <a:lnTo>
                  <a:pt x="743352" y="2405679"/>
                </a:lnTo>
                <a:lnTo>
                  <a:pt x="750647" y="2409802"/>
                </a:lnTo>
                <a:lnTo>
                  <a:pt x="757626" y="2414561"/>
                </a:lnTo>
                <a:lnTo>
                  <a:pt x="764605" y="2419319"/>
                </a:lnTo>
                <a:lnTo>
                  <a:pt x="771266" y="2424711"/>
                </a:lnTo>
                <a:lnTo>
                  <a:pt x="777611" y="2430104"/>
                </a:lnTo>
                <a:lnTo>
                  <a:pt x="783955" y="2435814"/>
                </a:lnTo>
                <a:lnTo>
                  <a:pt x="789348" y="2441841"/>
                </a:lnTo>
                <a:lnTo>
                  <a:pt x="795057" y="2448502"/>
                </a:lnTo>
                <a:lnTo>
                  <a:pt x="800133" y="2455164"/>
                </a:lnTo>
                <a:lnTo>
                  <a:pt x="805208" y="2461825"/>
                </a:lnTo>
                <a:lnTo>
                  <a:pt x="809649" y="2469121"/>
                </a:lnTo>
                <a:lnTo>
                  <a:pt x="813773" y="2476417"/>
                </a:lnTo>
                <a:lnTo>
                  <a:pt x="817897" y="2484030"/>
                </a:lnTo>
                <a:lnTo>
                  <a:pt x="821386" y="2491643"/>
                </a:lnTo>
                <a:lnTo>
                  <a:pt x="824241" y="2499574"/>
                </a:lnTo>
                <a:lnTo>
                  <a:pt x="827096" y="2507821"/>
                </a:lnTo>
                <a:lnTo>
                  <a:pt x="829316" y="2516386"/>
                </a:lnTo>
                <a:lnTo>
                  <a:pt x="831537" y="2524316"/>
                </a:lnTo>
                <a:lnTo>
                  <a:pt x="832806" y="2533516"/>
                </a:lnTo>
                <a:lnTo>
                  <a:pt x="834075" y="2542080"/>
                </a:lnTo>
                <a:lnTo>
                  <a:pt x="835026" y="2550962"/>
                </a:lnTo>
                <a:lnTo>
                  <a:pt x="835026" y="2559844"/>
                </a:lnTo>
                <a:lnTo>
                  <a:pt x="835026" y="2568726"/>
                </a:lnTo>
                <a:lnTo>
                  <a:pt x="834075" y="2577925"/>
                </a:lnTo>
                <a:lnTo>
                  <a:pt x="832806" y="2586807"/>
                </a:lnTo>
                <a:lnTo>
                  <a:pt x="831537" y="2595372"/>
                </a:lnTo>
                <a:lnTo>
                  <a:pt x="829316" y="2603937"/>
                </a:lnTo>
                <a:lnTo>
                  <a:pt x="827096" y="2612184"/>
                </a:lnTo>
                <a:lnTo>
                  <a:pt x="824241" y="2620432"/>
                </a:lnTo>
                <a:lnTo>
                  <a:pt x="821386" y="2628045"/>
                </a:lnTo>
                <a:lnTo>
                  <a:pt x="817897" y="2635975"/>
                </a:lnTo>
                <a:lnTo>
                  <a:pt x="813773" y="2643589"/>
                </a:lnTo>
                <a:lnTo>
                  <a:pt x="809649" y="2650884"/>
                </a:lnTo>
                <a:lnTo>
                  <a:pt x="805208" y="2658180"/>
                </a:lnTo>
                <a:lnTo>
                  <a:pt x="800133" y="2664842"/>
                </a:lnTo>
                <a:lnTo>
                  <a:pt x="795057" y="2671503"/>
                </a:lnTo>
                <a:lnTo>
                  <a:pt x="789348" y="2678165"/>
                </a:lnTo>
                <a:lnTo>
                  <a:pt x="783955" y="2683875"/>
                </a:lnTo>
                <a:lnTo>
                  <a:pt x="777611" y="2689585"/>
                </a:lnTo>
                <a:lnTo>
                  <a:pt x="771266" y="2695294"/>
                </a:lnTo>
                <a:lnTo>
                  <a:pt x="764605" y="2700687"/>
                </a:lnTo>
                <a:lnTo>
                  <a:pt x="757626" y="2705445"/>
                </a:lnTo>
                <a:lnTo>
                  <a:pt x="750647" y="2709886"/>
                </a:lnTo>
                <a:lnTo>
                  <a:pt x="743352" y="2714327"/>
                </a:lnTo>
                <a:lnTo>
                  <a:pt x="735421" y="2718134"/>
                </a:lnTo>
                <a:lnTo>
                  <a:pt x="728125" y="2721623"/>
                </a:lnTo>
                <a:lnTo>
                  <a:pt x="719878" y="2724795"/>
                </a:lnTo>
                <a:lnTo>
                  <a:pt x="711630" y="2727650"/>
                </a:lnTo>
                <a:lnTo>
                  <a:pt x="703700" y="2729871"/>
                </a:lnTo>
                <a:lnTo>
                  <a:pt x="694818" y="2731774"/>
                </a:lnTo>
                <a:lnTo>
                  <a:pt x="686253" y="2733360"/>
                </a:lnTo>
                <a:lnTo>
                  <a:pt x="677371" y="2734629"/>
                </a:lnTo>
                <a:lnTo>
                  <a:pt x="668806" y="2735263"/>
                </a:lnTo>
                <a:lnTo>
                  <a:pt x="659607" y="2735263"/>
                </a:lnTo>
                <a:lnTo>
                  <a:pt x="650408" y="2735263"/>
                </a:lnTo>
                <a:lnTo>
                  <a:pt x="641526" y="2734629"/>
                </a:lnTo>
                <a:lnTo>
                  <a:pt x="632961" y="2733360"/>
                </a:lnTo>
                <a:lnTo>
                  <a:pt x="624397" y="2731774"/>
                </a:lnTo>
                <a:lnTo>
                  <a:pt x="615832" y="2729871"/>
                </a:lnTo>
                <a:lnTo>
                  <a:pt x="607584" y="2727650"/>
                </a:lnTo>
                <a:lnTo>
                  <a:pt x="599337" y="2724795"/>
                </a:lnTo>
                <a:lnTo>
                  <a:pt x="591406" y="2721623"/>
                </a:lnTo>
                <a:lnTo>
                  <a:pt x="583476" y="2718134"/>
                </a:lnTo>
                <a:lnTo>
                  <a:pt x="576180" y="2714327"/>
                </a:lnTo>
                <a:lnTo>
                  <a:pt x="568567" y="2709886"/>
                </a:lnTo>
                <a:lnTo>
                  <a:pt x="561588" y="2705445"/>
                </a:lnTo>
                <a:lnTo>
                  <a:pt x="554610" y="2700687"/>
                </a:lnTo>
                <a:lnTo>
                  <a:pt x="547948" y="2695294"/>
                </a:lnTo>
                <a:lnTo>
                  <a:pt x="541921" y="2689585"/>
                </a:lnTo>
                <a:lnTo>
                  <a:pt x="535577" y="2683875"/>
                </a:lnTo>
                <a:lnTo>
                  <a:pt x="529550" y="2678165"/>
                </a:lnTo>
                <a:lnTo>
                  <a:pt x="524157" y="2671503"/>
                </a:lnTo>
                <a:lnTo>
                  <a:pt x="519082" y="2664842"/>
                </a:lnTo>
                <a:lnTo>
                  <a:pt x="514006" y="2658180"/>
                </a:lnTo>
                <a:lnTo>
                  <a:pt x="509565" y="2650884"/>
                </a:lnTo>
                <a:lnTo>
                  <a:pt x="505442" y="2643589"/>
                </a:lnTo>
                <a:lnTo>
                  <a:pt x="501635" y="2635975"/>
                </a:lnTo>
                <a:lnTo>
                  <a:pt x="498146" y="2628045"/>
                </a:lnTo>
                <a:lnTo>
                  <a:pt x="494974" y="2620432"/>
                </a:lnTo>
                <a:lnTo>
                  <a:pt x="492436" y="2612184"/>
                </a:lnTo>
                <a:lnTo>
                  <a:pt x="489581" y="2603937"/>
                </a:lnTo>
                <a:lnTo>
                  <a:pt x="487678" y="2595372"/>
                </a:lnTo>
                <a:lnTo>
                  <a:pt x="486092" y="2586807"/>
                </a:lnTo>
                <a:lnTo>
                  <a:pt x="485140" y="2577925"/>
                </a:lnTo>
                <a:lnTo>
                  <a:pt x="484505" y="2568726"/>
                </a:lnTo>
                <a:lnTo>
                  <a:pt x="484188" y="2559844"/>
                </a:lnTo>
                <a:lnTo>
                  <a:pt x="484505" y="2550962"/>
                </a:lnTo>
                <a:lnTo>
                  <a:pt x="485140" y="2542080"/>
                </a:lnTo>
                <a:lnTo>
                  <a:pt x="486092" y="2533516"/>
                </a:lnTo>
                <a:lnTo>
                  <a:pt x="487678" y="2524316"/>
                </a:lnTo>
                <a:lnTo>
                  <a:pt x="489581" y="2516386"/>
                </a:lnTo>
                <a:lnTo>
                  <a:pt x="492436" y="2507821"/>
                </a:lnTo>
                <a:lnTo>
                  <a:pt x="494974" y="2499574"/>
                </a:lnTo>
                <a:lnTo>
                  <a:pt x="498146" y="2491643"/>
                </a:lnTo>
                <a:lnTo>
                  <a:pt x="501635" y="2484030"/>
                </a:lnTo>
                <a:lnTo>
                  <a:pt x="505442" y="2476417"/>
                </a:lnTo>
                <a:lnTo>
                  <a:pt x="509565" y="2469121"/>
                </a:lnTo>
                <a:lnTo>
                  <a:pt x="514006" y="2461825"/>
                </a:lnTo>
                <a:lnTo>
                  <a:pt x="519082" y="2455164"/>
                </a:lnTo>
                <a:lnTo>
                  <a:pt x="524157" y="2448502"/>
                </a:lnTo>
                <a:lnTo>
                  <a:pt x="529550" y="2441841"/>
                </a:lnTo>
                <a:lnTo>
                  <a:pt x="535577" y="2435814"/>
                </a:lnTo>
                <a:lnTo>
                  <a:pt x="541921" y="2430104"/>
                </a:lnTo>
                <a:lnTo>
                  <a:pt x="547948" y="2424711"/>
                </a:lnTo>
                <a:lnTo>
                  <a:pt x="554610" y="2419319"/>
                </a:lnTo>
                <a:lnTo>
                  <a:pt x="561588" y="2414561"/>
                </a:lnTo>
                <a:lnTo>
                  <a:pt x="568567" y="2409802"/>
                </a:lnTo>
                <a:lnTo>
                  <a:pt x="576180" y="2405679"/>
                </a:lnTo>
                <a:lnTo>
                  <a:pt x="583476" y="2401555"/>
                </a:lnTo>
                <a:lnTo>
                  <a:pt x="591406" y="2398065"/>
                </a:lnTo>
                <a:lnTo>
                  <a:pt x="599337" y="2394893"/>
                </a:lnTo>
                <a:lnTo>
                  <a:pt x="607584" y="2392356"/>
                </a:lnTo>
                <a:lnTo>
                  <a:pt x="615832" y="2389818"/>
                </a:lnTo>
                <a:lnTo>
                  <a:pt x="624397" y="2387915"/>
                </a:lnTo>
                <a:lnTo>
                  <a:pt x="632961" y="2386329"/>
                </a:lnTo>
                <a:lnTo>
                  <a:pt x="641526" y="2385377"/>
                </a:lnTo>
                <a:lnTo>
                  <a:pt x="650408" y="2384742"/>
                </a:lnTo>
                <a:lnTo>
                  <a:pt x="659607" y="2384425"/>
                </a:lnTo>
                <a:close/>
                <a:moveTo>
                  <a:pt x="175419" y="2384425"/>
                </a:moveTo>
                <a:lnTo>
                  <a:pt x="184301" y="2384742"/>
                </a:lnTo>
                <a:lnTo>
                  <a:pt x="193183" y="2385377"/>
                </a:lnTo>
                <a:lnTo>
                  <a:pt x="202382" y="2386329"/>
                </a:lnTo>
                <a:lnTo>
                  <a:pt x="210947" y="2387915"/>
                </a:lnTo>
                <a:lnTo>
                  <a:pt x="219195" y="2389818"/>
                </a:lnTo>
                <a:lnTo>
                  <a:pt x="227759" y="2392356"/>
                </a:lnTo>
                <a:lnTo>
                  <a:pt x="235690" y="2394893"/>
                </a:lnTo>
                <a:lnTo>
                  <a:pt x="243620" y="2398065"/>
                </a:lnTo>
                <a:lnTo>
                  <a:pt x="251550" y="2401555"/>
                </a:lnTo>
                <a:lnTo>
                  <a:pt x="258846" y="2405679"/>
                </a:lnTo>
                <a:lnTo>
                  <a:pt x="266142" y="2409802"/>
                </a:lnTo>
                <a:lnTo>
                  <a:pt x="273755" y="2414561"/>
                </a:lnTo>
                <a:lnTo>
                  <a:pt x="280417" y="2419319"/>
                </a:lnTo>
                <a:lnTo>
                  <a:pt x="286761" y="2424711"/>
                </a:lnTo>
                <a:lnTo>
                  <a:pt x="293423" y="2430104"/>
                </a:lnTo>
                <a:lnTo>
                  <a:pt x="299450" y="2435814"/>
                </a:lnTo>
                <a:lnTo>
                  <a:pt x="305160" y="2441841"/>
                </a:lnTo>
                <a:lnTo>
                  <a:pt x="310552" y="2448502"/>
                </a:lnTo>
                <a:lnTo>
                  <a:pt x="316262" y="2455164"/>
                </a:lnTo>
                <a:lnTo>
                  <a:pt x="320703" y="2461825"/>
                </a:lnTo>
                <a:lnTo>
                  <a:pt x="325461" y="2469121"/>
                </a:lnTo>
                <a:lnTo>
                  <a:pt x="329902" y="2476417"/>
                </a:lnTo>
                <a:lnTo>
                  <a:pt x="333709" y="2484030"/>
                </a:lnTo>
                <a:lnTo>
                  <a:pt x="337198" y="2491643"/>
                </a:lnTo>
                <a:lnTo>
                  <a:pt x="340370" y="2499574"/>
                </a:lnTo>
                <a:lnTo>
                  <a:pt x="342908" y="2507821"/>
                </a:lnTo>
                <a:lnTo>
                  <a:pt x="345446" y="2516386"/>
                </a:lnTo>
                <a:lnTo>
                  <a:pt x="347349" y="2524316"/>
                </a:lnTo>
                <a:lnTo>
                  <a:pt x="348935" y="2533516"/>
                </a:lnTo>
                <a:lnTo>
                  <a:pt x="349887" y="2542080"/>
                </a:lnTo>
                <a:lnTo>
                  <a:pt x="350521" y="2550962"/>
                </a:lnTo>
                <a:lnTo>
                  <a:pt x="350838" y="2559844"/>
                </a:lnTo>
                <a:lnTo>
                  <a:pt x="350521" y="2568726"/>
                </a:lnTo>
                <a:lnTo>
                  <a:pt x="349887" y="2577925"/>
                </a:lnTo>
                <a:lnTo>
                  <a:pt x="348935" y="2586807"/>
                </a:lnTo>
                <a:lnTo>
                  <a:pt x="347349" y="2595372"/>
                </a:lnTo>
                <a:lnTo>
                  <a:pt x="345446" y="2603937"/>
                </a:lnTo>
                <a:lnTo>
                  <a:pt x="342908" y="2612184"/>
                </a:lnTo>
                <a:lnTo>
                  <a:pt x="340370" y="2620432"/>
                </a:lnTo>
                <a:lnTo>
                  <a:pt x="337198" y="2628045"/>
                </a:lnTo>
                <a:lnTo>
                  <a:pt x="333709" y="2635975"/>
                </a:lnTo>
                <a:lnTo>
                  <a:pt x="329902" y="2643589"/>
                </a:lnTo>
                <a:lnTo>
                  <a:pt x="325461" y="2650884"/>
                </a:lnTo>
                <a:lnTo>
                  <a:pt x="320703" y="2658180"/>
                </a:lnTo>
                <a:lnTo>
                  <a:pt x="316262" y="2664842"/>
                </a:lnTo>
                <a:lnTo>
                  <a:pt x="310552" y="2671503"/>
                </a:lnTo>
                <a:lnTo>
                  <a:pt x="305160" y="2678165"/>
                </a:lnTo>
                <a:lnTo>
                  <a:pt x="299450" y="2683875"/>
                </a:lnTo>
                <a:lnTo>
                  <a:pt x="293423" y="2689585"/>
                </a:lnTo>
                <a:lnTo>
                  <a:pt x="286761" y="2695294"/>
                </a:lnTo>
                <a:lnTo>
                  <a:pt x="280417" y="2700687"/>
                </a:lnTo>
                <a:lnTo>
                  <a:pt x="273755" y="2705445"/>
                </a:lnTo>
                <a:lnTo>
                  <a:pt x="266142" y="2709886"/>
                </a:lnTo>
                <a:lnTo>
                  <a:pt x="258846" y="2714327"/>
                </a:lnTo>
                <a:lnTo>
                  <a:pt x="251550" y="2718134"/>
                </a:lnTo>
                <a:lnTo>
                  <a:pt x="243620" y="2721623"/>
                </a:lnTo>
                <a:lnTo>
                  <a:pt x="235690" y="2724795"/>
                </a:lnTo>
                <a:lnTo>
                  <a:pt x="227759" y="2727650"/>
                </a:lnTo>
                <a:lnTo>
                  <a:pt x="219195" y="2729871"/>
                </a:lnTo>
                <a:lnTo>
                  <a:pt x="210947" y="2731774"/>
                </a:lnTo>
                <a:lnTo>
                  <a:pt x="202382" y="2733360"/>
                </a:lnTo>
                <a:lnTo>
                  <a:pt x="193183" y="2734629"/>
                </a:lnTo>
                <a:lnTo>
                  <a:pt x="184301" y="2735263"/>
                </a:lnTo>
                <a:lnTo>
                  <a:pt x="175419" y="2735263"/>
                </a:lnTo>
                <a:lnTo>
                  <a:pt x="166537" y="2735263"/>
                </a:lnTo>
                <a:lnTo>
                  <a:pt x="157338" y="2734629"/>
                </a:lnTo>
                <a:lnTo>
                  <a:pt x="148456" y="2733360"/>
                </a:lnTo>
                <a:lnTo>
                  <a:pt x="139891" y="2731774"/>
                </a:lnTo>
                <a:lnTo>
                  <a:pt x="131644" y="2729871"/>
                </a:lnTo>
                <a:lnTo>
                  <a:pt x="123079" y="2727650"/>
                </a:lnTo>
                <a:lnTo>
                  <a:pt x="114831" y="2724795"/>
                </a:lnTo>
                <a:lnTo>
                  <a:pt x="107218" y="2721623"/>
                </a:lnTo>
                <a:lnTo>
                  <a:pt x="99288" y="2718134"/>
                </a:lnTo>
                <a:lnTo>
                  <a:pt x="91675" y="2714327"/>
                </a:lnTo>
                <a:lnTo>
                  <a:pt x="84696" y="2709886"/>
                </a:lnTo>
                <a:lnTo>
                  <a:pt x="77083" y="2705445"/>
                </a:lnTo>
                <a:lnTo>
                  <a:pt x="70422" y="2700687"/>
                </a:lnTo>
                <a:lnTo>
                  <a:pt x="64077" y="2695294"/>
                </a:lnTo>
                <a:lnTo>
                  <a:pt x="57416" y="2689585"/>
                </a:lnTo>
                <a:lnTo>
                  <a:pt x="51389" y="2683875"/>
                </a:lnTo>
                <a:lnTo>
                  <a:pt x="45679" y="2678165"/>
                </a:lnTo>
                <a:lnTo>
                  <a:pt x="40286" y="2671503"/>
                </a:lnTo>
                <a:lnTo>
                  <a:pt x="34577" y="2664842"/>
                </a:lnTo>
                <a:lnTo>
                  <a:pt x="30136" y="2658180"/>
                </a:lnTo>
                <a:lnTo>
                  <a:pt x="25377" y="2650884"/>
                </a:lnTo>
                <a:lnTo>
                  <a:pt x="20936" y="2643589"/>
                </a:lnTo>
                <a:lnTo>
                  <a:pt x="17130" y="2635975"/>
                </a:lnTo>
                <a:lnTo>
                  <a:pt x="13640" y="2628045"/>
                </a:lnTo>
                <a:lnTo>
                  <a:pt x="10468" y="2620432"/>
                </a:lnTo>
                <a:lnTo>
                  <a:pt x="7931" y="2612184"/>
                </a:lnTo>
                <a:lnTo>
                  <a:pt x="5393" y="2603937"/>
                </a:lnTo>
                <a:lnTo>
                  <a:pt x="3490" y="2595372"/>
                </a:lnTo>
                <a:lnTo>
                  <a:pt x="1904" y="2586807"/>
                </a:lnTo>
                <a:lnTo>
                  <a:pt x="635" y="2577925"/>
                </a:lnTo>
                <a:lnTo>
                  <a:pt x="317" y="2568726"/>
                </a:lnTo>
                <a:lnTo>
                  <a:pt x="0" y="2559844"/>
                </a:lnTo>
                <a:lnTo>
                  <a:pt x="317" y="2550962"/>
                </a:lnTo>
                <a:lnTo>
                  <a:pt x="635" y="2542080"/>
                </a:lnTo>
                <a:lnTo>
                  <a:pt x="1904" y="2533516"/>
                </a:lnTo>
                <a:lnTo>
                  <a:pt x="3490" y="2524316"/>
                </a:lnTo>
                <a:lnTo>
                  <a:pt x="5393" y="2516386"/>
                </a:lnTo>
                <a:lnTo>
                  <a:pt x="7931" y="2507821"/>
                </a:lnTo>
                <a:lnTo>
                  <a:pt x="10468" y="2499574"/>
                </a:lnTo>
                <a:lnTo>
                  <a:pt x="13640" y="2491643"/>
                </a:lnTo>
                <a:lnTo>
                  <a:pt x="17130" y="2484030"/>
                </a:lnTo>
                <a:lnTo>
                  <a:pt x="20936" y="2476417"/>
                </a:lnTo>
                <a:lnTo>
                  <a:pt x="25377" y="2469121"/>
                </a:lnTo>
                <a:lnTo>
                  <a:pt x="30136" y="2461825"/>
                </a:lnTo>
                <a:lnTo>
                  <a:pt x="34577" y="2455164"/>
                </a:lnTo>
                <a:lnTo>
                  <a:pt x="40286" y="2448502"/>
                </a:lnTo>
                <a:lnTo>
                  <a:pt x="45679" y="2441841"/>
                </a:lnTo>
                <a:lnTo>
                  <a:pt x="51389" y="2435814"/>
                </a:lnTo>
                <a:lnTo>
                  <a:pt x="57416" y="2430104"/>
                </a:lnTo>
                <a:lnTo>
                  <a:pt x="64077" y="2424711"/>
                </a:lnTo>
                <a:lnTo>
                  <a:pt x="70422" y="2419319"/>
                </a:lnTo>
                <a:lnTo>
                  <a:pt x="77083" y="2414561"/>
                </a:lnTo>
                <a:lnTo>
                  <a:pt x="84696" y="2409802"/>
                </a:lnTo>
                <a:lnTo>
                  <a:pt x="91675" y="2405679"/>
                </a:lnTo>
                <a:lnTo>
                  <a:pt x="99288" y="2401555"/>
                </a:lnTo>
                <a:lnTo>
                  <a:pt x="107218" y="2398065"/>
                </a:lnTo>
                <a:lnTo>
                  <a:pt x="114831" y="2394893"/>
                </a:lnTo>
                <a:lnTo>
                  <a:pt x="123079" y="2392356"/>
                </a:lnTo>
                <a:lnTo>
                  <a:pt x="131644" y="2389818"/>
                </a:lnTo>
                <a:lnTo>
                  <a:pt x="139891" y="2387915"/>
                </a:lnTo>
                <a:lnTo>
                  <a:pt x="148456" y="2386329"/>
                </a:lnTo>
                <a:lnTo>
                  <a:pt x="157338" y="2385377"/>
                </a:lnTo>
                <a:lnTo>
                  <a:pt x="166537" y="2384742"/>
                </a:lnTo>
                <a:lnTo>
                  <a:pt x="175419" y="2384425"/>
                </a:lnTo>
                <a:close/>
                <a:moveTo>
                  <a:pt x="3069608" y="1908175"/>
                </a:moveTo>
                <a:lnTo>
                  <a:pt x="3078799" y="1908175"/>
                </a:lnTo>
                <a:lnTo>
                  <a:pt x="3087989" y="1908175"/>
                </a:lnTo>
                <a:lnTo>
                  <a:pt x="3096546" y="1908810"/>
                </a:lnTo>
                <a:lnTo>
                  <a:pt x="3105420" y="1910079"/>
                </a:lnTo>
                <a:lnTo>
                  <a:pt x="3114294" y="1911665"/>
                </a:lnTo>
                <a:lnTo>
                  <a:pt x="3122851" y="1913568"/>
                </a:lnTo>
                <a:lnTo>
                  <a:pt x="3130775" y="1915788"/>
                </a:lnTo>
                <a:lnTo>
                  <a:pt x="3139015" y="1918643"/>
                </a:lnTo>
                <a:lnTo>
                  <a:pt x="3147255" y="1921815"/>
                </a:lnTo>
                <a:lnTo>
                  <a:pt x="3155178" y="1925305"/>
                </a:lnTo>
                <a:lnTo>
                  <a:pt x="3162467" y="1929111"/>
                </a:lnTo>
                <a:lnTo>
                  <a:pt x="3169757" y="1933552"/>
                </a:lnTo>
                <a:lnTo>
                  <a:pt x="3176729" y="1937676"/>
                </a:lnTo>
                <a:lnTo>
                  <a:pt x="3183701" y="1942752"/>
                </a:lnTo>
                <a:lnTo>
                  <a:pt x="3190357" y="1947827"/>
                </a:lnTo>
                <a:lnTo>
                  <a:pt x="3196695" y="1953537"/>
                </a:lnTo>
                <a:lnTo>
                  <a:pt x="3203034" y="1959247"/>
                </a:lnTo>
                <a:lnTo>
                  <a:pt x="3208739" y="1965274"/>
                </a:lnTo>
                <a:lnTo>
                  <a:pt x="3214126" y="1971618"/>
                </a:lnTo>
                <a:lnTo>
                  <a:pt x="3219197" y="1978279"/>
                </a:lnTo>
                <a:lnTo>
                  <a:pt x="3224268" y="1985258"/>
                </a:lnTo>
                <a:lnTo>
                  <a:pt x="3228705" y="1992237"/>
                </a:lnTo>
                <a:lnTo>
                  <a:pt x="3232825" y="1999533"/>
                </a:lnTo>
                <a:lnTo>
                  <a:pt x="3236945" y="2007463"/>
                </a:lnTo>
                <a:lnTo>
                  <a:pt x="3240431" y="2015393"/>
                </a:lnTo>
                <a:lnTo>
                  <a:pt x="3243284" y="2023006"/>
                </a:lnTo>
                <a:lnTo>
                  <a:pt x="3246136" y="2031254"/>
                </a:lnTo>
                <a:lnTo>
                  <a:pt x="3248354" y="2039502"/>
                </a:lnTo>
                <a:lnTo>
                  <a:pt x="3250573" y="2048066"/>
                </a:lnTo>
                <a:lnTo>
                  <a:pt x="3252158" y="2056631"/>
                </a:lnTo>
                <a:lnTo>
                  <a:pt x="3253108" y="2065513"/>
                </a:lnTo>
                <a:lnTo>
                  <a:pt x="3254059" y="2074395"/>
                </a:lnTo>
                <a:lnTo>
                  <a:pt x="3254376" y="2083594"/>
                </a:lnTo>
                <a:lnTo>
                  <a:pt x="3254059" y="2092476"/>
                </a:lnTo>
                <a:lnTo>
                  <a:pt x="3253108" y="2101358"/>
                </a:lnTo>
                <a:lnTo>
                  <a:pt x="3252158" y="2109923"/>
                </a:lnTo>
                <a:lnTo>
                  <a:pt x="3250573" y="2118488"/>
                </a:lnTo>
                <a:lnTo>
                  <a:pt x="3248354" y="2127052"/>
                </a:lnTo>
                <a:lnTo>
                  <a:pt x="3246136" y="2135617"/>
                </a:lnTo>
                <a:lnTo>
                  <a:pt x="3243284" y="2143548"/>
                </a:lnTo>
                <a:lnTo>
                  <a:pt x="3240431" y="2151795"/>
                </a:lnTo>
                <a:lnTo>
                  <a:pt x="3236945" y="2159408"/>
                </a:lnTo>
                <a:lnTo>
                  <a:pt x="3232825" y="2167021"/>
                </a:lnTo>
                <a:lnTo>
                  <a:pt x="3228705" y="2174317"/>
                </a:lnTo>
                <a:lnTo>
                  <a:pt x="3224268" y="2181296"/>
                </a:lnTo>
                <a:lnTo>
                  <a:pt x="3219197" y="2188275"/>
                </a:lnTo>
                <a:lnTo>
                  <a:pt x="3214126" y="2194936"/>
                </a:lnTo>
                <a:lnTo>
                  <a:pt x="3208739" y="2201280"/>
                </a:lnTo>
                <a:lnTo>
                  <a:pt x="3203034" y="2207307"/>
                </a:lnTo>
                <a:lnTo>
                  <a:pt x="3196695" y="2213335"/>
                </a:lnTo>
                <a:lnTo>
                  <a:pt x="3190357" y="2218727"/>
                </a:lnTo>
                <a:lnTo>
                  <a:pt x="3183701" y="2223803"/>
                </a:lnTo>
                <a:lnTo>
                  <a:pt x="3176729" y="2228878"/>
                </a:lnTo>
                <a:lnTo>
                  <a:pt x="3169757" y="2233636"/>
                </a:lnTo>
                <a:lnTo>
                  <a:pt x="3162467" y="2237443"/>
                </a:lnTo>
                <a:lnTo>
                  <a:pt x="3155178" y="2241249"/>
                </a:lnTo>
                <a:lnTo>
                  <a:pt x="3147255" y="2244739"/>
                </a:lnTo>
                <a:lnTo>
                  <a:pt x="3139015" y="2247911"/>
                </a:lnTo>
                <a:lnTo>
                  <a:pt x="3130775" y="2250766"/>
                </a:lnTo>
                <a:lnTo>
                  <a:pt x="3122851" y="2253303"/>
                </a:lnTo>
                <a:lnTo>
                  <a:pt x="3114294" y="2255524"/>
                </a:lnTo>
                <a:lnTo>
                  <a:pt x="3105420" y="2256793"/>
                </a:lnTo>
                <a:lnTo>
                  <a:pt x="3096546" y="2257744"/>
                </a:lnTo>
                <a:lnTo>
                  <a:pt x="3087989" y="2258379"/>
                </a:lnTo>
                <a:lnTo>
                  <a:pt x="3078799" y="2259013"/>
                </a:lnTo>
                <a:lnTo>
                  <a:pt x="3069608" y="2258379"/>
                </a:lnTo>
                <a:lnTo>
                  <a:pt x="3060734" y="2257744"/>
                </a:lnTo>
                <a:lnTo>
                  <a:pt x="3052177" y="2256793"/>
                </a:lnTo>
                <a:lnTo>
                  <a:pt x="3043620" y="2255524"/>
                </a:lnTo>
                <a:lnTo>
                  <a:pt x="3035063" y="2253303"/>
                </a:lnTo>
                <a:lnTo>
                  <a:pt x="3026823" y="2250766"/>
                </a:lnTo>
                <a:lnTo>
                  <a:pt x="3018582" y="2247911"/>
                </a:lnTo>
                <a:lnTo>
                  <a:pt x="3010659" y="2244739"/>
                </a:lnTo>
                <a:lnTo>
                  <a:pt x="3002736" y="2241249"/>
                </a:lnTo>
                <a:lnTo>
                  <a:pt x="2995447" y="2237443"/>
                </a:lnTo>
                <a:lnTo>
                  <a:pt x="2987841" y="2233636"/>
                </a:lnTo>
                <a:lnTo>
                  <a:pt x="2980868" y="2228878"/>
                </a:lnTo>
                <a:lnTo>
                  <a:pt x="2973896" y="2223803"/>
                </a:lnTo>
                <a:lnTo>
                  <a:pt x="2967240" y="2218727"/>
                </a:lnTo>
                <a:lnTo>
                  <a:pt x="2961219" y="2213335"/>
                </a:lnTo>
                <a:lnTo>
                  <a:pt x="2954880" y="2207307"/>
                </a:lnTo>
                <a:lnTo>
                  <a:pt x="2948859" y="2201280"/>
                </a:lnTo>
                <a:lnTo>
                  <a:pt x="2943471" y="2194936"/>
                </a:lnTo>
                <a:lnTo>
                  <a:pt x="2938400" y="2188275"/>
                </a:lnTo>
                <a:lnTo>
                  <a:pt x="2933329" y="2181296"/>
                </a:lnTo>
                <a:lnTo>
                  <a:pt x="2929209" y="2174317"/>
                </a:lnTo>
                <a:lnTo>
                  <a:pt x="2924772" y="2167021"/>
                </a:lnTo>
                <a:lnTo>
                  <a:pt x="2920969" y="2159408"/>
                </a:lnTo>
                <a:lnTo>
                  <a:pt x="2917483" y="2151795"/>
                </a:lnTo>
                <a:lnTo>
                  <a:pt x="2914314" y="2143548"/>
                </a:lnTo>
                <a:lnTo>
                  <a:pt x="2911778" y="2135617"/>
                </a:lnTo>
                <a:lnTo>
                  <a:pt x="2909243" y="2127052"/>
                </a:lnTo>
                <a:lnTo>
                  <a:pt x="2907341" y="2118488"/>
                </a:lnTo>
                <a:lnTo>
                  <a:pt x="2905756" y="2109923"/>
                </a:lnTo>
                <a:lnTo>
                  <a:pt x="2904489" y="2101358"/>
                </a:lnTo>
                <a:lnTo>
                  <a:pt x="2903855" y="2092476"/>
                </a:lnTo>
                <a:lnTo>
                  <a:pt x="2903538" y="2083594"/>
                </a:lnTo>
                <a:lnTo>
                  <a:pt x="2903855" y="2074395"/>
                </a:lnTo>
                <a:lnTo>
                  <a:pt x="2904489" y="2065513"/>
                </a:lnTo>
                <a:lnTo>
                  <a:pt x="2905756" y="2056631"/>
                </a:lnTo>
                <a:lnTo>
                  <a:pt x="2907341" y="2048066"/>
                </a:lnTo>
                <a:lnTo>
                  <a:pt x="2909243" y="2039502"/>
                </a:lnTo>
                <a:lnTo>
                  <a:pt x="2911778" y="2031254"/>
                </a:lnTo>
                <a:lnTo>
                  <a:pt x="2914314" y="2023006"/>
                </a:lnTo>
                <a:lnTo>
                  <a:pt x="2917483" y="2015393"/>
                </a:lnTo>
                <a:lnTo>
                  <a:pt x="2920969" y="2007463"/>
                </a:lnTo>
                <a:lnTo>
                  <a:pt x="2924772" y="1999533"/>
                </a:lnTo>
                <a:lnTo>
                  <a:pt x="2929209" y="1992237"/>
                </a:lnTo>
                <a:lnTo>
                  <a:pt x="2933329" y="1985258"/>
                </a:lnTo>
                <a:lnTo>
                  <a:pt x="2938400" y="1978279"/>
                </a:lnTo>
                <a:lnTo>
                  <a:pt x="2943471" y="1971618"/>
                </a:lnTo>
                <a:lnTo>
                  <a:pt x="2948859" y="1965274"/>
                </a:lnTo>
                <a:lnTo>
                  <a:pt x="2954880" y="1959247"/>
                </a:lnTo>
                <a:lnTo>
                  <a:pt x="2961219" y="1953537"/>
                </a:lnTo>
                <a:lnTo>
                  <a:pt x="2967240" y="1947827"/>
                </a:lnTo>
                <a:lnTo>
                  <a:pt x="2973896" y="1942752"/>
                </a:lnTo>
                <a:lnTo>
                  <a:pt x="2980868" y="1937676"/>
                </a:lnTo>
                <a:lnTo>
                  <a:pt x="2987841" y="1933552"/>
                </a:lnTo>
                <a:lnTo>
                  <a:pt x="2995447" y="1929111"/>
                </a:lnTo>
                <a:lnTo>
                  <a:pt x="3002736" y="1925305"/>
                </a:lnTo>
                <a:lnTo>
                  <a:pt x="3010659" y="1921815"/>
                </a:lnTo>
                <a:lnTo>
                  <a:pt x="3018582" y="1918643"/>
                </a:lnTo>
                <a:lnTo>
                  <a:pt x="3026823" y="1915788"/>
                </a:lnTo>
                <a:lnTo>
                  <a:pt x="3035063" y="1913568"/>
                </a:lnTo>
                <a:lnTo>
                  <a:pt x="3043620" y="1911665"/>
                </a:lnTo>
                <a:lnTo>
                  <a:pt x="3052177" y="1910079"/>
                </a:lnTo>
                <a:lnTo>
                  <a:pt x="3060734" y="1908810"/>
                </a:lnTo>
                <a:lnTo>
                  <a:pt x="3069608" y="1908175"/>
                </a:lnTo>
                <a:close/>
                <a:moveTo>
                  <a:pt x="2585887" y="1908175"/>
                </a:moveTo>
                <a:lnTo>
                  <a:pt x="2594769" y="1908175"/>
                </a:lnTo>
                <a:lnTo>
                  <a:pt x="2603651" y="1908175"/>
                </a:lnTo>
                <a:lnTo>
                  <a:pt x="2612850" y="1908810"/>
                </a:lnTo>
                <a:lnTo>
                  <a:pt x="2621732" y="1910079"/>
                </a:lnTo>
                <a:lnTo>
                  <a:pt x="2630297" y="1911665"/>
                </a:lnTo>
                <a:lnTo>
                  <a:pt x="2638862" y="1913568"/>
                </a:lnTo>
                <a:lnTo>
                  <a:pt x="2647109" y="1915788"/>
                </a:lnTo>
                <a:lnTo>
                  <a:pt x="2655040" y="1918643"/>
                </a:lnTo>
                <a:lnTo>
                  <a:pt x="2662970" y="1921815"/>
                </a:lnTo>
                <a:lnTo>
                  <a:pt x="2670900" y="1925305"/>
                </a:lnTo>
                <a:lnTo>
                  <a:pt x="2678513" y="1929111"/>
                </a:lnTo>
                <a:lnTo>
                  <a:pt x="2685492" y="1933552"/>
                </a:lnTo>
                <a:lnTo>
                  <a:pt x="2693105" y="1937676"/>
                </a:lnTo>
                <a:lnTo>
                  <a:pt x="2699767" y="1942752"/>
                </a:lnTo>
                <a:lnTo>
                  <a:pt x="2706111" y="1947827"/>
                </a:lnTo>
                <a:lnTo>
                  <a:pt x="2712772" y="1953537"/>
                </a:lnTo>
                <a:lnTo>
                  <a:pt x="2718799" y="1959247"/>
                </a:lnTo>
                <a:lnTo>
                  <a:pt x="2724509" y="1965274"/>
                </a:lnTo>
                <a:lnTo>
                  <a:pt x="2729902" y="1971618"/>
                </a:lnTo>
                <a:lnTo>
                  <a:pt x="2735612" y="1978279"/>
                </a:lnTo>
                <a:lnTo>
                  <a:pt x="2740053" y="1985258"/>
                </a:lnTo>
                <a:lnTo>
                  <a:pt x="2744811" y="1992237"/>
                </a:lnTo>
                <a:lnTo>
                  <a:pt x="2749252" y="1999533"/>
                </a:lnTo>
                <a:lnTo>
                  <a:pt x="2753058" y="2007463"/>
                </a:lnTo>
                <a:lnTo>
                  <a:pt x="2756548" y="2015393"/>
                </a:lnTo>
                <a:lnTo>
                  <a:pt x="2759720" y="2023006"/>
                </a:lnTo>
                <a:lnTo>
                  <a:pt x="2762258" y="2031254"/>
                </a:lnTo>
                <a:lnTo>
                  <a:pt x="2764795" y="2039502"/>
                </a:lnTo>
                <a:lnTo>
                  <a:pt x="2766699" y="2048066"/>
                </a:lnTo>
                <a:lnTo>
                  <a:pt x="2768285" y="2056631"/>
                </a:lnTo>
                <a:lnTo>
                  <a:pt x="2769236" y="2065513"/>
                </a:lnTo>
                <a:lnTo>
                  <a:pt x="2770188" y="2074395"/>
                </a:lnTo>
                <a:lnTo>
                  <a:pt x="2770188" y="2083594"/>
                </a:lnTo>
                <a:lnTo>
                  <a:pt x="2770188" y="2092476"/>
                </a:lnTo>
                <a:lnTo>
                  <a:pt x="2769236" y="2101358"/>
                </a:lnTo>
                <a:lnTo>
                  <a:pt x="2768285" y="2109923"/>
                </a:lnTo>
                <a:lnTo>
                  <a:pt x="2766699" y="2118488"/>
                </a:lnTo>
                <a:lnTo>
                  <a:pt x="2764795" y="2127052"/>
                </a:lnTo>
                <a:lnTo>
                  <a:pt x="2762258" y="2135617"/>
                </a:lnTo>
                <a:lnTo>
                  <a:pt x="2759720" y="2143548"/>
                </a:lnTo>
                <a:lnTo>
                  <a:pt x="2756548" y="2151795"/>
                </a:lnTo>
                <a:lnTo>
                  <a:pt x="2753058" y="2159408"/>
                </a:lnTo>
                <a:lnTo>
                  <a:pt x="2749252" y="2167021"/>
                </a:lnTo>
                <a:lnTo>
                  <a:pt x="2744811" y="2174317"/>
                </a:lnTo>
                <a:lnTo>
                  <a:pt x="2740053" y="2181296"/>
                </a:lnTo>
                <a:lnTo>
                  <a:pt x="2735612" y="2188275"/>
                </a:lnTo>
                <a:lnTo>
                  <a:pt x="2729902" y="2194936"/>
                </a:lnTo>
                <a:lnTo>
                  <a:pt x="2724509" y="2201280"/>
                </a:lnTo>
                <a:lnTo>
                  <a:pt x="2718799" y="2207307"/>
                </a:lnTo>
                <a:lnTo>
                  <a:pt x="2712772" y="2213335"/>
                </a:lnTo>
                <a:lnTo>
                  <a:pt x="2706111" y="2218727"/>
                </a:lnTo>
                <a:lnTo>
                  <a:pt x="2699767" y="2223803"/>
                </a:lnTo>
                <a:lnTo>
                  <a:pt x="2693105" y="2228878"/>
                </a:lnTo>
                <a:lnTo>
                  <a:pt x="2685492" y="2233636"/>
                </a:lnTo>
                <a:lnTo>
                  <a:pt x="2678513" y="2237443"/>
                </a:lnTo>
                <a:lnTo>
                  <a:pt x="2670900" y="2241249"/>
                </a:lnTo>
                <a:lnTo>
                  <a:pt x="2662970" y="2244739"/>
                </a:lnTo>
                <a:lnTo>
                  <a:pt x="2655040" y="2247911"/>
                </a:lnTo>
                <a:lnTo>
                  <a:pt x="2647109" y="2250766"/>
                </a:lnTo>
                <a:lnTo>
                  <a:pt x="2638862" y="2253303"/>
                </a:lnTo>
                <a:lnTo>
                  <a:pt x="2630297" y="2255524"/>
                </a:lnTo>
                <a:lnTo>
                  <a:pt x="2621732" y="2256793"/>
                </a:lnTo>
                <a:lnTo>
                  <a:pt x="2612850" y="2257744"/>
                </a:lnTo>
                <a:lnTo>
                  <a:pt x="2603651" y="2258379"/>
                </a:lnTo>
                <a:lnTo>
                  <a:pt x="2594769" y="2259013"/>
                </a:lnTo>
                <a:lnTo>
                  <a:pt x="2585887" y="2258379"/>
                </a:lnTo>
                <a:lnTo>
                  <a:pt x="2576688" y="2257744"/>
                </a:lnTo>
                <a:lnTo>
                  <a:pt x="2568123" y="2256793"/>
                </a:lnTo>
                <a:lnTo>
                  <a:pt x="2559241" y="2255524"/>
                </a:lnTo>
                <a:lnTo>
                  <a:pt x="2550994" y="2253303"/>
                </a:lnTo>
                <a:lnTo>
                  <a:pt x="2542429" y="2250766"/>
                </a:lnTo>
                <a:lnTo>
                  <a:pt x="2534498" y="2247911"/>
                </a:lnTo>
                <a:lnTo>
                  <a:pt x="2526568" y="2244739"/>
                </a:lnTo>
                <a:lnTo>
                  <a:pt x="2518638" y="2241249"/>
                </a:lnTo>
                <a:lnTo>
                  <a:pt x="2511342" y="2237443"/>
                </a:lnTo>
                <a:lnTo>
                  <a:pt x="2504046" y="2233636"/>
                </a:lnTo>
                <a:lnTo>
                  <a:pt x="2496433" y="2228878"/>
                </a:lnTo>
                <a:lnTo>
                  <a:pt x="2489771" y="2223803"/>
                </a:lnTo>
                <a:lnTo>
                  <a:pt x="2483427" y="2218727"/>
                </a:lnTo>
                <a:lnTo>
                  <a:pt x="2476766" y="2213335"/>
                </a:lnTo>
                <a:lnTo>
                  <a:pt x="2470739" y="2207307"/>
                </a:lnTo>
                <a:lnTo>
                  <a:pt x="2465029" y="2201280"/>
                </a:lnTo>
                <a:lnTo>
                  <a:pt x="2459636" y="2194936"/>
                </a:lnTo>
                <a:lnTo>
                  <a:pt x="2453926" y="2188275"/>
                </a:lnTo>
                <a:lnTo>
                  <a:pt x="2449485" y="2181296"/>
                </a:lnTo>
                <a:lnTo>
                  <a:pt x="2444727" y="2174317"/>
                </a:lnTo>
                <a:lnTo>
                  <a:pt x="2440286" y="2167021"/>
                </a:lnTo>
                <a:lnTo>
                  <a:pt x="2436480" y="2159408"/>
                </a:lnTo>
                <a:lnTo>
                  <a:pt x="2432990" y="2151795"/>
                </a:lnTo>
                <a:lnTo>
                  <a:pt x="2429818" y="2143548"/>
                </a:lnTo>
                <a:lnTo>
                  <a:pt x="2427280" y="2135617"/>
                </a:lnTo>
                <a:lnTo>
                  <a:pt x="2424743" y="2127052"/>
                </a:lnTo>
                <a:lnTo>
                  <a:pt x="2422839" y="2118488"/>
                </a:lnTo>
                <a:lnTo>
                  <a:pt x="2421253" y="2109923"/>
                </a:lnTo>
                <a:lnTo>
                  <a:pt x="2419984" y="2101358"/>
                </a:lnTo>
                <a:lnTo>
                  <a:pt x="2419667" y="2092476"/>
                </a:lnTo>
                <a:lnTo>
                  <a:pt x="2419350" y="2083594"/>
                </a:lnTo>
                <a:lnTo>
                  <a:pt x="2419667" y="2074395"/>
                </a:lnTo>
                <a:lnTo>
                  <a:pt x="2419984" y="2065513"/>
                </a:lnTo>
                <a:lnTo>
                  <a:pt x="2421253" y="2056631"/>
                </a:lnTo>
                <a:lnTo>
                  <a:pt x="2422839" y="2048066"/>
                </a:lnTo>
                <a:lnTo>
                  <a:pt x="2424743" y="2039502"/>
                </a:lnTo>
                <a:lnTo>
                  <a:pt x="2427280" y="2031254"/>
                </a:lnTo>
                <a:lnTo>
                  <a:pt x="2429818" y="2023006"/>
                </a:lnTo>
                <a:lnTo>
                  <a:pt x="2432990" y="2015393"/>
                </a:lnTo>
                <a:lnTo>
                  <a:pt x="2436480" y="2007463"/>
                </a:lnTo>
                <a:lnTo>
                  <a:pt x="2440286" y="1999533"/>
                </a:lnTo>
                <a:lnTo>
                  <a:pt x="2444727" y="1992237"/>
                </a:lnTo>
                <a:lnTo>
                  <a:pt x="2449485" y="1985258"/>
                </a:lnTo>
                <a:lnTo>
                  <a:pt x="2453926" y="1978279"/>
                </a:lnTo>
                <a:lnTo>
                  <a:pt x="2459636" y="1971618"/>
                </a:lnTo>
                <a:lnTo>
                  <a:pt x="2465029" y="1965274"/>
                </a:lnTo>
                <a:lnTo>
                  <a:pt x="2470739" y="1959247"/>
                </a:lnTo>
                <a:lnTo>
                  <a:pt x="2476766" y="1953537"/>
                </a:lnTo>
                <a:lnTo>
                  <a:pt x="2483427" y="1947827"/>
                </a:lnTo>
                <a:lnTo>
                  <a:pt x="2489771" y="1942752"/>
                </a:lnTo>
                <a:lnTo>
                  <a:pt x="2496433" y="1937676"/>
                </a:lnTo>
                <a:lnTo>
                  <a:pt x="2504046" y="1933552"/>
                </a:lnTo>
                <a:lnTo>
                  <a:pt x="2511342" y="1929111"/>
                </a:lnTo>
                <a:lnTo>
                  <a:pt x="2518638" y="1925305"/>
                </a:lnTo>
                <a:lnTo>
                  <a:pt x="2526568" y="1921815"/>
                </a:lnTo>
                <a:lnTo>
                  <a:pt x="2534498" y="1918643"/>
                </a:lnTo>
                <a:lnTo>
                  <a:pt x="2542429" y="1915788"/>
                </a:lnTo>
                <a:lnTo>
                  <a:pt x="2550994" y="1913568"/>
                </a:lnTo>
                <a:lnTo>
                  <a:pt x="2559241" y="1911665"/>
                </a:lnTo>
                <a:lnTo>
                  <a:pt x="2568123" y="1910079"/>
                </a:lnTo>
                <a:lnTo>
                  <a:pt x="2576688" y="1908810"/>
                </a:lnTo>
                <a:lnTo>
                  <a:pt x="2585887" y="1908175"/>
                </a:lnTo>
                <a:close/>
                <a:moveTo>
                  <a:pt x="1134595" y="1908175"/>
                </a:moveTo>
                <a:lnTo>
                  <a:pt x="1143794" y="1908175"/>
                </a:lnTo>
                <a:lnTo>
                  <a:pt x="1152676" y="1908175"/>
                </a:lnTo>
                <a:lnTo>
                  <a:pt x="1161558" y="1908810"/>
                </a:lnTo>
                <a:lnTo>
                  <a:pt x="1170123" y="1910079"/>
                </a:lnTo>
                <a:lnTo>
                  <a:pt x="1179005" y="1911665"/>
                </a:lnTo>
                <a:lnTo>
                  <a:pt x="1187252" y="1913568"/>
                </a:lnTo>
                <a:lnTo>
                  <a:pt x="1195817" y="1915788"/>
                </a:lnTo>
                <a:lnTo>
                  <a:pt x="1204065" y="1918643"/>
                </a:lnTo>
                <a:lnTo>
                  <a:pt x="1211995" y="1921815"/>
                </a:lnTo>
                <a:lnTo>
                  <a:pt x="1219608" y="1925305"/>
                </a:lnTo>
                <a:lnTo>
                  <a:pt x="1227221" y="1929111"/>
                </a:lnTo>
                <a:lnTo>
                  <a:pt x="1234517" y="1933552"/>
                </a:lnTo>
                <a:lnTo>
                  <a:pt x="1241496" y="1937676"/>
                </a:lnTo>
                <a:lnTo>
                  <a:pt x="1248475" y="1942752"/>
                </a:lnTo>
                <a:lnTo>
                  <a:pt x="1255136" y="1947827"/>
                </a:lnTo>
                <a:lnTo>
                  <a:pt x="1261480" y="1953537"/>
                </a:lnTo>
                <a:lnTo>
                  <a:pt x="1267507" y="1959247"/>
                </a:lnTo>
                <a:lnTo>
                  <a:pt x="1273534" y="1965274"/>
                </a:lnTo>
                <a:lnTo>
                  <a:pt x="1278927" y="1971618"/>
                </a:lnTo>
                <a:lnTo>
                  <a:pt x="1284002" y="1978279"/>
                </a:lnTo>
                <a:lnTo>
                  <a:pt x="1289078" y="1985258"/>
                </a:lnTo>
                <a:lnTo>
                  <a:pt x="1293836" y="1992237"/>
                </a:lnTo>
                <a:lnTo>
                  <a:pt x="1297642" y="1999533"/>
                </a:lnTo>
                <a:lnTo>
                  <a:pt x="1301449" y="2007463"/>
                </a:lnTo>
                <a:lnTo>
                  <a:pt x="1304938" y="2015393"/>
                </a:lnTo>
                <a:lnTo>
                  <a:pt x="1308111" y="2023006"/>
                </a:lnTo>
                <a:lnTo>
                  <a:pt x="1311283" y="2031254"/>
                </a:lnTo>
                <a:lnTo>
                  <a:pt x="1313503" y="2039502"/>
                </a:lnTo>
                <a:lnTo>
                  <a:pt x="1315724" y="2048066"/>
                </a:lnTo>
                <a:lnTo>
                  <a:pt x="1316992" y="2056631"/>
                </a:lnTo>
                <a:lnTo>
                  <a:pt x="1317944" y="2065513"/>
                </a:lnTo>
                <a:lnTo>
                  <a:pt x="1318579" y="2074395"/>
                </a:lnTo>
                <a:lnTo>
                  <a:pt x="1319213" y="2083594"/>
                </a:lnTo>
                <a:lnTo>
                  <a:pt x="1318579" y="2092476"/>
                </a:lnTo>
                <a:lnTo>
                  <a:pt x="1317944" y="2101358"/>
                </a:lnTo>
                <a:lnTo>
                  <a:pt x="1316992" y="2109923"/>
                </a:lnTo>
                <a:lnTo>
                  <a:pt x="1315724" y="2118488"/>
                </a:lnTo>
                <a:lnTo>
                  <a:pt x="1313503" y="2127052"/>
                </a:lnTo>
                <a:lnTo>
                  <a:pt x="1311283" y="2135617"/>
                </a:lnTo>
                <a:lnTo>
                  <a:pt x="1308111" y="2143548"/>
                </a:lnTo>
                <a:lnTo>
                  <a:pt x="1304938" y="2151795"/>
                </a:lnTo>
                <a:lnTo>
                  <a:pt x="1301449" y="2159408"/>
                </a:lnTo>
                <a:lnTo>
                  <a:pt x="1297642" y="2167021"/>
                </a:lnTo>
                <a:lnTo>
                  <a:pt x="1293836" y="2174317"/>
                </a:lnTo>
                <a:lnTo>
                  <a:pt x="1289078" y="2181296"/>
                </a:lnTo>
                <a:lnTo>
                  <a:pt x="1284002" y="2188275"/>
                </a:lnTo>
                <a:lnTo>
                  <a:pt x="1278927" y="2194936"/>
                </a:lnTo>
                <a:lnTo>
                  <a:pt x="1273534" y="2201280"/>
                </a:lnTo>
                <a:lnTo>
                  <a:pt x="1267507" y="2207307"/>
                </a:lnTo>
                <a:lnTo>
                  <a:pt x="1261480" y="2213335"/>
                </a:lnTo>
                <a:lnTo>
                  <a:pt x="1255136" y="2218727"/>
                </a:lnTo>
                <a:lnTo>
                  <a:pt x="1248475" y="2223803"/>
                </a:lnTo>
                <a:lnTo>
                  <a:pt x="1241496" y="2228878"/>
                </a:lnTo>
                <a:lnTo>
                  <a:pt x="1234517" y="2233636"/>
                </a:lnTo>
                <a:lnTo>
                  <a:pt x="1227221" y="2237443"/>
                </a:lnTo>
                <a:lnTo>
                  <a:pt x="1219608" y="2241249"/>
                </a:lnTo>
                <a:lnTo>
                  <a:pt x="1211995" y="2244739"/>
                </a:lnTo>
                <a:lnTo>
                  <a:pt x="1204065" y="2247911"/>
                </a:lnTo>
                <a:lnTo>
                  <a:pt x="1195817" y="2250766"/>
                </a:lnTo>
                <a:lnTo>
                  <a:pt x="1187252" y="2253303"/>
                </a:lnTo>
                <a:lnTo>
                  <a:pt x="1179005" y="2255524"/>
                </a:lnTo>
                <a:lnTo>
                  <a:pt x="1170123" y="2256793"/>
                </a:lnTo>
                <a:lnTo>
                  <a:pt x="1161558" y="2257744"/>
                </a:lnTo>
                <a:lnTo>
                  <a:pt x="1152676" y="2258379"/>
                </a:lnTo>
                <a:lnTo>
                  <a:pt x="1143794" y="2259013"/>
                </a:lnTo>
                <a:lnTo>
                  <a:pt x="1134595" y="2258379"/>
                </a:lnTo>
                <a:lnTo>
                  <a:pt x="1125713" y="2257744"/>
                </a:lnTo>
                <a:lnTo>
                  <a:pt x="1116831" y="2256793"/>
                </a:lnTo>
                <a:lnTo>
                  <a:pt x="1108266" y="2255524"/>
                </a:lnTo>
                <a:lnTo>
                  <a:pt x="1100019" y="2253303"/>
                </a:lnTo>
                <a:lnTo>
                  <a:pt x="1091454" y="2250766"/>
                </a:lnTo>
                <a:lnTo>
                  <a:pt x="1083206" y="2247911"/>
                </a:lnTo>
                <a:lnTo>
                  <a:pt x="1075593" y="2244739"/>
                </a:lnTo>
                <a:lnTo>
                  <a:pt x="1067663" y="2241249"/>
                </a:lnTo>
                <a:lnTo>
                  <a:pt x="1059733" y="2237443"/>
                </a:lnTo>
                <a:lnTo>
                  <a:pt x="1052754" y="2233636"/>
                </a:lnTo>
                <a:lnTo>
                  <a:pt x="1045458" y="2228878"/>
                </a:lnTo>
                <a:lnTo>
                  <a:pt x="1038797" y="2223803"/>
                </a:lnTo>
                <a:lnTo>
                  <a:pt x="1032135" y="2218727"/>
                </a:lnTo>
                <a:lnTo>
                  <a:pt x="1025474" y="2213335"/>
                </a:lnTo>
                <a:lnTo>
                  <a:pt x="1019764" y="2207307"/>
                </a:lnTo>
                <a:lnTo>
                  <a:pt x="1013737" y="2201280"/>
                </a:lnTo>
                <a:lnTo>
                  <a:pt x="1008344" y="2194936"/>
                </a:lnTo>
                <a:lnTo>
                  <a:pt x="1002952" y="2188275"/>
                </a:lnTo>
                <a:lnTo>
                  <a:pt x="998193" y="2181296"/>
                </a:lnTo>
                <a:lnTo>
                  <a:pt x="993752" y="2174317"/>
                </a:lnTo>
                <a:lnTo>
                  <a:pt x="989311" y="2167021"/>
                </a:lnTo>
                <a:lnTo>
                  <a:pt x="985505" y="2159408"/>
                </a:lnTo>
                <a:lnTo>
                  <a:pt x="982015" y="2151795"/>
                </a:lnTo>
                <a:lnTo>
                  <a:pt x="978843" y="2143548"/>
                </a:lnTo>
                <a:lnTo>
                  <a:pt x="975988" y="2135617"/>
                </a:lnTo>
                <a:lnTo>
                  <a:pt x="973768" y="2127052"/>
                </a:lnTo>
                <a:lnTo>
                  <a:pt x="971865" y="2118488"/>
                </a:lnTo>
                <a:lnTo>
                  <a:pt x="970279" y="2109923"/>
                </a:lnTo>
                <a:lnTo>
                  <a:pt x="969010" y="2101358"/>
                </a:lnTo>
                <a:lnTo>
                  <a:pt x="968692" y="2092476"/>
                </a:lnTo>
                <a:lnTo>
                  <a:pt x="968375" y="2083594"/>
                </a:lnTo>
                <a:lnTo>
                  <a:pt x="968692" y="2074395"/>
                </a:lnTo>
                <a:lnTo>
                  <a:pt x="969010" y="2065513"/>
                </a:lnTo>
                <a:lnTo>
                  <a:pt x="970279" y="2056631"/>
                </a:lnTo>
                <a:lnTo>
                  <a:pt x="971865" y="2048066"/>
                </a:lnTo>
                <a:lnTo>
                  <a:pt x="973768" y="2039502"/>
                </a:lnTo>
                <a:lnTo>
                  <a:pt x="975988" y="2031254"/>
                </a:lnTo>
                <a:lnTo>
                  <a:pt x="978843" y="2023006"/>
                </a:lnTo>
                <a:lnTo>
                  <a:pt x="982015" y="2015393"/>
                </a:lnTo>
                <a:lnTo>
                  <a:pt x="985505" y="2007463"/>
                </a:lnTo>
                <a:lnTo>
                  <a:pt x="989311" y="1999533"/>
                </a:lnTo>
                <a:lnTo>
                  <a:pt x="993752" y="1992237"/>
                </a:lnTo>
                <a:lnTo>
                  <a:pt x="998193" y="1985258"/>
                </a:lnTo>
                <a:lnTo>
                  <a:pt x="1002952" y="1978279"/>
                </a:lnTo>
                <a:lnTo>
                  <a:pt x="1008344" y="1971618"/>
                </a:lnTo>
                <a:lnTo>
                  <a:pt x="1013737" y="1965274"/>
                </a:lnTo>
                <a:lnTo>
                  <a:pt x="1019764" y="1959247"/>
                </a:lnTo>
                <a:lnTo>
                  <a:pt x="1025474" y="1953537"/>
                </a:lnTo>
                <a:lnTo>
                  <a:pt x="1032135" y="1947827"/>
                </a:lnTo>
                <a:lnTo>
                  <a:pt x="1038797" y="1942752"/>
                </a:lnTo>
                <a:lnTo>
                  <a:pt x="1045458" y="1937676"/>
                </a:lnTo>
                <a:lnTo>
                  <a:pt x="1052754" y="1933552"/>
                </a:lnTo>
                <a:lnTo>
                  <a:pt x="1059733" y="1929111"/>
                </a:lnTo>
                <a:lnTo>
                  <a:pt x="1067663" y="1925305"/>
                </a:lnTo>
                <a:lnTo>
                  <a:pt x="1075593" y="1921815"/>
                </a:lnTo>
                <a:lnTo>
                  <a:pt x="1083206" y="1918643"/>
                </a:lnTo>
                <a:lnTo>
                  <a:pt x="1091454" y="1915788"/>
                </a:lnTo>
                <a:lnTo>
                  <a:pt x="1100019" y="1913568"/>
                </a:lnTo>
                <a:lnTo>
                  <a:pt x="1108266" y="1911665"/>
                </a:lnTo>
                <a:lnTo>
                  <a:pt x="1116831" y="1910079"/>
                </a:lnTo>
                <a:lnTo>
                  <a:pt x="1125713" y="1908810"/>
                </a:lnTo>
                <a:lnTo>
                  <a:pt x="1134595" y="1908175"/>
                </a:lnTo>
                <a:close/>
                <a:moveTo>
                  <a:pt x="650408" y="1908175"/>
                </a:moveTo>
                <a:lnTo>
                  <a:pt x="659607" y="1908175"/>
                </a:lnTo>
                <a:lnTo>
                  <a:pt x="668806" y="1908175"/>
                </a:lnTo>
                <a:lnTo>
                  <a:pt x="677371" y="1908810"/>
                </a:lnTo>
                <a:lnTo>
                  <a:pt x="686253" y="1910079"/>
                </a:lnTo>
                <a:lnTo>
                  <a:pt x="694818" y="1911665"/>
                </a:lnTo>
                <a:lnTo>
                  <a:pt x="703700" y="1913568"/>
                </a:lnTo>
                <a:lnTo>
                  <a:pt x="711630" y="1915788"/>
                </a:lnTo>
                <a:lnTo>
                  <a:pt x="719878" y="1918643"/>
                </a:lnTo>
                <a:lnTo>
                  <a:pt x="728125" y="1921815"/>
                </a:lnTo>
                <a:lnTo>
                  <a:pt x="735421" y="1925305"/>
                </a:lnTo>
                <a:lnTo>
                  <a:pt x="743352" y="1929111"/>
                </a:lnTo>
                <a:lnTo>
                  <a:pt x="750647" y="1933552"/>
                </a:lnTo>
                <a:lnTo>
                  <a:pt x="757626" y="1937676"/>
                </a:lnTo>
                <a:lnTo>
                  <a:pt x="764605" y="1942752"/>
                </a:lnTo>
                <a:lnTo>
                  <a:pt x="771266" y="1947827"/>
                </a:lnTo>
                <a:lnTo>
                  <a:pt x="777611" y="1953537"/>
                </a:lnTo>
                <a:lnTo>
                  <a:pt x="783955" y="1959247"/>
                </a:lnTo>
                <a:lnTo>
                  <a:pt x="789348" y="1965274"/>
                </a:lnTo>
                <a:lnTo>
                  <a:pt x="795057" y="1971618"/>
                </a:lnTo>
                <a:lnTo>
                  <a:pt x="800133" y="1978279"/>
                </a:lnTo>
                <a:lnTo>
                  <a:pt x="805208" y="1985258"/>
                </a:lnTo>
                <a:lnTo>
                  <a:pt x="809649" y="1992237"/>
                </a:lnTo>
                <a:lnTo>
                  <a:pt x="813773" y="1999533"/>
                </a:lnTo>
                <a:lnTo>
                  <a:pt x="817897" y="2007463"/>
                </a:lnTo>
                <a:lnTo>
                  <a:pt x="821386" y="2015393"/>
                </a:lnTo>
                <a:lnTo>
                  <a:pt x="824241" y="2023006"/>
                </a:lnTo>
                <a:lnTo>
                  <a:pt x="827096" y="2031254"/>
                </a:lnTo>
                <a:lnTo>
                  <a:pt x="829316" y="2039502"/>
                </a:lnTo>
                <a:lnTo>
                  <a:pt x="831537" y="2048066"/>
                </a:lnTo>
                <a:lnTo>
                  <a:pt x="832806" y="2056631"/>
                </a:lnTo>
                <a:lnTo>
                  <a:pt x="834075" y="2065513"/>
                </a:lnTo>
                <a:lnTo>
                  <a:pt x="835026" y="2074395"/>
                </a:lnTo>
                <a:lnTo>
                  <a:pt x="835026" y="2083594"/>
                </a:lnTo>
                <a:lnTo>
                  <a:pt x="835026" y="2092476"/>
                </a:lnTo>
                <a:lnTo>
                  <a:pt x="834075" y="2101358"/>
                </a:lnTo>
                <a:lnTo>
                  <a:pt x="832806" y="2109923"/>
                </a:lnTo>
                <a:lnTo>
                  <a:pt x="831537" y="2118488"/>
                </a:lnTo>
                <a:lnTo>
                  <a:pt x="829316" y="2127052"/>
                </a:lnTo>
                <a:lnTo>
                  <a:pt x="827096" y="2135617"/>
                </a:lnTo>
                <a:lnTo>
                  <a:pt x="824241" y="2143548"/>
                </a:lnTo>
                <a:lnTo>
                  <a:pt x="821386" y="2151795"/>
                </a:lnTo>
                <a:lnTo>
                  <a:pt x="817897" y="2159408"/>
                </a:lnTo>
                <a:lnTo>
                  <a:pt x="813773" y="2167021"/>
                </a:lnTo>
                <a:lnTo>
                  <a:pt x="809649" y="2174317"/>
                </a:lnTo>
                <a:lnTo>
                  <a:pt x="805208" y="2181296"/>
                </a:lnTo>
                <a:lnTo>
                  <a:pt x="800133" y="2188275"/>
                </a:lnTo>
                <a:lnTo>
                  <a:pt x="795057" y="2194936"/>
                </a:lnTo>
                <a:lnTo>
                  <a:pt x="789348" y="2201280"/>
                </a:lnTo>
                <a:lnTo>
                  <a:pt x="783955" y="2207307"/>
                </a:lnTo>
                <a:lnTo>
                  <a:pt x="777611" y="2213335"/>
                </a:lnTo>
                <a:lnTo>
                  <a:pt x="771266" y="2218727"/>
                </a:lnTo>
                <a:lnTo>
                  <a:pt x="764605" y="2223803"/>
                </a:lnTo>
                <a:lnTo>
                  <a:pt x="757626" y="2228878"/>
                </a:lnTo>
                <a:lnTo>
                  <a:pt x="750647" y="2233636"/>
                </a:lnTo>
                <a:lnTo>
                  <a:pt x="743352" y="2237443"/>
                </a:lnTo>
                <a:lnTo>
                  <a:pt x="735421" y="2241249"/>
                </a:lnTo>
                <a:lnTo>
                  <a:pt x="728125" y="2244739"/>
                </a:lnTo>
                <a:lnTo>
                  <a:pt x="719878" y="2247911"/>
                </a:lnTo>
                <a:lnTo>
                  <a:pt x="711630" y="2250766"/>
                </a:lnTo>
                <a:lnTo>
                  <a:pt x="703700" y="2253303"/>
                </a:lnTo>
                <a:lnTo>
                  <a:pt x="694818" y="2255524"/>
                </a:lnTo>
                <a:lnTo>
                  <a:pt x="686253" y="2256793"/>
                </a:lnTo>
                <a:lnTo>
                  <a:pt x="677371" y="2257744"/>
                </a:lnTo>
                <a:lnTo>
                  <a:pt x="668806" y="2258379"/>
                </a:lnTo>
                <a:lnTo>
                  <a:pt x="659607" y="2259013"/>
                </a:lnTo>
                <a:lnTo>
                  <a:pt x="650408" y="2258379"/>
                </a:lnTo>
                <a:lnTo>
                  <a:pt x="641526" y="2257744"/>
                </a:lnTo>
                <a:lnTo>
                  <a:pt x="632961" y="2256793"/>
                </a:lnTo>
                <a:lnTo>
                  <a:pt x="624397" y="2255524"/>
                </a:lnTo>
                <a:lnTo>
                  <a:pt x="615832" y="2253303"/>
                </a:lnTo>
                <a:lnTo>
                  <a:pt x="607584" y="2250766"/>
                </a:lnTo>
                <a:lnTo>
                  <a:pt x="599337" y="2247911"/>
                </a:lnTo>
                <a:lnTo>
                  <a:pt x="591406" y="2244739"/>
                </a:lnTo>
                <a:lnTo>
                  <a:pt x="583476" y="2241249"/>
                </a:lnTo>
                <a:lnTo>
                  <a:pt x="576180" y="2237443"/>
                </a:lnTo>
                <a:lnTo>
                  <a:pt x="568567" y="2233636"/>
                </a:lnTo>
                <a:lnTo>
                  <a:pt x="561588" y="2228878"/>
                </a:lnTo>
                <a:lnTo>
                  <a:pt x="554610" y="2223803"/>
                </a:lnTo>
                <a:lnTo>
                  <a:pt x="547948" y="2218727"/>
                </a:lnTo>
                <a:lnTo>
                  <a:pt x="541921" y="2213335"/>
                </a:lnTo>
                <a:lnTo>
                  <a:pt x="535577" y="2207307"/>
                </a:lnTo>
                <a:lnTo>
                  <a:pt x="529550" y="2201280"/>
                </a:lnTo>
                <a:lnTo>
                  <a:pt x="524157" y="2194936"/>
                </a:lnTo>
                <a:lnTo>
                  <a:pt x="519082" y="2188275"/>
                </a:lnTo>
                <a:lnTo>
                  <a:pt x="514006" y="2181296"/>
                </a:lnTo>
                <a:lnTo>
                  <a:pt x="509565" y="2174317"/>
                </a:lnTo>
                <a:lnTo>
                  <a:pt x="505442" y="2167021"/>
                </a:lnTo>
                <a:lnTo>
                  <a:pt x="501635" y="2159408"/>
                </a:lnTo>
                <a:lnTo>
                  <a:pt x="498146" y="2151795"/>
                </a:lnTo>
                <a:lnTo>
                  <a:pt x="494974" y="2143548"/>
                </a:lnTo>
                <a:lnTo>
                  <a:pt x="492436" y="2135617"/>
                </a:lnTo>
                <a:lnTo>
                  <a:pt x="489581" y="2127052"/>
                </a:lnTo>
                <a:lnTo>
                  <a:pt x="487678" y="2118488"/>
                </a:lnTo>
                <a:lnTo>
                  <a:pt x="486092" y="2109923"/>
                </a:lnTo>
                <a:lnTo>
                  <a:pt x="485140" y="2101358"/>
                </a:lnTo>
                <a:lnTo>
                  <a:pt x="484505" y="2092476"/>
                </a:lnTo>
                <a:lnTo>
                  <a:pt x="484188" y="2083594"/>
                </a:lnTo>
                <a:lnTo>
                  <a:pt x="484505" y="2074395"/>
                </a:lnTo>
                <a:lnTo>
                  <a:pt x="485140" y="2065513"/>
                </a:lnTo>
                <a:lnTo>
                  <a:pt x="486092" y="2056631"/>
                </a:lnTo>
                <a:lnTo>
                  <a:pt x="487678" y="2048066"/>
                </a:lnTo>
                <a:lnTo>
                  <a:pt x="489581" y="2039502"/>
                </a:lnTo>
                <a:lnTo>
                  <a:pt x="492436" y="2031254"/>
                </a:lnTo>
                <a:lnTo>
                  <a:pt x="494974" y="2023006"/>
                </a:lnTo>
                <a:lnTo>
                  <a:pt x="498146" y="2015393"/>
                </a:lnTo>
                <a:lnTo>
                  <a:pt x="501635" y="2007463"/>
                </a:lnTo>
                <a:lnTo>
                  <a:pt x="505442" y="1999533"/>
                </a:lnTo>
                <a:lnTo>
                  <a:pt x="509565" y="1992237"/>
                </a:lnTo>
                <a:lnTo>
                  <a:pt x="514006" y="1985258"/>
                </a:lnTo>
                <a:lnTo>
                  <a:pt x="519082" y="1978279"/>
                </a:lnTo>
                <a:lnTo>
                  <a:pt x="524157" y="1971618"/>
                </a:lnTo>
                <a:lnTo>
                  <a:pt x="529550" y="1965274"/>
                </a:lnTo>
                <a:lnTo>
                  <a:pt x="535577" y="1959247"/>
                </a:lnTo>
                <a:lnTo>
                  <a:pt x="541921" y="1953537"/>
                </a:lnTo>
                <a:lnTo>
                  <a:pt x="547948" y="1947827"/>
                </a:lnTo>
                <a:lnTo>
                  <a:pt x="554610" y="1942752"/>
                </a:lnTo>
                <a:lnTo>
                  <a:pt x="561588" y="1937676"/>
                </a:lnTo>
                <a:lnTo>
                  <a:pt x="568567" y="1933552"/>
                </a:lnTo>
                <a:lnTo>
                  <a:pt x="576180" y="1929111"/>
                </a:lnTo>
                <a:lnTo>
                  <a:pt x="583476" y="1925305"/>
                </a:lnTo>
                <a:lnTo>
                  <a:pt x="591406" y="1921815"/>
                </a:lnTo>
                <a:lnTo>
                  <a:pt x="599337" y="1918643"/>
                </a:lnTo>
                <a:lnTo>
                  <a:pt x="607584" y="1915788"/>
                </a:lnTo>
                <a:lnTo>
                  <a:pt x="615832" y="1913568"/>
                </a:lnTo>
                <a:lnTo>
                  <a:pt x="624397" y="1911665"/>
                </a:lnTo>
                <a:lnTo>
                  <a:pt x="632961" y="1910079"/>
                </a:lnTo>
                <a:lnTo>
                  <a:pt x="641526" y="1908810"/>
                </a:lnTo>
                <a:lnTo>
                  <a:pt x="650408" y="1908175"/>
                </a:lnTo>
                <a:close/>
                <a:moveTo>
                  <a:pt x="166537" y="1908175"/>
                </a:moveTo>
                <a:lnTo>
                  <a:pt x="175419" y="1908175"/>
                </a:lnTo>
                <a:lnTo>
                  <a:pt x="184301" y="1908175"/>
                </a:lnTo>
                <a:lnTo>
                  <a:pt x="193183" y="1908810"/>
                </a:lnTo>
                <a:lnTo>
                  <a:pt x="202382" y="1910079"/>
                </a:lnTo>
                <a:lnTo>
                  <a:pt x="210947" y="1911665"/>
                </a:lnTo>
                <a:lnTo>
                  <a:pt x="219195" y="1913568"/>
                </a:lnTo>
                <a:lnTo>
                  <a:pt x="227759" y="1915788"/>
                </a:lnTo>
                <a:lnTo>
                  <a:pt x="235690" y="1918643"/>
                </a:lnTo>
                <a:lnTo>
                  <a:pt x="243620" y="1921815"/>
                </a:lnTo>
                <a:lnTo>
                  <a:pt x="251550" y="1925305"/>
                </a:lnTo>
                <a:lnTo>
                  <a:pt x="258846" y="1929111"/>
                </a:lnTo>
                <a:lnTo>
                  <a:pt x="266142" y="1933552"/>
                </a:lnTo>
                <a:lnTo>
                  <a:pt x="273755" y="1937676"/>
                </a:lnTo>
                <a:lnTo>
                  <a:pt x="280417" y="1942752"/>
                </a:lnTo>
                <a:lnTo>
                  <a:pt x="286761" y="1947827"/>
                </a:lnTo>
                <a:lnTo>
                  <a:pt x="293423" y="1953537"/>
                </a:lnTo>
                <a:lnTo>
                  <a:pt x="299450" y="1959247"/>
                </a:lnTo>
                <a:lnTo>
                  <a:pt x="305160" y="1965274"/>
                </a:lnTo>
                <a:lnTo>
                  <a:pt x="310552" y="1971618"/>
                </a:lnTo>
                <a:lnTo>
                  <a:pt x="316262" y="1978279"/>
                </a:lnTo>
                <a:lnTo>
                  <a:pt x="320703" y="1985258"/>
                </a:lnTo>
                <a:lnTo>
                  <a:pt x="325461" y="1992237"/>
                </a:lnTo>
                <a:lnTo>
                  <a:pt x="329902" y="1999533"/>
                </a:lnTo>
                <a:lnTo>
                  <a:pt x="333709" y="2007463"/>
                </a:lnTo>
                <a:lnTo>
                  <a:pt x="337198" y="2015393"/>
                </a:lnTo>
                <a:lnTo>
                  <a:pt x="340370" y="2023006"/>
                </a:lnTo>
                <a:lnTo>
                  <a:pt x="342908" y="2031254"/>
                </a:lnTo>
                <a:lnTo>
                  <a:pt x="345446" y="2039502"/>
                </a:lnTo>
                <a:lnTo>
                  <a:pt x="347349" y="2048066"/>
                </a:lnTo>
                <a:lnTo>
                  <a:pt x="348935" y="2056631"/>
                </a:lnTo>
                <a:lnTo>
                  <a:pt x="349887" y="2065513"/>
                </a:lnTo>
                <a:lnTo>
                  <a:pt x="350521" y="2074395"/>
                </a:lnTo>
                <a:lnTo>
                  <a:pt x="350838" y="2083594"/>
                </a:lnTo>
                <a:lnTo>
                  <a:pt x="350521" y="2092476"/>
                </a:lnTo>
                <a:lnTo>
                  <a:pt x="349887" y="2101358"/>
                </a:lnTo>
                <a:lnTo>
                  <a:pt x="348935" y="2109923"/>
                </a:lnTo>
                <a:lnTo>
                  <a:pt x="347349" y="2118488"/>
                </a:lnTo>
                <a:lnTo>
                  <a:pt x="345446" y="2127052"/>
                </a:lnTo>
                <a:lnTo>
                  <a:pt x="342908" y="2135617"/>
                </a:lnTo>
                <a:lnTo>
                  <a:pt x="340370" y="2143548"/>
                </a:lnTo>
                <a:lnTo>
                  <a:pt x="337198" y="2151795"/>
                </a:lnTo>
                <a:lnTo>
                  <a:pt x="333709" y="2159408"/>
                </a:lnTo>
                <a:lnTo>
                  <a:pt x="329902" y="2167021"/>
                </a:lnTo>
                <a:lnTo>
                  <a:pt x="325461" y="2174317"/>
                </a:lnTo>
                <a:lnTo>
                  <a:pt x="320703" y="2181296"/>
                </a:lnTo>
                <a:lnTo>
                  <a:pt x="316262" y="2188275"/>
                </a:lnTo>
                <a:lnTo>
                  <a:pt x="310552" y="2194936"/>
                </a:lnTo>
                <a:lnTo>
                  <a:pt x="305160" y="2201280"/>
                </a:lnTo>
                <a:lnTo>
                  <a:pt x="299450" y="2207307"/>
                </a:lnTo>
                <a:lnTo>
                  <a:pt x="293423" y="2213335"/>
                </a:lnTo>
                <a:lnTo>
                  <a:pt x="286761" y="2218727"/>
                </a:lnTo>
                <a:lnTo>
                  <a:pt x="280417" y="2223803"/>
                </a:lnTo>
                <a:lnTo>
                  <a:pt x="273755" y="2228878"/>
                </a:lnTo>
                <a:lnTo>
                  <a:pt x="266142" y="2233636"/>
                </a:lnTo>
                <a:lnTo>
                  <a:pt x="258846" y="2237443"/>
                </a:lnTo>
                <a:lnTo>
                  <a:pt x="251550" y="2241249"/>
                </a:lnTo>
                <a:lnTo>
                  <a:pt x="243620" y="2244739"/>
                </a:lnTo>
                <a:lnTo>
                  <a:pt x="235690" y="2247911"/>
                </a:lnTo>
                <a:lnTo>
                  <a:pt x="227759" y="2250766"/>
                </a:lnTo>
                <a:lnTo>
                  <a:pt x="219195" y="2253303"/>
                </a:lnTo>
                <a:lnTo>
                  <a:pt x="210947" y="2255524"/>
                </a:lnTo>
                <a:lnTo>
                  <a:pt x="202382" y="2256793"/>
                </a:lnTo>
                <a:lnTo>
                  <a:pt x="193183" y="2257744"/>
                </a:lnTo>
                <a:lnTo>
                  <a:pt x="184301" y="2258379"/>
                </a:lnTo>
                <a:lnTo>
                  <a:pt x="175419" y="2259013"/>
                </a:lnTo>
                <a:lnTo>
                  <a:pt x="166537" y="2258379"/>
                </a:lnTo>
                <a:lnTo>
                  <a:pt x="157338" y="2257744"/>
                </a:lnTo>
                <a:lnTo>
                  <a:pt x="148456" y="2256793"/>
                </a:lnTo>
                <a:lnTo>
                  <a:pt x="139891" y="2255524"/>
                </a:lnTo>
                <a:lnTo>
                  <a:pt x="131644" y="2253303"/>
                </a:lnTo>
                <a:lnTo>
                  <a:pt x="123079" y="2250766"/>
                </a:lnTo>
                <a:lnTo>
                  <a:pt x="114831" y="2247911"/>
                </a:lnTo>
                <a:lnTo>
                  <a:pt x="107218" y="2244739"/>
                </a:lnTo>
                <a:lnTo>
                  <a:pt x="99288" y="2241249"/>
                </a:lnTo>
                <a:lnTo>
                  <a:pt x="91675" y="2237443"/>
                </a:lnTo>
                <a:lnTo>
                  <a:pt x="84696" y="2233636"/>
                </a:lnTo>
                <a:lnTo>
                  <a:pt x="77083" y="2228878"/>
                </a:lnTo>
                <a:lnTo>
                  <a:pt x="70422" y="2223803"/>
                </a:lnTo>
                <a:lnTo>
                  <a:pt x="64077" y="2218727"/>
                </a:lnTo>
                <a:lnTo>
                  <a:pt x="57416" y="2213335"/>
                </a:lnTo>
                <a:lnTo>
                  <a:pt x="51389" y="2207307"/>
                </a:lnTo>
                <a:lnTo>
                  <a:pt x="45679" y="2201280"/>
                </a:lnTo>
                <a:lnTo>
                  <a:pt x="40286" y="2194936"/>
                </a:lnTo>
                <a:lnTo>
                  <a:pt x="34577" y="2188275"/>
                </a:lnTo>
                <a:lnTo>
                  <a:pt x="30136" y="2181296"/>
                </a:lnTo>
                <a:lnTo>
                  <a:pt x="25377" y="2174317"/>
                </a:lnTo>
                <a:lnTo>
                  <a:pt x="20936" y="2167021"/>
                </a:lnTo>
                <a:lnTo>
                  <a:pt x="17130" y="2159408"/>
                </a:lnTo>
                <a:lnTo>
                  <a:pt x="13640" y="2151795"/>
                </a:lnTo>
                <a:lnTo>
                  <a:pt x="10468" y="2143548"/>
                </a:lnTo>
                <a:lnTo>
                  <a:pt x="7931" y="2135617"/>
                </a:lnTo>
                <a:lnTo>
                  <a:pt x="5393" y="2127052"/>
                </a:lnTo>
                <a:lnTo>
                  <a:pt x="3490" y="2118488"/>
                </a:lnTo>
                <a:lnTo>
                  <a:pt x="1904" y="2109923"/>
                </a:lnTo>
                <a:lnTo>
                  <a:pt x="635" y="2101358"/>
                </a:lnTo>
                <a:lnTo>
                  <a:pt x="317" y="2092476"/>
                </a:lnTo>
                <a:lnTo>
                  <a:pt x="0" y="2083594"/>
                </a:lnTo>
                <a:lnTo>
                  <a:pt x="317" y="2074395"/>
                </a:lnTo>
                <a:lnTo>
                  <a:pt x="635" y="2065513"/>
                </a:lnTo>
                <a:lnTo>
                  <a:pt x="1904" y="2056631"/>
                </a:lnTo>
                <a:lnTo>
                  <a:pt x="3490" y="2048066"/>
                </a:lnTo>
                <a:lnTo>
                  <a:pt x="5393" y="2039502"/>
                </a:lnTo>
                <a:lnTo>
                  <a:pt x="7931" y="2031254"/>
                </a:lnTo>
                <a:lnTo>
                  <a:pt x="10468" y="2023006"/>
                </a:lnTo>
                <a:lnTo>
                  <a:pt x="13640" y="2015393"/>
                </a:lnTo>
                <a:lnTo>
                  <a:pt x="17130" y="2007463"/>
                </a:lnTo>
                <a:lnTo>
                  <a:pt x="20936" y="1999533"/>
                </a:lnTo>
                <a:lnTo>
                  <a:pt x="25377" y="1992237"/>
                </a:lnTo>
                <a:lnTo>
                  <a:pt x="30136" y="1985258"/>
                </a:lnTo>
                <a:lnTo>
                  <a:pt x="34577" y="1978279"/>
                </a:lnTo>
                <a:lnTo>
                  <a:pt x="40286" y="1971618"/>
                </a:lnTo>
                <a:lnTo>
                  <a:pt x="45679" y="1965274"/>
                </a:lnTo>
                <a:lnTo>
                  <a:pt x="51389" y="1959247"/>
                </a:lnTo>
                <a:lnTo>
                  <a:pt x="57416" y="1953537"/>
                </a:lnTo>
                <a:lnTo>
                  <a:pt x="64077" y="1947827"/>
                </a:lnTo>
                <a:lnTo>
                  <a:pt x="70422" y="1942752"/>
                </a:lnTo>
                <a:lnTo>
                  <a:pt x="77083" y="1937676"/>
                </a:lnTo>
                <a:lnTo>
                  <a:pt x="84696" y="1933552"/>
                </a:lnTo>
                <a:lnTo>
                  <a:pt x="91675" y="1929111"/>
                </a:lnTo>
                <a:lnTo>
                  <a:pt x="99288" y="1925305"/>
                </a:lnTo>
                <a:lnTo>
                  <a:pt x="107218" y="1921815"/>
                </a:lnTo>
                <a:lnTo>
                  <a:pt x="114831" y="1918643"/>
                </a:lnTo>
                <a:lnTo>
                  <a:pt x="123079" y="1915788"/>
                </a:lnTo>
                <a:lnTo>
                  <a:pt x="131644" y="1913568"/>
                </a:lnTo>
                <a:lnTo>
                  <a:pt x="139891" y="1911665"/>
                </a:lnTo>
                <a:lnTo>
                  <a:pt x="148456" y="1910079"/>
                </a:lnTo>
                <a:lnTo>
                  <a:pt x="157338" y="1908810"/>
                </a:lnTo>
                <a:lnTo>
                  <a:pt x="166537" y="1908175"/>
                </a:lnTo>
                <a:close/>
                <a:moveTo>
                  <a:pt x="3078799" y="1430338"/>
                </a:moveTo>
                <a:lnTo>
                  <a:pt x="3087989" y="1430657"/>
                </a:lnTo>
                <a:lnTo>
                  <a:pt x="3096546" y="1431294"/>
                </a:lnTo>
                <a:lnTo>
                  <a:pt x="3105420" y="1432250"/>
                </a:lnTo>
                <a:lnTo>
                  <a:pt x="3114294" y="1433843"/>
                </a:lnTo>
                <a:lnTo>
                  <a:pt x="3122851" y="1435755"/>
                </a:lnTo>
                <a:lnTo>
                  <a:pt x="3130775" y="1437986"/>
                </a:lnTo>
                <a:lnTo>
                  <a:pt x="3139015" y="1441172"/>
                </a:lnTo>
                <a:lnTo>
                  <a:pt x="3147255" y="1444359"/>
                </a:lnTo>
                <a:lnTo>
                  <a:pt x="3155178" y="1447864"/>
                </a:lnTo>
                <a:lnTo>
                  <a:pt x="3162467" y="1451688"/>
                </a:lnTo>
                <a:lnTo>
                  <a:pt x="3169757" y="1455830"/>
                </a:lnTo>
                <a:lnTo>
                  <a:pt x="3176729" y="1460291"/>
                </a:lnTo>
                <a:lnTo>
                  <a:pt x="3183701" y="1465390"/>
                </a:lnTo>
                <a:lnTo>
                  <a:pt x="3190357" y="1470488"/>
                </a:lnTo>
                <a:lnTo>
                  <a:pt x="3196695" y="1476224"/>
                </a:lnTo>
                <a:lnTo>
                  <a:pt x="3203034" y="1481959"/>
                </a:lnTo>
                <a:lnTo>
                  <a:pt x="3208739" y="1488332"/>
                </a:lnTo>
                <a:lnTo>
                  <a:pt x="3214126" y="1494387"/>
                </a:lnTo>
                <a:lnTo>
                  <a:pt x="3219197" y="1501078"/>
                </a:lnTo>
                <a:lnTo>
                  <a:pt x="3224268" y="1508088"/>
                </a:lnTo>
                <a:lnTo>
                  <a:pt x="3228705" y="1515099"/>
                </a:lnTo>
                <a:lnTo>
                  <a:pt x="3232825" y="1522746"/>
                </a:lnTo>
                <a:lnTo>
                  <a:pt x="3236945" y="1530075"/>
                </a:lnTo>
                <a:lnTo>
                  <a:pt x="3240431" y="1538041"/>
                </a:lnTo>
                <a:lnTo>
                  <a:pt x="3243284" y="1545689"/>
                </a:lnTo>
                <a:lnTo>
                  <a:pt x="3246136" y="1553974"/>
                </a:lnTo>
                <a:lnTo>
                  <a:pt x="3248354" y="1562577"/>
                </a:lnTo>
                <a:lnTo>
                  <a:pt x="3250573" y="1570862"/>
                </a:lnTo>
                <a:lnTo>
                  <a:pt x="3252158" y="1579784"/>
                </a:lnTo>
                <a:lnTo>
                  <a:pt x="3253108" y="1588388"/>
                </a:lnTo>
                <a:lnTo>
                  <a:pt x="3254059" y="1597629"/>
                </a:lnTo>
                <a:lnTo>
                  <a:pt x="3254376" y="1606551"/>
                </a:lnTo>
                <a:lnTo>
                  <a:pt x="3254059" y="1615473"/>
                </a:lnTo>
                <a:lnTo>
                  <a:pt x="3253108" y="1624395"/>
                </a:lnTo>
                <a:lnTo>
                  <a:pt x="3252158" y="1633636"/>
                </a:lnTo>
                <a:lnTo>
                  <a:pt x="3250573" y="1642239"/>
                </a:lnTo>
                <a:lnTo>
                  <a:pt x="3248354" y="1650843"/>
                </a:lnTo>
                <a:lnTo>
                  <a:pt x="3246136" y="1658809"/>
                </a:lnTo>
                <a:lnTo>
                  <a:pt x="3243284" y="1667094"/>
                </a:lnTo>
                <a:lnTo>
                  <a:pt x="3240431" y="1675060"/>
                </a:lnTo>
                <a:lnTo>
                  <a:pt x="3236945" y="1682708"/>
                </a:lnTo>
                <a:lnTo>
                  <a:pt x="3232825" y="1690674"/>
                </a:lnTo>
                <a:lnTo>
                  <a:pt x="3228705" y="1697684"/>
                </a:lnTo>
                <a:lnTo>
                  <a:pt x="3224268" y="1705013"/>
                </a:lnTo>
                <a:lnTo>
                  <a:pt x="3219197" y="1711705"/>
                </a:lnTo>
                <a:lnTo>
                  <a:pt x="3214126" y="1718396"/>
                </a:lnTo>
                <a:lnTo>
                  <a:pt x="3208739" y="1725088"/>
                </a:lnTo>
                <a:lnTo>
                  <a:pt x="3203034" y="1731142"/>
                </a:lnTo>
                <a:lnTo>
                  <a:pt x="3196695" y="1736878"/>
                </a:lnTo>
                <a:lnTo>
                  <a:pt x="3190357" y="1742295"/>
                </a:lnTo>
                <a:lnTo>
                  <a:pt x="3183701" y="1747712"/>
                </a:lnTo>
                <a:lnTo>
                  <a:pt x="3176729" y="1752492"/>
                </a:lnTo>
                <a:lnTo>
                  <a:pt x="3169757" y="1757271"/>
                </a:lnTo>
                <a:lnTo>
                  <a:pt x="3162467" y="1761414"/>
                </a:lnTo>
                <a:lnTo>
                  <a:pt x="3155178" y="1765556"/>
                </a:lnTo>
                <a:lnTo>
                  <a:pt x="3147255" y="1769061"/>
                </a:lnTo>
                <a:lnTo>
                  <a:pt x="3139015" y="1772248"/>
                </a:lnTo>
                <a:lnTo>
                  <a:pt x="3130775" y="1774797"/>
                </a:lnTo>
                <a:lnTo>
                  <a:pt x="3122851" y="1777346"/>
                </a:lnTo>
                <a:lnTo>
                  <a:pt x="3114294" y="1779258"/>
                </a:lnTo>
                <a:lnTo>
                  <a:pt x="3105420" y="1780851"/>
                </a:lnTo>
                <a:lnTo>
                  <a:pt x="3096546" y="1781807"/>
                </a:lnTo>
                <a:lnTo>
                  <a:pt x="3087989" y="1782763"/>
                </a:lnTo>
                <a:lnTo>
                  <a:pt x="3078799" y="1782763"/>
                </a:lnTo>
                <a:lnTo>
                  <a:pt x="3069608" y="1782763"/>
                </a:lnTo>
                <a:lnTo>
                  <a:pt x="3060734" y="1781807"/>
                </a:lnTo>
                <a:lnTo>
                  <a:pt x="3052177" y="1780851"/>
                </a:lnTo>
                <a:lnTo>
                  <a:pt x="3043620" y="1779258"/>
                </a:lnTo>
                <a:lnTo>
                  <a:pt x="3035063" y="1777346"/>
                </a:lnTo>
                <a:lnTo>
                  <a:pt x="3026823" y="1774797"/>
                </a:lnTo>
                <a:lnTo>
                  <a:pt x="3018582" y="1772248"/>
                </a:lnTo>
                <a:lnTo>
                  <a:pt x="3010659" y="1769061"/>
                </a:lnTo>
                <a:lnTo>
                  <a:pt x="3002736" y="1765556"/>
                </a:lnTo>
                <a:lnTo>
                  <a:pt x="2995447" y="1761414"/>
                </a:lnTo>
                <a:lnTo>
                  <a:pt x="2987841" y="1757271"/>
                </a:lnTo>
                <a:lnTo>
                  <a:pt x="2980868" y="1752492"/>
                </a:lnTo>
                <a:lnTo>
                  <a:pt x="2973896" y="1747712"/>
                </a:lnTo>
                <a:lnTo>
                  <a:pt x="2967240" y="1742295"/>
                </a:lnTo>
                <a:lnTo>
                  <a:pt x="2961219" y="1736878"/>
                </a:lnTo>
                <a:lnTo>
                  <a:pt x="2954880" y="1731142"/>
                </a:lnTo>
                <a:lnTo>
                  <a:pt x="2948859" y="1725088"/>
                </a:lnTo>
                <a:lnTo>
                  <a:pt x="2943471" y="1718396"/>
                </a:lnTo>
                <a:lnTo>
                  <a:pt x="2938400" y="1711705"/>
                </a:lnTo>
                <a:lnTo>
                  <a:pt x="2933329" y="1705013"/>
                </a:lnTo>
                <a:lnTo>
                  <a:pt x="2929209" y="1697684"/>
                </a:lnTo>
                <a:lnTo>
                  <a:pt x="2924772" y="1690674"/>
                </a:lnTo>
                <a:lnTo>
                  <a:pt x="2920969" y="1682708"/>
                </a:lnTo>
                <a:lnTo>
                  <a:pt x="2917483" y="1675060"/>
                </a:lnTo>
                <a:lnTo>
                  <a:pt x="2914314" y="1667094"/>
                </a:lnTo>
                <a:lnTo>
                  <a:pt x="2911778" y="1658809"/>
                </a:lnTo>
                <a:lnTo>
                  <a:pt x="2909243" y="1650843"/>
                </a:lnTo>
                <a:lnTo>
                  <a:pt x="2907341" y="1642239"/>
                </a:lnTo>
                <a:lnTo>
                  <a:pt x="2905756" y="1633636"/>
                </a:lnTo>
                <a:lnTo>
                  <a:pt x="2904489" y="1624395"/>
                </a:lnTo>
                <a:lnTo>
                  <a:pt x="2903855" y="1615473"/>
                </a:lnTo>
                <a:lnTo>
                  <a:pt x="2903538" y="1606551"/>
                </a:lnTo>
                <a:lnTo>
                  <a:pt x="2903855" y="1597629"/>
                </a:lnTo>
                <a:lnTo>
                  <a:pt x="2904489" y="1588388"/>
                </a:lnTo>
                <a:lnTo>
                  <a:pt x="2905756" y="1579784"/>
                </a:lnTo>
                <a:lnTo>
                  <a:pt x="2907341" y="1570862"/>
                </a:lnTo>
                <a:lnTo>
                  <a:pt x="2909243" y="1562577"/>
                </a:lnTo>
                <a:lnTo>
                  <a:pt x="2911778" y="1553974"/>
                </a:lnTo>
                <a:lnTo>
                  <a:pt x="2914314" y="1545689"/>
                </a:lnTo>
                <a:lnTo>
                  <a:pt x="2917483" y="1538041"/>
                </a:lnTo>
                <a:lnTo>
                  <a:pt x="2920969" y="1530075"/>
                </a:lnTo>
                <a:lnTo>
                  <a:pt x="2924772" y="1522746"/>
                </a:lnTo>
                <a:lnTo>
                  <a:pt x="2929209" y="1515099"/>
                </a:lnTo>
                <a:lnTo>
                  <a:pt x="2933329" y="1508088"/>
                </a:lnTo>
                <a:lnTo>
                  <a:pt x="2938400" y="1501078"/>
                </a:lnTo>
                <a:lnTo>
                  <a:pt x="2943471" y="1494387"/>
                </a:lnTo>
                <a:lnTo>
                  <a:pt x="2948859" y="1488332"/>
                </a:lnTo>
                <a:lnTo>
                  <a:pt x="2954880" y="1481959"/>
                </a:lnTo>
                <a:lnTo>
                  <a:pt x="2961219" y="1476224"/>
                </a:lnTo>
                <a:lnTo>
                  <a:pt x="2967240" y="1470488"/>
                </a:lnTo>
                <a:lnTo>
                  <a:pt x="2973896" y="1465390"/>
                </a:lnTo>
                <a:lnTo>
                  <a:pt x="2980868" y="1460291"/>
                </a:lnTo>
                <a:lnTo>
                  <a:pt x="2987841" y="1455830"/>
                </a:lnTo>
                <a:lnTo>
                  <a:pt x="2995447" y="1451688"/>
                </a:lnTo>
                <a:lnTo>
                  <a:pt x="3002736" y="1447864"/>
                </a:lnTo>
                <a:lnTo>
                  <a:pt x="3010659" y="1444359"/>
                </a:lnTo>
                <a:lnTo>
                  <a:pt x="3018582" y="1441172"/>
                </a:lnTo>
                <a:lnTo>
                  <a:pt x="3026823" y="1437986"/>
                </a:lnTo>
                <a:lnTo>
                  <a:pt x="3035063" y="1435755"/>
                </a:lnTo>
                <a:lnTo>
                  <a:pt x="3043620" y="1433843"/>
                </a:lnTo>
                <a:lnTo>
                  <a:pt x="3052177" y="1432250"/>
                </a:lnTo>
                <a:lnTo>
                  <a:pt x="3060734" y="1431294"/>
                </a:lnTo>
                <a:lnTo>
                  <a:pt x="3069608" y="1430657"/>
                </a:lnTo>
                <a:lnTo>
                  <a:pt x="3078799" y="1430338"/>
                </a:lnTo>
                <a:close/>
                <a:moveTo>
                  <a:pt x="3069608" y="954088"/>
                </a:moveTo>
                <a:lnTo>
                  <a:pt x="3078799" y="954088"/>
                </a:lnTo>
                <a:lnTo>
                  <a:pt x="3087989" y="954088"/>
                </a:lnTo>
                <a:lnTo>
                  <a:pt x="3096546" y="955040"/>
                </a:lnTo>
                <a:lnTo>
                  <a:pt x="3105420" y="955992"/>
                </a:lnTo>
                <a:lnTo>
                  <a:pt x="3114294" y="957578"/>
                </a:lnTo>
                <a:lnTo>
                  <a:pt x="3122851" y="959481"/>
                </a:lnTo>
                <a:lnTo>
                  <a:pt x="3130775" y="962019"/>
                </a:lnTo>
                <a:lnTo>
                  <a:pt x="3139015" y="964556"/>
                </a:lnTo>
                <a:lnTo>
                  <a:pt x="3147255" y="967728"/>
                </a:lnTo>
                <a:lnTo>
                  <a:pt x="3155178" y="971218"/>
                </a:lnTo>
                <a:lnTo>
                  <a:pt x="3162467" y="975342"/>
                </a:lnTo>
                <a:lnTo>
                  <a:pt x="3169757" y="979465"/>
                </a:lnTo>
                <a:lnTo>
                  <a:pt x="3176729" y="984224"/>
                </a:lnTo>
                <a:lnTo>
                  <a:pt x="3183701" y="988982"/>
                </a:lnTo>
                <a:lnTo>
                  <a:pt x="3190357" y="994057"/>
                </a:lnTo>
                <a:lnTo>
                  <a:pt x="3196695" y="999767"/>
                </a:lnTo>
                <a:lnTo>
                  <a:pt x="3203034" y="1005477"/>
                </a:lnTo>
                <a:lnTo>
                  <a:pt x="3208739" y="1011504"/>
                </a:lnTo>
                <a:lnTo>
                  <a:pt x="3214126" y="1018165"/>
                </a:lnTo>
                <a:lnTo>
                  <a:pt x="3219197" y="1024827"/>
                </a:lnTo>
                <a:lnTo>
                  <a:pt x="3224268" y="1031488"/>
                </a:lnTo>
                <a:lnTo>
                  <a:pt x="3228705" y="1038467"/>
                </a:lnTo>
                <a:lnTo>
                  <a:pt x="3232825" y="1045763"/>
                </a:lnTo>
                <a:lnTo>
                  <a:pt x="3236945" y="1053693"/>
                </a:lnTo>
                <a:lnTo>
                  <a:pt x="3240431" y="1061306"/>
                </a:lnTo>
                <a:lnTo>
                  <a:pt x="3243284" y="1069237"/>
                </a:lnTo>
                <a:lnTo>
                  <a:pt x="3246136" y="1077484"/>
                </a:lnTo>
                <a:lnTo>
                  <a:pt x="3248354" y="1085415"/>
                </a:lnTo>
                <a:lnTo>
                  <a:pt x="3250573" y="1093979"/>
                </a:lnTo>
                <a:lnTo>
                  <a:pt x="3252158" y="1102544"/>
                </a:lnTo>
                <a:lnTo>
                  <a:pt x="3253108" y="1111743"/>
                </a:lnTo>
                <a:lnTo>
                  <a:pt x="3254059" y="1120625"/>
                </a:lnTo>
                <a:lnTo>
                  <a:pt x="3254376" y="1129507"/>
                </a:lnTo>
                <a:lnTo>
                  <a:pt x="3254059" y="1138389"/>
                </a:lnTo>
                <a:lnTo>
                  <a:pt x="3253108" y="1147588"/>
                </a:lnTo>
                <a:lnTo>
                  <a:pt x="3252158" y="1156153"/>
                </a:lnTo>
                <a:lnTo>
                  <a:pt x="3250573" y="1164718"/>
                </a:lnTo>
                <a:lnTo>
                  <a:pt x="3248354" y="1173283"/>
                </a:lnTo>
                <a:lnTo>
                  <a:pt x="3246136" y="1181847"/>
                </a:lnTo>
                <a:lnTo>
                  <a:pt x="3243284" y="1189461"/>
                </a:lnTo>
                <a:lnTo>
                  <a:pt x="3240431" y="1197708"/>
                </a:lnTo>
                <a:lnTo>
                  <a:pt x="3236945" y="1205638"/>
                </a:lnTo>
                <a:lnTo>
                  <a:pt x="3232825" y="1212934"/>
                </a:lnTo>
                <a:lnTo>
                  <a:pt x="3228705" y="1220230"/>
                </a:lnTo>
                <a:lnTo>
                  <a:pt x="3224268" y="1227526"/>
                </a:lnTo>
                <a:lnTo>
                  <a:pt x="3219197" y="1234505"/>
                </a:lnTo>
                <a:lnTo>
                  <a:pt x="3214126" y="1241166"/>
                </a:lnTo>
                <a:lnTo>
                  <a:pt x="3208739" y="1247193"/>
                </a:lnTo>
                <a:lnTo>
                  <a:pt x="3203034" y="1253538"/>
                </a:lnTo>
                <a:lnTo>
                  <a:pt x="3196695" y="1259248"/>
                </a:lnTo>
                <a:lnTo>
                  <a:pt x="3190357" y="1264957"/>
                </a:lnTo>
                <a:lnTo>
                  <a:pt x="3183701" y="1270033"/>
                </a:lnTo>
                <a:lnTo>
                  <a:pt x="3176729" y="1275108"/>
                </a:lnTo>
                <a:lnTo>
                  <a:pt x="3169757" y="1279549"/>
                </a:lnTo>
                <a:lnTo>
                  <a:pt x="3162467" y="1283673"/>
                </a:lnTo>
                <a:lnTo>
                  <a:pt x="3155178" y="1287479"/>
                </a:lnTo>
                <a:lnTo>
                  <a:pt x="3147255" y="1290969"/>
                </a:lnTo>
                <a:lnTo>
                  <a:pt x="3139015" y="1294141"/>
                </a:lnTo>
                <a:lnTo>
                  <a:pt x="3130775" y="1297313"/>
                </a:lnTo>
                <a:lnTo>
                  <a:pt x="3122851" y="1299534"/>
                </a:lnTo>
                <a:lnTo>
                  <a:pt x="3114294" y="1301437"/>
                </a:lnTo>
                <a:lnTo>
                  <a:pt x="3105420" y="1303023"/>
                </a:lnTo>
                <a:lnTo>
                  <a:pt x="3096546" y="1303657"/>
                </a:lnTo>
                <a:lnTo>
                  <a:pt x="3087989" y="1304609"/>
                </a:lnTo>
                <a:lnTo>
                  <a:pt x="3078799" y="1304926"/>
                </a:lnTo>
                <a:lnTo>
                  <a:pt x="3069608" y="1304609"/>
                </a:lnTo>
                <a:lnTo>
                  <a:pt x="3060734" y="1303657"/>
                </a:lnTo>
                <a:lnTo>
                  <a:pt x="3052177" y="1303023"/>
                </a:lnTo>
                <a:lnTo>
                  <a:pt x="3043620" y="1301437"/>
                </a:lnTo>
                <a:lnTo>
                  <a:pt x="3035063" y="1299534"/>
                </a:lnTo>
                <a:lnTo>
                  <a:pt x="3026823" y="1297313"/>
                </a:lnTo>
                <a:lnTo>
                  <a:pt x="3018582" y="1294141"/>
                </a:lnTo>
                <a:lnTo>
                  <a:pt x="3010659" y="1290969"/>
                </a:lnTo>
                <a:lnTo>
                  <a:pt x="3002736" y="1287479"/>
                </a:lnTo>
                <a:lnTo>
                  <a:pt x="2995447" y="1283673"/>
                </a:lnTo>
                <a:lnTo>
                  <a:pt x="2987841" y="1279549"/>
                </a:lnTo>
                <a:lnTo>
                  <a:pt x="2980868" y="1275108"/>
                </a:lnTo>
                <a:lnTo>
                  <a:pt x="2973896" y="1270033"/>
                </a:lnTo>
                <a:lnTo>
                  <a:pt x="2967240" y="1264957"/>
                </a:lnTo>
                <a:lnTo>
                  <a:pt x="2961219" y="1259248"/>
                </a:lnTo>
                <a:lnTo>
                  <a:pt x="2954880" y="1253538"/>
                </a:lnTo>
                <a:lnTo>
                  <a:pt x="2948859" y="1247193"/>
                </a:lnTo>
                <a:lnTo>
                  <a:pt x="2943471" y="1241166"/>
                </a:lnTo>
                <a:lnTo>
                  <a:pt x="2938400" y="1234505"/>
                </a:lnTo>
                <a:lnTo>
                  <a:pt x="2933329" y="1227526"/>
                </a:lnTo>
                <a:lnTo>
                  <a:pt x="2929209" y="1220230"/>
                </a:lnTo>
                <a:lnTo>
                  <a:pt x="2924772" y="1212934"/>
                </a:lnTo>
                <a:lnTo>
                  <a:pt x="2920969" y="1205638"/>
                </a:lnTo>
                <a:lnTo>
                  <a:pt x="2917483" y="1197708"/>
                </a:lnTo>
                <a:lnTo>
                  <a:pt x="2914314" y="1189461"/>
                </a:lnTo>
                <a:lnTo>
                  <a:pt x="2911778" y="1181847"/>
                </a:lnTo>
                <a:lnTo>
                  <a:pt x="2909243" y="1173283"/>
                </a:lnTo>
                <a:lnTo>
                  <a:pt x="2907341" y="1164718"/>
                </a:lnTo>
                <a:lnTo>
                  <a:pt x="2905756" y="1156153"/>
                </a:lnTo>
                <a:lnTo>
                  <a:pt x="2904489" y="1147588"/>
                </a:lnTo>
                <a:lnTo>
                  <a:pt x="2903855" y="1138389"/>
                </a:lnTo>
                <a:lnTo>
                  <a:pt x="2903538" y="1129507"/>
                </a:lnTo>
                <a:lnTo>
                  <a:pt x="2903855" y="1120625"/>
                </a:lnTo>
                <a:lnTo>
                  <a:pt x="2904489" y="1111743"/>
                </a:lnTo>
                <a:lnTo>
                  <a:pt x="2905756" y="1102544"/>
                </a:lnTo>
                <a:lnTo>
                  <a:pt x="2907341" y="1093979"/>
                </a:lnTo>
                <a:lnTo>
                  <a:pt x="2909243" y="1085415"/>
                </a:lnTo>
                <a:lnTo>
                  <a:pt x="2911778" y="1077484"/>
                </a:lnTo>
                <a:lnTo>
                  <a:pt x="2914314" y="1069237"/>
                </a:lnTo>
                <a:lnTo>
                  <a:pt x="2917483" y="1061306"/>
                </a:lnTo>
                <a:lnTo>
                  <a:pt x="2920969" y="1053693"/>
                </a:lnTo>
                <a:lnTo>
                  <a:pt x="2924772" y="1045763"/>
                </a:lnTo>
                <a:lnTo>
                  <a:pt x="2929209" y="1038467"/>
                </a:lnTo>
                <a:lnTo>
                  <a:pt x="2933329" y="1031488"/>
                </a:lnTo>
                <a:lnTo>
                  <a:pt x="2938400" y="1024827"/>
                </a:lnTo>
                <a:lnTo>
                  <a:pt x="2943471" y="1018165"/>
                </a:lnTo>
                <a:lnTo>
                  <a:pt x="2948859" y="1011504"/>
                </a:lnTo>
                <a:lnTo>
                  <a:pt x="2954880" y="1005477"/>
                </a:lnTo>
                <a:lnTo>
                  <a:pt x="2961219" y="999767"/>
                </a:lnTo>
                <a:lnTo>
                  <a:pt x="2967240" y="994057"/>
                </a:lnTo>
                <a:lnTo>
                  <a:pt x="2973896" y="988982"/>
                </a:lnTo>
                <a:lnTo>
                  <a:pt x="2980868" y="984224"/>
                </a:lnTo>
                <a:lnTo>
                  <a:pt x="2987841" y="979465"/>
                </a:lnTo>
                <a:lnTo>
                  <a:pt x="2995447" y="975342"/>
                </a:lnTo>
                <a:lnTo>
                  <a:pt x="3002736" y="971218"/>
                </a:lnTo>
                <a:lnTo>
                  <a:pt x="3010659" y="967728"/>
                </a:lnTo>
                <a:lnTo>
                  <a:pt x="3018582" y="964556"/>
                </a:lnTo>
                <a:lnTo>
                  <a:pt x="3026823" y="962019"/>
                </a:lnTo>
                <a:lnTo>
                  <a:pt x="3035063" y="959481"/>
                </a:lnTo>
                <a:lnTo>
                  <a:pt x="3043620" y="957578"/>
                </a:lnTo>
                <a:lnTo>
                  <a:pt x="3052177" y="955992"/>
                </a:lnTo>
                <a:lnTo>
                  <a:pt x="3060734" y="955040"/>
                </a:lnTo>
                <a:lnTo>
                  <a:pt x="3069608" y="954088"/>
                </a:lnTo>
                <a:close/>
                <a:moveTo>
                  <a:pt x="2585887" y="954088"/>
                </a:moveTo>
                <a:lnTo>
                  <a:pt x="2594769" y="954088"/>
                </a:lnTo>
                <a:lnTo>
                  <a:pt x="2603651" y="954088"/>
                </a:lnTo>
                <a:lnTo>
                  <a:pt x="2612850" y="955040"/>
                </a:lnTo>
                <a:lnTo>
                  <a:pt x="2621732" y="955992"/>
                </a:lnTo>
                <a:lnTo>
                  <a:pt x="2630297" y="957578"/>
                </a:lnTo>
                <a:lnTo>
                  <a:pt x="2638862" y="959481"/>
                </a:lnTo>
                <a:lnTo>
                  <a:pt x="2647109" y="962019"/>
                </a:lnTo>
                <a:lnTo>
                  <a:pt x="2655040" y="964556"/>
                </a:lnTo>
                <a:lnTo>
                  <a:pt x="2662970" y="967728"/>
                </a:lnTo>
                <a:lnTo>
                  <a:pt x="2670900" y="971218"/>
                </a:lnTo>
                <a:lnTo>
                  <a:pt x="2678513" y="975342"/>
                </a:lnTo>
                <a:lnTo>
                  <a:pt x="2685492" y="979465"/>
                </a:lnTo>
                <a:lnTo>
                  <a:pt x="2693105" y="984224"/>
                </a:lnTo>
                <a:lnTo>
                  <a:pt x="2699767" y="988982"/>
                </a:lnTo>
                <a:lnTo>
                  <a:pt x="2706111" y="994057"/>
                </a:lnTo>
                <a:lnTo>
                  <a:pt x="2712772" y="999767"/>
                </a:lnTo>
                <a:lnTo>
                  <a:pt x="2718799" y="1005477"/>
                </a:lnTo>
                <a:lnTo>
                  <a:pt x="2724509" y="1011504"/>
                </a:lnTo>
                <a:lnTo>
                  <a:pt x="2729902" y="1018165"/>
                </a:lnTo>
                <a:lnTo>
                  <a:pt x="2735612" y="1024827"/>
                </a:lnTo>
                <a:lnTo>
                  <a:pt x="2740053" y="1031488"/>
                </a:lnTo>
                <a:lnTo>
                  <a:pt x="2744811" y="1038467"/>
                </a:lnTo>
                <a:lnTo>
                  <a:pt x="2749252" y="1045763"/>
                </a:lnTo>
                <a:lnTo>
                  <a:pt x="2753058" y="1053693"/>
                </a:lnTo>
                <a:lnTo>
                  <a:pt x="2756548" y="1061306"/>
                </a:lnTo>
                <a:lnTo>
                  <a:pt x="2759720" y="1069237"/>
                </a:lnTo>
                <a:lnTo>
                  <a:pt x="2762258" y="1077484"/>
                </a:lnTo>
                <a:lnTo>
                  <a:pt x="2764795" y="1085415"/>
                </a:lnTo>
                <a:lnTo>
                  <a:pt x="2766699" y="1093979"/>
                </a:lnTo>
                <a:lnTo>
                  <a:pt x="2768285" y="1102544"/>
                </a:lnTo>
                <a:lnTo>
                  <a:pt x="2769236" y="1111743"/>
                </a:lnTo>
                <a:lnTo>
                  <a:pt x="2770188" y="1120625"/>
                </a:lnTo>
                <a:lnTo>
                  <a:pt x="2770188" y="1129507"/>
                </a:lnTo>
                <a:lnTo>
                  <a:pt x="2770188" y="1138389"/>
                </a:lnTo>
                <a:lnTo>
                  <a:pt x="2769236" y="1147588"/>
                </a:lnTo>
                <a:lnTo>
                  <a:pt x="2768285" y="1156153"/>
                </a:lnTo>
                <a:lnTo>
                  <a:pt x="2766699" y="1164718"/>
                </a:lnTo>
                <a:lnTo>
                  <a:pt x="2764795" y="1173283"/>
                </a:lnTo>
                <a:lnTo>
                  <a:pt x="2762258" y="1181847"/>
                </a:lnTo>
                <a:lnTo>
                  <a:pt x="2759720" y="1189461"/>
                </a:lnTo>
                <a:lnTo>
                  <a:pt x="2756548" y="1197708"/>
                </a:lnTo>
                <a:lnTo>
                  <a:pt x="2753058" y="1205638"/>
                </a:lnTo>
                <a:lnTo>
                  <a:pt x="2749252" y="1212934"/>
                </a:lnTo>
                <a:lnTo>
                  <a:pt x="2744811" y="1220230"/>
                </a:lnTo>
                <a:lnTo>
                  <a:pt x="2740053" y="1227526"/>
                </a:lnTo>
                <a:lnTo>
                  <a:pt x="2735612" y="1234505"/>
                </a:lnTo>
                <a:lnTo>
                  <a:pt x="2729902" y="1241166"/>
                </a:lnTo>
                <a:lnTo>
                  <a:pt x="2724509" y="1247193"/>
                </a:lnTo>
                <a:lnTo>
                  <a:pt x="2718799" y="1253538"/>
                </a:lnTo>
                <a:lnTo>
                  <a:pt x="2712772" y="1259248"/>
                </a:lnTo>
                <a:lnTo>
                  <a:pt x="2706111" y="1264957"/>
                </a:lnTo>
                <a:lnTo>
                  <a:pt x="2699767" y="1270033"/>
                </a:lnTo>
                <a:lnTo>
                  <a:pt x="2693105" y="1275108"/>
                </a:lnTo>
                <a:lnTo>
                  <a:pt x="2685492" y="1279549"/>
                </a:lnTo>
                <a:lnTo>
                  <a:pt x="2678513" y="1283673"/>
                </a:lnTo>
                <a:lnTo>
                  <a:pt x="2670900" y="1287479"/>
                </a:lnTo>
                <a:lnTo>
                  <a:pt x="2662970" y="1290969"/>
                </a:lnTo>
                <a:lnTo>
                  <a:pt x="2655040" y="1294141"/>
                </a:lnTo>
                <a:lnTo>
                  <a:pt x="2647109" y="1297313"/>
                </a:lnTo>
                <a:lnTo>
                  <a:pt x="2638862" y="1299534"/>
                </a:lnTo>
                <a:lnTo>
                  <a:pt x="2630297" y="1301437"/>
                </a:lnTo>
                <a:lnTo>
                  <a:pt x="2621732" y="1303023"/>
                </a:lnTo>
                <a:lnTo>
                  <a:pt x="2612850" y="1303657"/>
                </a:lnTo>
                <a:lnTo>
                  <a:pt x="2603651" y="1304609"/>
                </a:lnTo>
                <a:lnTo>
                  <a:pt x="2594769" y="1304926"/>
                </a:lnTo>
                <a:lnTo>
                  <a:pt x="2585887" y="1304609"/>
                </a:lnTo>
                <a:lnTo>
                  <a:pt x="2576688" y="1303657"/>
                </a:lnTo>
                <a:lnTo>
                  <a:pt x="2568123" y="1303023"/>
                </a:lnTo>
                <a:lnTo>
                  <a:pt x="2559241" y="1301437"/>
                </a:lnTo>
                <a:lnTo>
                  <a:pt x="2550994" y="1299534"/>
                </a:lnTo>
                <a:lnTo>
                  <a:pt x="2542429" y="1297313"/>
                </a:lnTo>
                <a:lnTo>
                  <a:pt x="2534498" y="1294141"/>
                </a:lnTo>
                <a:lnTo>
                  <a:pt x="2526568" y="1290969"/>
                </a:lnTo>
                <a:lnTo>
                  <a:pt x="2518638" y="1287479"/>
                </a:lnTo>
                <a:lnTo>
                  <a:pt x="2511342" y="1283673"/>
                </a:lnTo>
                <a:lnTo>
                  <a:pt x="2504046" y="1279549"/>
                </a:lnTo>
                <a:lnTo>
                  <a:pt x="2496433" y="1275108"/>
                </a:lnTo>
                <a:lnTo>
                  <a:pt x="2489771" y="1270033"/>
                </a:lnTo>
                <a:lnTo>
                  <a:pt x="2483427" y="1264957"/>
                </a:lnTo>
                <a:lnTo>
                  <a:pt x="2476766" y="1259248"/>
                </a:lnTo>
                <a:lnTo>
                  <a:pt x="2470739" y="1253538"/>
                </a:lnTo>
                <a:lnTo>
                  <a:pt x="2465029" y="1247193"/>
                </a:lnTo>
                <a:lnTo>
                  <a:pt x="2459636" y="1241166"/>
                </a:lnTo>
                <a:lnTo>
                  <a:pt x="2453926" y="1234505"/>
                </a:lnTo>
                <a:lnTo>
                  <a:pt x="2449485" y="1227526"/>
                </a:lnTo>
                <a:lnTo>
                  <a:pt x="2444727" y="1220230"/>
                </a:lnTo>
                <a:lnTo>
                  <a:pt x="2440286" y="1212934"/>
                </a:lnTo>
                <a:lnTo>
                  <a:pt x="2436480" y="1205638"/>
                </a:lnTo>
                <a:lnTo>
                  <a:pt x="2432990" y="1197708"/>
                </a:lnTo>
                <a:lnTo>
                  <a:pt x="2429818" y="1189461"/>
                </a:lnTo>
                <a:lnTo>
                  <a:pt x="2427280" y="1181847"/>
                </a:lnTo>
                <a:lnTo>
                  <a:pt x="2424743" y="1173283"/>
                </a:lnTo>
                <a:lnTo>
                  <a:pt x="2422839" y="1164718"/>
                </a:lnTo>
                <a:lnTo>
                  <a:pt x="2421253" y="1156153"/>
                </a:lnTo>
                <a:lnTo>
                  <a:pt x="2419984" y="1147588"/>
                </a:lnTo>
                <a:lnTo>
                  <a:pt x="2419667" y="1138389"/>
                </a:lnTo>
                <a:lnTo>
                  <a:pt x="2419350" y="1129507"/>
                </a:lnTo>
                <a:lnTo>
                  <a:pt x="2419667" y="1120625"/>
                </a:lnTo>
                <a:lnTo>
                  <a:pt x="2419984" y="1111743"/>
                </a:lnTo>
                <a:lnTo>
                  <a:pt x="2421253" y="1102544"/>
                </a:lnTo>
                <a:lnTo>
                  <a:pt x="2422839" y="1093979"/>
                </a:lnTo>
                <a:lnTo>
                  <a:pt x="2424743" y="1085415"/>
                </a:lnTo>
                <a:lnTo>
                  <a:pt x="2427280" y="1077484"/>
                </a:lnTo>
                <a:lnTo>
                  <a:pt x="2429818" y="1069237"/>
                </a:lnTo>
                <a:lnTo>
                  <a:pt x="2432990" y="1061306"/>
                </a:lnTo>
                <a:lnTo>
                  <a:pt x="2436480" y="1053693"/>
                </a:lnTo>
                <a:lnTo>
                  <a:pt x="2440286" y="1045763"/>
                </a:lnTo>
                <a:lnTo>
                  <a:pt x="2444727" y="1038467"/>
                </a:lnTo>
                <a:lnTo>
                  <a:pt x="2449485" y="1031488"/>
                </a:lnTo>
                <a:lnTo>
                  <a:pt x="2453926" y="1024827"/>
                </a:lnTo>
                <a:lnTo>
                  <a:pt x="2459636" y="1018165"/>
                </a:lnTo>
                <a:lnTo>
                  <a:pt x="2465029" y="1011504"/>
                </a:lnTo>
                <a:lnTo>
                  <a:pt x="2470739" y="1005477"/>
                </a:lnTo>
                <a:lnTo>
                  <a:pt x="2476766" y="999767"/>
                </a:lnTo>
                <a:lnTo>
                  <a:pt x="2483427" y="994057"/>
                </a:lnTo>
                <a:lnTo>
                  <a:pt x="2489771" y="988982"/>
                </a:lnTo>
                <a:lnTo>
                  <a:pt x="2496433" y="984224"/>
                </a:lnTo>
                <a:lnTo>
                  <a:pt x="2504046" y="979465"/>
                </a:lnTo>
                <a:lnTo>
                  <a:pt x="2511342" y="975342"/>
                </a:lnTo>
                <a:lnTo>
                  <a:pt x="2518638" y="971218"/>
                </a:lnTo>
                <a:lnTo>
                  <a:pt x="2526568" y="967728"/>
                </a:lnTo>
                <a:lnTo>
                  <a:pt x="2534498" y="964556"/>
                </a:lnTo>
                <a:lnTo>
                  <a:pt x="2542429" y="962019"/>
                </a:lnTo>
                <a:lnTo>
                  <a:pt x="2550994" y="959481"/>
                </a:lnTo>
                <a:lnTo>
                  <a:pt x="2559241" y="957578"/>
                </a:lnTo>
                <a:lnTo>
                  <a:pt x="2568123" y="955992"/>
                </a:lnTo>
                <a:lnTo>
                  <a:pt x="2576688" y="955040"/>
                </a:lnTo>
                <a:lnTo>
                  <a:pt x="2585887" y="954088"/>
                </a:lnTo>
                <a:close/>
                <a:moveTo>
                  <a:pt x="1134595" y="954088"/>
                </a:moveTo>
                <a:lnTo>
                  <a:pt x="1143794" y="954088"/>
                </a:lnTo>
                <a:lnTo>
                  <a:pt x="1152676" y="954088"/>
                </a:lnTo>
                <a:lnTo>
                  <a:pt x="1161558" y="955040"/>
                </a:lnTo>
                <a:lnTo>
                  <a:pt x="1170123" y="955992"/>
                </a:lnTo>
                <a:lnTo>
                  <a:pt x="1179005" y="957578"/>
                </a:lnTo>
                <a:lnTo>
                  <a:pt x="1187252" y="959481"/>
                </a:lnTo>
                <a:lnTo>
                  <a:pt x="1195817" y="962019"/>
                </a:lnTo>
                <a:lnTo>
                  <a:pt x="1204065" y="964556"/>
                </a:lnTo>
                <a:lnTo>
                  <a:pt x="1211995" y="967728"/>
                </a:lnTo>
                <a:lnTo>
                  <a:pt x="1219608" y="971218"/>
                </a:lnTo>
                <a:lnTo>
                  <a:pt x="1227221" y="975342"/>
                </a:lnTo>
                <a:lnTo>
                  <a:pt x="1234517" y="979465"/>
                </a:lnTo>
                <a:lnTo>
                  <a:pt x="1241496" y="984224"/>
                </a:lnTo>
                <a:lnTo>
                  <a:pt x="1248475" y="988982"/>
                </a:lnTo>
                <a:lnTo>
                  <a:pt x="1255136" y="994057"/>
                </a:lnTo>
                <a:lnTo>
                  <a:pt x="1261480" y="999767"/>
                </a:lnTo>
                <a:lnTo>
                  <a:pt x="1267507" y="1005477"/>
                </a:lnTo>
                <a:lnTo>
                  <a:pt x="1273534" y="1011504"/>
                </a:lnTo>
                <a:lnTo>
                  <a:pt x="1278927" y="1018165"/>
                </a:lnTo>
                <a:lnTo>
                  <a:pt x="1284002" y="1024827"/>
                </a:lnTo>
                <a:lnTo>
                  <a:pt x="1289078" y="1031488"/>
                </a:lnTo>
                <a:lnTo>
                  <a:pt x="1293836" y="1038467"/>
                </a:lnTo>
                <a:lnTo>
                  <a:pt x="1297642" y="1045763"/>
                </a:lnTo>
                <a:lnTo>
                  <a:pt x="1301449" y="1053693"/>
                </a:lnTo>
                <a:lnTo>
                  <a:pt x="1304938" y="1061306"/>
                </a:lnTo>
                <a:lnTo>
                  <a:pt x="1308111" y="1069237"/>
                </a:lnTo>
                <a:lnTo>
                  <a:pt x="1311283" y="1077484"/>
                </a:lnTo>
                <a:lnTo>
                  <a:pt x="1313503" y="1085415"/>
                </a:lnTo>
                <a:lnTo>
                  <a:pt x="1315724" y="1093979"/>
                </a:lnTo>
                <a:lnTo>
                  <a:pt x="1316992" y="1102544"/>
                </a:lnTo>
                <a:lnTo>
                  <a:pt x="1317944" y="1111743"/>
                </a:lnTo>
                <a:lnTo>
                  <a:pt x="1318579" y="1120625"/>
                </a:lnTo>
                <a:lnTo>
                  <a:pt x="1319213" y="1129507"/>
                </a:lnTo>
                <a:lnTo>
                  <a:pt x="1318579" y="1138389"/>
                </a:lnTo>
                <a:lnTo>
                  <a:pt x="1317944" y="1147588"/>
                </a:lnTo>
                <a:lnTo>
                  <a:pt x="1316992" y="1156153"/>
                </a:lnTo>
                <a:lnTo>
                  <a:pt x="1315724" y="1164718"/>
                </a:lnTo>
                <a:lnTo>
                  <a:pt x="1313503" y="1173283"/>
                </a:lnTo>
                <a:lnTo>
                  <a:pt x="1311283" y="1181847"/>
                </a:lnTo>
                <a:lnTo>
                  <a:pt x="1308111" y="1189461"/>
                </a:lnTo>
                <a:lnTo>
                  <a:pt x="1304938" y="1197708"/>
                </a:lnTo>
                <a:lnTo>
                  <a:pt x="1301449" y="1205638"/>
                </a:lnTo>
                <a:lnTo>
                  <a:pt x="1297642" y="1212934"/>
                </a:lnTo>
                <a:lnTo>
                  <a:pt x="1293836" y="1220230"/>
                </a:lnTo>
                <a:lnTo>
                  <a:pt x="1289078" y="1227526"/>
                </a:lnTo>
                <a:lnTo>
                  <a:pt x="1284002" y="1234505"/>
                </a:lnTo>
                <a:lnTo>
                  <a:pt x="1278927" y="1241166"/>
                </a:lnTo>
                <a:lnTo>
                  <a:pt x="1273534" y="1247193"/>
                </a:lnTo>
                <a:lnTo>
                  <a:pt x="1267507" y="1253538"/>
                </a:lnTo>
                <a:lnTo>
                  <a:pt x="1261480" y="1259248"/>
                </a:lnTo>
                <a:lnTo>
                  <a:pt x="1255136" y="1264957"/>
                </a:lnTo>
                <a:lnTo>
                  <a:pt x="1248475" y="1270033"/>
                </a:lnTo>
                <a:lnTo>
                  <a:pt x="1241496" y="1275108"/>
                </a:lnTo>
                <a:lnTo>
                  <a:pt x="1234517" y="1279549"/>
                </a:lnTo>
                <a:lnTo>
                  <a:pt x="1227221" y="1283673"/>
                </a:lnTo>
                <a:lnTo>
                  <a:pt x="1219608" y="1287479"/>
                </a:lnTo>
                <a:lnTo>
                  <a:pt x="1211995" y="1290969"/>
                </a:lnTo>
                <a:lnTo>
                  <a:pt x="1204065" y="1294141"/>
                </a:lnTo>
                <a:lnTo>
                  <a:pt x="1195817" y="1297313"/>
                </a:lnTo>
                <a:lnTo>
                  <a:pt x="1187252" y="1299534"/>
                </a:lnTo>
                <a:lnTo>
                  <a:pt x="1179005" y="1301437"/>
                </a:lnTo>
                <a:lnTo>
                  <a:pt x="1170123" y="1303023"/>
                </a:lnTo>
                <a:lnTo>
                  <a:pt x="1161558" y="1303657"/>
                </a:lnTo>
                <a:lnTo>
                  <a:pt x="1152676" y="1304609"/>
                </a:lnTo>
                <a:lnTo>
                  <a:pt x="1143794" y="1304926"/>
                </a:lnTo>
                <a:lnTo>
                  <a:pt x="1134595" y="1304609"/>
                </a:lnTo>
                <a:lnTo>
                  <a:pt x="1125713" y="1303657"/>
                </a:lnTo>
                <a:lnTo>
                  <a:pt x="1116831" y="1303023"/>
                </a:lnTo>
                <a:lnTo>
                  <a:pt x="1108266" y="1301437"/>
                </a:lnTo>
                <a:lnTo>
                  <a:pt x="1100019" y="1299534"/>
                </a:lnTo>
                <a:lnTo>
                  <a:pt x="1091454" y="1297313"/>
                </a:lnTo>
                <a:lnTo>
                  <a:pt x="1083206" y="1294141"/>
                </a:lnTo>
                <a:lnTo>
                  <a:pt x="1075593" y="1290969"/>
                </a:lnTo>
                <a:lnTo>
                  <a:pt x="1067663" y="1287479"/>
                </a:lnTo>
                <a:lnTo>
                  <a:pt x="1059733" y="1283673"/>
                </a:lnTo>
                <a:lnTo>
                  <a:pt x="1052754" y="1279549"/>
                </a:lnTo>
                <a:lnTo>
                  <a:pt x="1045458" y="1275108"/>
                </a:lnTo>
                <a:lnTo>
                  <a:pt x="1038797" y="1270033"/>
                </a:lnTo>
                <a:lnTo>
                  <a:pt x="1032135" y="1264957"/>
                </a:lnTo>
                <a:lnTo>
                  <a:pt x="1025474" y="1259248"/>
                </a:lnTo>
                <a:lnTo>
                  <a:pt x="1019764" y="1253538"/>
                </a:lnTo>
                <a:lnTo>
                  <a:pt x="1013737" y="1247193"/>
                </a:lnTo>
                <a:lnTo>
                  <a:pt x="1008344" y="1241166"/>
                </a:lnTo>
                <a:lnTo>
                  <a:pt x="1002952" y="1234505"/>
                </a:lnTo>
                <a:lnTo>
                  <a:pt x="998193" y="1227526"/>
                </a:lnTo>
                <a:lnTo>
                  <a:pt x="993752" y="1220230"/>
                </a:lnTo>
                <a:lnTo>
                  <a:pt x="989311" y="1212934"/>
                </a:lnTo>
                <a:lnTo>
                  <a:pt x="985505" y="1205638"/>
                </a:lnTo>
                <a:lnTo>
                  <a:pt x="982015" y="1197708"/>
                </a:lnTo>
                <a:lnTo>
                  <a:pt x="978843" y="1189461"/>
                </a:lnTo>
                <a:lnTo>
                  <a:pt x="975988" y="1181847"/>
                </a:lnTo>
                <a:lnTo>
                  <a:pt x="973768" y="1173283"/>
                </a:lnTo>
                <a:lnTo>
                  <a:pt x="971865" y="1164718"/>
                </a:lnTo>
                <a:lnTo>
                  <a:pt x="970279" y="1156153"/>
                </a:lnTo>
                <a:lnTo>
                  <a:pt x="969010" y="1147588"/>
                </a:lnTo>
                <a:lnTo>
                  <a:pt x="968692" y="1138389"/>
                </a:lnTo>
                <a:lnTo>
                  <a:pt x="968375" y="1129507"/>
                </a:lnTo>
                <a:lnTo>
                  <a:pt x="968692" y="1120625"/>
                </a:lnTo>
                <a:lnTo>
                  <a:pt x="969010" y="1111743"/>
                </a:lnTo>
                <a:lnTo>
                  <a:pt x="970279" y="1102544"/>
                </a:lnTo>
                <a:lnTo>
                  <a:pt x="971865" y="1093979"/>
                </a:lnTo>
                <a:lnTo>
                  <a:pt x="973768" y="1085415"/>
                </a:lnTo>
                <a:lnTo>
                  <a:pt x="975988" y="1077484"/>
                </a:lnTo>
                <a:lnTo>
                  <a:pt x="978843" y="1069237"/>
                </a:lnTo>
                <a:lnTo>
                  <a:pt x="982015" y="1061306"/>
                </a:lnTo>
                <a:lnTo>
                  <a:pt x="985505" y="1053693"/>
                </a:lnTo>
                <a:lnTo>
                  <a:pt x="989311" y="1045763"/>
                </a:lnTo>
                <a:lnTo>
                  <a:pt x="993752" y="1038467"/>
                </a:lnTo>
                <a:lnTo>
                  <a:pt x="998193" y="1031488"/>
                </a:lnTo>
                <a:lnTo>
                  <a:pt x="1002952" y="1024827"/>
                </a:lnTo>
                <a:lnTo>
                  <a:pt x="1008344" y="1018165"/>
                </a:lnTo>
                <a:lnTo>
                  <a:pt x="1013737" y="1011504"/>
                </a:lnTo>
                <a:lnTo>
                  <a:pt x="1019764" y="1005477"/>
                </a:lnTo>
                <a:lnTo>
                  <a:pt x="1025474" y="999767"/>
                </a:lnTo>
                <a:lnTo>
                  <a:pt x="1032135" y="994057"/>
                </a:lnTo>
                <a:lnTo>
                  <a:pt x="1038797" y="988982"/>
                </a:lnTo>
                <a:lnTo>
                  <a:pt x="1045458" y="984224"/>
                </a:lnTo>
                <a:lnTo>
                  <a:pt x="1052754" y="979465"/>
                </a:lnTo>
                <a:lnTo>
                  <a:pt x="1059733" y="975342"/>
                </a:lnTo>
                <a:lnTo>
                  <a:pt x="1067663" y="971218"/>
                </a:lnTo>
                <a:lnTo>
                  <a:pt x="1075593" y="967728"/>
                </a:lnTo>
                <a:lnTo>
                  <a:pt x="1083206" y="964556"/>
                </a:lnTo>
                <a:lnTo>
                  <a:pt x="1091454" y="962019"/>
                </a:lnTo>
                <a:lnTo>
                  <a:pt x="1100019" y="959481"/>
                </a:lnTo>
                <a:lnTo>
                  <a:pt x="1108266" y="957578"/>
                </a:lnTo>
                <a:lnTo>
                  <a:pt x="1116831" y="955992"/>
                </a:lnTo>
                <a:lnTo>
                  <a:pt x="1125713" y="955040"/>
                </a:lnTo>
                <a:lnTo>
                  <a:pt x="1134595" y="954088"/>
                </a:lnTo>
                <a:close/>
                <a:moveTo>
                  <a:pt x="650408" y="954088"/>
                </a:moveTo>
                <a:lnTo>
                  <a:pt x="659607" y="954088"/>
                </a:lnTo>
                <a:lnTo>
                  <a:pt x="668806" y="954088"/>
                </a:lnTo>
                <a:lnTo>
                  <a:pt x="677371" y="955040"/>
                </a:lnTo>
                <a:lnTo>
                  <a:pt x="686253" y="955992"/>
                </a:lnTo>
                <a:lnTo>
                  <a:pt x="694818" y="957578"/>
                </a:lnTo>
                <a:lnTo>
                  <a:pt x="703700" y="959481"/>
                </a:lnTo>
                <a:lnTo>
                  <a:pt x="711630" y="962019"/>
                </a:lnTo>
                <a:lnTo>
                  <a:pt x="719878" y="964556"/>
                </a:lnTo>
                <a:lnTo>
                  <a:pt x="728125" y="967728"/>
                </a:lnTo>
                <a:lnTo>
                  <a:pt x="735421" y="971218"/>
                </a:lnTo>
                <a:lnTo>
                  <a:pt x="743352" y="975342"/>
                </a:lnTo>
                <a:lnTo>
                  <a:pt x="750647" y="979465"/>
                </a:lnTo>
                <a:lnTo>
                  <a:pt x="757626" y="984224"/>
                </a:lnTo>
                <a:lnTo>
                  <a:pt x="764605" y="988982"/>
                </a:lnTo>
                <a:lnTo>
                  <a:pt x="771266" y="994057"/>
                </a:lnTo>
                <a:lnTo>
                  <a:pt x="777611" y="999767"/>
                </a:lnTo>
                <a:lnTo>
                  <a:pt x="783955" y="1005477"/>
                </a:lnTo>
                <a:lnTo>
                  <a:pt x="789348" y="1011504"/>
                </a:lnTo>
                <a:lnTo>
                  <a:pt x="795057" y="1018165"/>
                </a:lnTo>
                <a:lnTo>
                  <a:pt x="800133" y="1024827"/>
                </a:lnTo>
                <a:lnTo>
                  <a:pt x="805208" y="1031488"/>
                </a:lnTo>
                <a:lnTo>
                  <a:pt x="809649" y="1038467"/>
                </a:lnTo>
                <a:lnTo>
                  <a:pt x="813773" y="1045763"/>
                </a:lnTo>
                <a:lnTo>
                  <a:pt x="817897" y="1053693"/>
                </a:lnTo>
                <a:lnTo>
                  <a:pt x="821386" y="1061306"/>
                </a:lnTo>
                <a:lnTo>
                  <a:pt x="824241" y="1069237"/>
                </a:lnTo>
                <a:lnTo>
                  <a:pt x="827096" y="1077484"/>
                </a:lnTo>
                <a:lnTo>
                  <a:pt x="829316" y="1085415"/>
                </a:lnTo>
                <a:lnTo>
                  <a:pt x="831537" y="1093979"/>
                </a:lnTo>
                <a:lnTo>
                  <a:pt x="832806" y="1102544"/>
                </a:lnTo>
                <a:lnTo>
                  <a:pt x="834075" y="1111743"/>
                </a:lnTo>
                <a:lnTo>
                  <a:pt x="835026" y="1120625"/>
                </a:lnTo>
                <a:lnTo>
                  <a:pt x="835026" y="1129507"/>
                </a:lnTo>
                <a:lnTo>
                  <a:pt x="835026" y="1138389"/>
                </a:lnTo>
                <a:lnTo>
                  <a:pt x="834075" y="1147588"/>
                </a:lnTo>
                <a:lnTo>
                  <a:pt x="832806" y="1156153"/>
                </a:lnTo>
                <a:lnTo>
                  <a:pt x="831537" y="1164718"/>
                </a:lnTo>
                <a:lnTo>
                  <a:pt x="829316" y="1173283"/>
                </a:lnTo>
                <a:lnTo>
                  <a:pt x="827096" y="1181847"/>
                </a:lnTo>
                <a:lnTo>
                  <a:pt x="824241" y="1189461"/>
                </a:lnTo>
                <a:lnTo>
                  <a:pt x="821386" y="1197708"/>
                </a:lnTo>
                <a:lnTo>
                  <a:pt x="817897" y="1205638"/>
                </a:lnTo>
                <a:lnTo>
                  <a:pt x="813773" y="1212934"/>
                </a:lnTo>
                <a:lnTo>
                  <a:pt x="809649" y="1220230"/>
                </a:lnTo>
                <a:lnTo>
                  <a:pt x="805208" y="1227526"/>
                </a:lnTo>
                <a:lnTo>
                  <a:pt x="800133" y="1234505"/>
                </a:lnTo>
                <a:lnTo>
                  <a:pt x="795057" y="1241166"/>
                </a:lnTo>
                <a:lnTo>
                  <a:pt x="789348" y="1247193"/>
                </a:lnTo>
                <a:lnTo>
                  <a:pt x="783955" y="1253538"/>
                </a:lnTo>
                <a:lnTo>
                  <a:pt x="777611" y="1259248"/>
                </a:lnTo>
                <a:lnTo>
                  <a:pt x="771266" y="1264957"/>
                </a:lnTo>
                <a:lnTo>
                  <a:pt x="764605" y="1270033"/>
                </a:lnTo>
                <a:lnTo>
                  <a:pt x="757626" y="1275108"/>
                </a:lnTo>
                <a:lnTo>
                  <a:pt x="750647" y="1279549"/>
                </a:lnTo>
                <a:lnTo>
                  <a:pt x="743352" y="1283673"/>
                </a:lnTo>
                <a:lnTo>
                  <a:pt x="735421" y="1287479"/>
                </a:lnTo>
                <a:lnTo>
                  <a:pt x="728125" y="1290969"/>
                </a:lnTo>
                <a:lnTo>
                  <a:pt x="719878" y="1294141"/>
                </a:lnTo>
                <a:lnTo>
                  <a:pt x="711630" y="1297313"/>
                </a:lnTo>
                <a:lnTo>
                  <a:pt x="703700" y="1299534"/>
                </a:lnTo>
                <a:lnTo>
                  <a:pt x="694818" y="1301437"/>
                </a:lnTo>
                <a:lnTo>
                  <a:pt x="686253" y="1303023"/>
                </a:lnTo>
                <a:lnTo>
                  <a:pt x="677371" y="1303657"/>
                </a:lnTo>
                <a:lnTo>
                  <a:pt x="668806" y="1304609"/>
                </a:lnTo>
                <a:lnTo>
                  <a:pt x="659607" y="1304926"/>
                </a:lnTo>
                <a:lnTo>
                  <a:pt x="650408" y="1304609"/>
                </a:lnTo>
                <a:lnTo>
                  <a:pt x="641526" y="1303657"/>
                </a:lnTo>
                <a:lnTo>
                  <a:pt x="632961" y="1303023"/>
                </a:lnTo>
                <a:lnTo>
                  <a:pt x="624397" y="1301437"/>
                </a:lnTo>
                <a:lnTo>
                  <a:pt x="615832" y="1299534"/>
                </a:lnTo>
                <a:lnTo>
                  <a:pt x="607584" y="1297313"/>
                </a:lnTo>
                <a:lnTo>
                  <a:pt x="599337" y="1294141"/>
                </a:lnTo>
                <a:lnTo>
                  <a:pt x="591406" y="1290969"/>
                </a:lnTo>
                <a:lnTo>
                  <a:pt x="583476" y="1287479"/>
                </a:lnTo>
                <a:lnTo>
                  <a:pt x="576180" y="1283673"/>
                </a:lnTo>
                <a:lnTo>
                  <a:pt x="568567" y="1279549"/>
                </a:lnTo>
                <a:lnTo>
                  <a:pt x="561588" y="1275108"/>
                </a:lnTo>
                <a:lnTo>
                  <a:pt x="554610" y="1270033"/>
                </a:lnTo>
                <a:lnTo>
                  <a:pt x="547948" y="1264957"/>
                </a:lnTo>
                <a:lnTo>
                  <a:pt x="541921" y="1259248"/>
                </a:lnTo>
                <a:lnTo>
                  <a:pt x="535577" y="1253538"/>
                </a:lnTo>
                <a:lnTo>
                  <a:pt x="529550" y="1247193"/>
                </a:lnTo>
                <a:lnTo>
                  <a:pt x="524157" y="1241166"/>
                </a:lnTo>
                <a:lnTo>
                  <a:pt x="519082" y="1234505"/>
                </a:lnTo>
                <a:lnTo>
                  <a:pt x="514006" y="1227526"/>
                </a:lnTo>
                <a:lnTo>
                  <a:pt x="509565" y="1220230"/>
                </a:lnTo>
                <a:lnTo>
                  <a:pt x="505442" y="1212934"/>
                </a:lnTo>
                <a:lnTo>
                  <a:pt x="501635" y="1205638"/>
                </a:lnTo>
                <a:lnTo>
                  <a:pt x="498146" y="1197708"/>
                </a:lnTo>
                <a:lnTo>
                  <a:pt x="494974" y="1189461"/>
                </a:lnTo>
                <a:lnTo>
                  <a:pt x="492436" y="1181847"/>
                </a:lnTo>
                <a:lnTo>
                  <a:pt x="489581" y="1173283"/>
                </a:lnTo>
                <a:lnTo>
                  <a:pt x="487678" y="1164718"/>
                </a:lnTo>
                <a:lnTo>
                  <a:pt x="486092" y="1156153"/>
                </a:lnTo>
                <a:lnTo>
                  <a:pt x="485140" y="1147588"/>
                </a:lnTo>
                <a:lnTo>
                  <a:pt x="484505" y="1138389"/>
                </a:lnTo>
                <a:lnTo>
                  <a:pt x="484188" y="1129507"/>
                </a:lnTo>
                <a:lnTo>
                  <a:pt x="484505" y="1120625"/>
                </a:lnTo>
                <a:lnTo>
                  <a:pt x="485140" y="1111743"/>
                </a:lnTo>
                <a:lnTo>
                  <a:pt x="486092" y="1102544"/>
                </a:lnTo>
                <a:lnTo>
                  <a:pt x="487678" y="1093979"/>
                </a:lnTo>
                <a:lnTo>
                  <a:pt x="489581" y="1085415"/>
                </a:lnTo>
                <a:lnTo>
                  <a:pt x="492436" y="1077484"/>
                </a:lnTo>
                <a:lnTo>
                  <a:pt x="494974" y="1069237"/>
                </a:lnTo>
                <a:lnTo>
                  <a:pt x="498146" y="1061306"/>
                </a:lnTo>
                <a:lnTo>
                  <a:pt x="501635" y="1053693"/>
                </a:lnTo>
                <a:lnTo>
                  <a:pt x="505442" y="1045763"/>
                </a:lnTo>
                <a:lnTo>
                  <a:pt x="509565" y="1038467"/>
                </a:lnTo>
                <a:lnTo>
                  <a:pt x="514006" y="1031488"/>
                </a:lnTo>
                <a:lnTo>
                  <a:pt x="519082" y="1024827"/>
                </a:lnTo>
                <a:lnTo>
                  <a:pt x="524157" y="1018165"/>
                </a:lnTo>
                <a:lnTo>
                  <a:pt x="529550" y="1011504"/>
                </a:lnTo>
                <a:lnTo>
                  <a:pt x="535577" y="1005477"/>
                </a:lnTo>
                <a:lnTo>
                  <a:pt x="541921" y="999767"/>
                </a:lnTo>
                <a:lnTo>
                  <a:pt x="547948" y="994057"/>
                </a:lnTo>
                <a:lnTo>
                  <a:pt x="554610" y="988982"/>
                </a:lnTo>
                <a:lnTo>
                  <a:pt x="561588" y="984224"/>
                </a:lnTo>
                <a:lnTo>
                  <a:pt x="568567" y="979465"/>
                </a:lnTo>
                <a:lnTo>
                  <a:pt x="576180" y="975342"/>
                </a:lnTo>
                <a:lnTo>
                  <a:pt x="583476" y="971218"/>
                </a:lnTo>
                <a:lnTo>
                  <a:pt x="591406" y="967728"/>
                </a:lnTo>
                <a:lnTo>
                  <a:pt x="599337" y="964556"/>
                </a:lnTo>
                <a:lnTo>
                  <a:pt x="607584" y="962019"/>
                </a:lnTo>
                <a:lnTo>
                  <a:pt x="615832" y="959481"/>
                </a:lnTo>
                <a:lnTo>
                  <a:pt x="624397" y="957578"/>
                </a:lnTo>
                <a:lnTo>
                  <a:pt x="632961" y="955992"/>
                </a:lnTo>
                <a:lnTo>
                  <a:pt x="641526" y="955040"/>
                </a:lnTo>
                <a:lnTo>
                  <a:pt x="650408" y="954088"/>
                </a:lnTo>
                <a:close/>
                <a:moveTo>
                  <a:pt x="166537" y="954088"/>
                </a:moveTo>
                <a:lnTo>
                  <a:pt x="175419" y="954088"/>
                </a:lnTo>
                <a:lnTo>
                  <a:pt x="184301" y="954088"/>
                </a:lnTo>
                <a:lnTo>
                  <a:pt x="193183" y="955040"/>
                </a:lnTo>
                <a:lnTo>
                  <a:pt x="202382" y="955992"/>
                </a:lnTo>
                <a:lnTo>
                  <a:pt x="210947" y="957578"/>
                </a:lnTo>
                <a:lnTo>
                  <a:pt x="219195" y="959481"/>
                </a:lnTo>
                <a:lnTo>
                  <a:pt x="227759" y="962019"/>
                </a:lnTo>
                <a:lnTo>
                  <a:pt x="235690" y="964556"/>
                </a:lnTo>
                <a:lnTo>
                  <a:pt x="243620" y="967728"/>
                </a:lnTo>
                <a:lnTo>
                  <a:pt x="251550" y="971218"/>
                </a:lnTo>
                <a:lnTo>
                  <a:pt x="258846" y="975342"/>
                </a:lnTo>
                <a:lnTo>
                  <a:pt x="266142" y="979465"/>
                </a:lnTo>
                <a:lnTo>
                  <a:pt x="273755" y="984224"/>
                </a:lnTo>
                <a:lnTo>
                  <a:pt x="280417" y="988982"/>
                </a:lnTo>
                <a:lnTo>
                  <a:pt x="286761" y="994057"/>
                </a:lnTo>
                <a:lnTo>
                  <a:pt x="293423" y="999767"/>
                </a:lnTo>
                <a:lnTo>
                  <a:pt x="299450" y="1005477"/>
                </a:lnTo>
                <a:lnTo>
                  <a:pt x="305160" y="1011504"/>
                </a:lnTo>
                <a:lnTo>
                  <a:pt x="310552" y="1018165"/>
                </a:lnTo>
                <a:lnTo>
                  <a:pt x="316262" y="1024827"/>
                </a:lnTo>
                <a:lnTo>
                  <a:pt x="320703" y="1031488"/>
                </a:lnTo>
                <a:lnTo>
                  <a:pt x="325461" y="1038467"/>
                </a:lnTo>
                <a:lnTo>
                  <a:pt x="329902" y="1045763"/>
                </a:lnTo>
                <a:lnTo>
                  <a:pt x="333709" y="1053693"/>
                </a:lnTo>
                <a:lnTo>
                  <a:pt x="337198" y="1061306"/>
                </a:lnTo>
                <a:lnTo>
                  <a:pt x="340370" y="1069237"/>
                </a:lnTo>
                <a:lnTo>
                  <a:pt x="342908" y="1077484"/>
                </a:lnTo>
                <a:lnTo>
                  <a:pt x="345446" y="1085415"/>
                </a:lnTo>
                <a:lnTo>
                  <a:pt x="347349" y="1093979"/>
                </a:lnTo>
                <a:lnTo>
                  <a:pt x="348935" y="1102544"/>
                </a:lnTo>
                <a:lnTo>
                  <a:pt x="349887" y="1111743"/>
                </a:lnTo>
                <a:lnTo>
                  <a:pt x="350521" y="1120625"/>
                </a:lnTo>
                <a:lnTo>
                  <a:pt x="350838" y="1129507"/>
                </a:lnTo>
                <a:lnTo>
                  <a:pt x="350521" y="1138389"/>
                </a:lnTo>
                <a:lnTo>
                  <a:pt x="349887" y="1147588"/>
                </a:lnTo>
                <a:lnTo>
                  <a:pt x="348935" y="1156153"/>
                </a:lnTo>
                <a:lnTo>
                  <a:pt x="347349" y="1164718"/>
                </a:lnTo>
                <a:lnTo>
                  <a:pt x="345446" y="1173283"/>
                </a:lnTo>
                <a:lnTo>
                  <a:pt x="342908" y="1181847"/>
                </a:lnTo>
                <a:lnTo>
                  <a:pt x="340370" y="1189461"/>
                </a:lnTo>
                <a:lnTo>
                  <a:pt x="337198" y="1197708"/>
                </a:lnTo>
                <a:lnTo>
                  <a:pt x="333709" y="1205638"/>
                </a:lnTo>
                <a:lnTo>
                  <a:pt x="329902" y="1212934"/>
                </a:lnTo>
                <a:lnTo>
                  <a:pt x="325461" y="1220230"/>
                </a:lnTo>
                <a:lnTo>
                  <a:pt x="320703" y="1227526"/>
                </a:lnTo>
                <a:lnTo>
                  <a:pt x="316262" y="1234505"/>
                </a:lnTo>
                <a:lnTo>
                  <a:pt x="310552" y="1241166"/>
                </a:lnTo>
                <a:lnTo>
                  <a:pt x="305160" y="1247193"/>
                </a:lnTo>
                <a:lnTo>
                  <a:pt x="299450" y="1253538"/>
                </a:lnTo>
                <a:lnTo>
                  <a:pt x="293423" y="1259248"/>
                </a:lnTo>
                <a:lnTo>
                  <a:pt x="286761" y="1264957"/>
                </a:lnTo>
                <a:lnTo>
                  <a:pt x="280417" y="1270033"/>
                </a:lnTo>
                <a:lnTo>
                  <a:pt x="273755" y="1275108"/>
                </a:lnTo>
                <a:lnTo>
                  <a:pt x="266142" y="1279549"/>
                </a:lnTo>
                <a:lnTo>
                  <a:pt x="258846" y="1283673"/>
                </a:lnTo>
                <a:lnTo>
                  <a:pt x="251550" y="1287479"/>
                </a:lnTo>
                <a:lnTo>
                  <a:pt x="243620" y="1290969"/>
                </a:lnTo>
                <a:lnTo>
                  <a:pt x="235690" y="1294141"/>
                </a:lnTo>
                <a:lnTo>
                  <a:pt x="227759" y="1297313"/>
                </a:lnTo>
                <a:lnTo>
                  <a:pt x="219195" y="1299534"/>
                </a:lnTo>
                <a:lnTo>
                  <a:pt x="210947" y="1301437"/>
                </a:lnTo>
                <a:lnTo>
                  <a:pt x="202382" y="1303023"/>
                </a:lnTo>
                <a:lnTo>
                  <a:pt x="193183" y="1303657"/>
                </a:lnTo>
                <a:lnTo>
                  <a:pt x="184301" y="1304609"/>
                </a:lnTo>
                <a:lnTo>
                  <a:pt x="175419" y="1304926"/>
                </a:lnTo>
                <a:lnTo>
                  <a:pt x="166537" y="1304609"/>
                </a:lnTo>
                <a:lnTo>
                  <a:pt x="157338" y="1303657"/>
                </a:lnTo>
                <a:lnTo>
                  <a:pt x="148456" y="1303023"/>
                </a:lnTo>
                <a:lnTo>
                  <a:pt x="139891" y="1301437"/>
                </a:lnTo>
                <a:lnTo>
                  <a:pt x="131644" y="1299534"/>
                </a:lnTo>
                <a:lnTo>
                  <a:pt x="123079" y="1297313"/>
                </a:lnTo>
                <a:lnTo>
                  <a:pt x="114831" y="1294141"/>
                </a:lnTo>
                <a:lnTo>
                  <a:pt x="107218" y="1290969"/>
                </a:lnTo>
                <a:lnTo>
                  <a:pt x="99288" y="1287479"/>
                </a:lnTo>
                <a:lnTo>
                  <a:pt x="91675" y="1283673"/>
                </a:lnTo>
                <a:lnTo>
                  <a:pt x="84696" y="1279549"/>
                </a:lnTo>
                <a:lnTo>
                  <a:pt x="77083" y="1275108"/>
                </a:lnTo>
                <a:lnTo>
                  <a:pt x="70422" y="1270033"/>
                </a:lnTo>
                <a:lnTo>
                  <a:pt x="64077" y="1264957"/>
                </a:lnTo>
                <a:lnTo>
                  <a:pt x="57416" y="1259248"/>
                </a:lnTo>
                <a:lnTo>
                  <a:pt x="51389" y="1253538"/>
                </a:lnTo>
                <a:lnTo>
                  <a:pt x="45679" y="1247193"/>
                </a:lnTo>
                <a:lnTo>
                  <a:pt x="40286" y="1241166"/>
                </a:lnTo>
                <a:lnTo>
                  <a:pt x="34577" y="1234505"/>
                </a:lnTo>
                <a:lnTo>
                  <a:pt x="30136" y="1227526"/>
                </a:lnTo>
                <a:lnTo>
                  <a:pt x="25377" y="1220230"/>
                </a:lnTo>
                <a:lnTo>
                  <a:pt x="20936" y="1212934"/>
                </a:lnTo>
                <a:lnTo>
                  <a:pt x="17130" y="1205638"/>
                </a:lnTo>
                <a:lnTo>
                  <a:pt x="13640" y="1197708"/>
                </a:lnTo>
                <a:lnTo>
                  <a:pt x="10468" y="1189461"/>
                </a:lnTo>
                <a:lnTo>
                  <a:pt x="7931" y="1181847"/>
                </a:lnTo>
                <a:lnTo>
                  <a:pt x="5393" y="1173283"/>
                </a:lnTo>
                <a:lnTo>
                  <a:pt x="3490" y="1164718"/>
                </a:lnTo>
                <a:lnTo>
                  <a:pt x="1904" y="1156153"/>
                </a:lnTo>
                <a:lnTo>
                  <a:pt x="635" y="1147588"/>
                </a:lnTo>
                <a:lnTo>
                  <a:pt x="317" y="1138389"/>
                </a:lnTo>
                <a:lnTo>
                  <a:pt x="0" y="1129507"/>
                </a:lnTo>
                <a:lnTo>
                  <a:pt x="317" y="1120625"/>
                </a:lnTo>
                <a:lnTo>
                  <a:pt x="635" y="1111743"/>
                </a:lnTo>
                <a:lnTo>
                  <a:pt x="1904" y="1102544"/>
                </a:lnTo>
                <a:lnTo>
                  <a:pt x="3490" y="1093979"/>
                </a:lnTo>
                <a:lnTo>
                  <a:pt x="5393" y="1085415"/>
                </a:lnTo>
                <a:lnTo>
                  <a:pt x="7931" y="1077484"/>
                </a:lnTo>
                <a:lnTo>
                  <a:pt x="10468" y="1069237"/>
                </a:lnTo>
                <a:lnTo>
                  <a:pt x="13640" y="1061306"/>
                </a:lnTo>
                <a:lnTo>
                  <a:pt x="17130" y="1053693"/>
                </a:lnTo>
                <a:lnTo>
                  <a:pt x="20936" y="1045763"/>
                </a:lnTo>
                <a:lnTo>
                  <a:pt x="25377" y="1038467"/>
                </a:lnTo>
                <a:lnTo>
                  <a:pt x="30136" y="1031488"/>
                </a:lnTo>
                <a:lnTo>
                  <a:pt x="34577" y="1024827"/>
                </a:lnTo>
                <a:lnTo>
                  <a:pt x="40286" y="1018165"/>
                </a:lnTo>
                <a:lnTo>
                  <a:pt x="45679" y="1011504"/>
                </a:lnTo>
                <a:lnTo>
                  <a:pt x="51389" y="1005477"/>
                </a:lnTo>
                <a:lnTo>
                  <a:pt x="57416" y="999767"/>
                </a:lnTo>
                <a:lnTo>
                  <a:pt x="64077" y="994057"/>
                </a:lnTo>
                <a:lnTo>
                  <a:pt x="70422" y="988982"/>
                </a:lnTo>
                <a:lnTo>
                  <a:pt x="77083" y="984224"/>
                </a:lnTo>
                <a:lnTo>
                  <a:pt x="84696" y="979465"/>
                </a:lnTo>
                <a:lnTo>
                  <a:pt x="91675" y="975342"/>
                </a:lnTo>
                <a:lnTo>
                  <a:pt x="99288" y="971218"/>
                </a:lnTo>
                <a:lnTo>
                  <a:pt x="107218" y="967728"/>
                </a:lnTo>
                <a:lnTo>
                  <a:pt x="114831" y="964556"/>
                </a:lnTo>
                <a:lnTo>
                  <a:pt x="123079" y="962019"/>
                </a:lnTo>
                <a:lnTo>
                  <a:pt x="131644" y="959481"/>
                </a:lnTo>
                <a:lnTo>
                  <a:pt x="139891" y="957578"/>
                </a:lnTo>
                <a:lnTo>
                  <a:pt x="148456" y="955992"/>
                </a:lnTo>
                <a:lnTo>
                  <a:pt x="157338" y="955040"/>
                </a:lnTo>
                <a:lnTo>
                  <a:pt x="166537" y="954088"/>
                </a:lnTo>
                <a:close/>
                <a:moveTo>
                  <a:pt x="3078799" y="476250"/>
                </a:moveTo>
                <a:lnTo>
                  <a:pt x="3087989" y="476887"/>
                </a:lnTo>
                <a:lnTo>
                  <a:pt x="3096546" y="477525"/>
                </a:lnTo>
                <a:lnTo>
                  <a:pt x="3105420" y="478481"/>
                </a:lnTo>
                <a:lnTo>
                  <a:pt x="3114294" y="479755"/>
                </a:lnTo>
                <a:lnTo>
                  <a:pt x="3122851" y="481986"/>
                </a:lnTo>
                <a:lnTo>
                  <a:pt x="3130775" y="484535"/>
                </a:lnTo>
                <a:lnTo>
                  <a:pt x="3139015" y="487403"/>
                </a:lnTo>
                <a:lnTo>
                  <a:pt x="3147255" y="490589"/>
                </a:lnTo>
                <a:lnTo>
                  <a:pt x="3155178" y="494094"/>
                </a:lnTo>
                <a:lnTo>
                  <a:pt x="3162467" y="497918"/>
                </a:lnTo>
                <a:lnTo>
                  <a:pt x="3169757" y="501742"/>
                </a:lnTo>
                <a:lnTo>
                  <a:pt x="3176729" y="506522"/>
                </a:lnTo>
                <a:lnTo>
                  <a:pt x="3183701" y="511620"/>
                </a:lnTo>
                <a:lnTo>
                  <a:pt x="3190357" y="516718"/>
                </a:lnTo>
                <a:lnTo>
                  <a:pt x="3196695" y="522135"/>
                </a:lnTo>
                <a:lnTo>
                  <a:pt x="3203034" y="528190"/>
                </a:lnTo>
                <a:lnTo>
                  <a:pt x="3208739" y="534244"/>
                </a:lnTo>
                <a:lnTo>
                  <a:pt x="3214126" y="540617"/>
                </a:lnTo>
                <a:lnTo>
                  <a:pt x="3219197" y="547309"/>
                </a:lnTo>
                <a:lnTo>
                  <a:pt x="3224268" y="554319"/>
                </a:lnTo>
                <a:lnTo>
                  <a:pt x="3228705" y="561329"/>
                </a:lnTo>
                <a:lnTo>
                  <a:pt x="3232825" y="568658"/>
                </a:lnTo>
                <a:lnTo>
                  <a:pt x="3236945" y="576306"/>
                </a:lnTo>
                <a:lnTo>
                  <a:pt x="3240431" y="583953"/>
                </a:lnTo>
                <a:lnTo>
                  <a:pt x="3243284" y="592238"/>
                </a:lnTo>
                <a:lnTo>
                  <a:pt x="3246136" y="600523"/>
                </a:lnTo>
                <a:lnTo>
                  <a:pt x="3248354" y="608808"/>
                </a:lnTo>
                <a:lnTo>
                  <a:pt x="3250573" y="617411"/>
                </a:lnTo>
                <a:lnTo>
                  <a:pt x="3252158" y="626015"/>
                </a:lnTo>
                <a:lnTo>
                  <a:pt x="3253108" y="634618"/>
                </a:lnTo>
                <a:lnTo>
                  <a:pt x="3254059" y="643541"/>
                </a:lnTo>
                <a:lnTo>
                  <a:pt x="3254376" y="652463"/>
                </a:lnTo>
                <a:lnTo>
                  <a:pt x="3254059" y="661704"/>
                </a:lnTo>
                <a:lnTo>
                  <a:pt x="3253108" y="670626"/>
                </a:lnTo>
                <a:lnTo>
                  <a:pt x="3252158" y="679548"/>
                </a:lnTo>
                <a:lnTo>
                  <a:pt x="3250573" y="688151"/>
                </a:lnTo>
                <a:lnTo>
                  <a:pt x="3248354" y="696755"/>
                </a:lnTo>
                <a:lnTo>
                  <a:pt x="3246136" y="705040"/>
                </a:lnTo>
                <a:lnTo>
                  <a:pt x="3243284" y="713325"/>
                </a:lnTo>
                <a:lnTo>
                  <a:pt x="3240431" y="721609"/>
                </a:lnTo>
                <a:lnTo>
                  <a:pt x="3236945" y="728938"/>
                </a:lnTo>
                <a:lnTo>
                  <a:pt x="3232825" y="736905"/>
                </a:lnTo>
                <a:lnTo>
                  <a:pt x="3228705" y="744233"/>
                </a:lnTo>
                <a:lnTo>
                  <a:pt x="3224268" y="751244"/>
                </a:lnTo>
                <a:lnTo>
                  <a:pt x="3219197" y="758254"/>
                </a:lnTo>
                <a:lnTo>
                  <a:pt x="3214126" y="764946"/>
                </a:lnTo>
                <a:lnTo>
                  <a:pt x="3208739" y="771319"/>
                </a:lnTo>
                <a:lnTo>
                  <a:pt x="3203034" y="777373"/>
                </a:lnTo>
                <a:lnTo>
                  <a:pt x="3196695" y="783109"/>
                </a:lnTo>
                <a:lnTo>
                  <a:pt x="3190357" y="788844"/>
                </a:lnTo>
                <a:lnTo>
                  <a:pt x="3183701" y="793943"/>
                </a:lnTo>
                <a:lnTo>
                  <a:pt x="3176729" y="799041"/>
                </a:lnTo>
                <a:lnTo>
                  <a:pt x="3169757" y="803183"/>
                </a:lnTo>
                <a:lnTo>
                  <a:pt x="3162467" y="807644"/>
                </a:lnTo>
                <a:lnTo>
                  <a:pt x="3155178" y="811468"/>
                </a:lnTo>
                <a:lnTo>
                  <a:pt x="3147255" y="814973"/>
                </a:lnTo>
                <a:lnTo>
                  <a:pt x="3139015" y="818160"/>
                </a:lnTo>
                <a:lnTo>
                  <a:pt x="3130775" y="821028"/>
                </a:lnTo>
                <a:lnTo>
                  <a:pt x="3122851" y="823258"/>
                </a:lnTo>
                <a:lnTo>
                  <a:pt x="3114294" y="825170"/>
                </a:lnTo>
                <a:lnTo>
                  <a:pt x="3105420" y="826763"/>
                </a:lnTo>
                <a:lnTo>
                  <a:pt x="3096546" y="828038"/>
                </a:lnTo>
                <a:lnTo>
                  <a:pt x="3087989" y="828675"/>
                </a:lnTo>
                <a:lnTo>
                  <a:pt x="3078799" y="828675"/>
                </a:lnTo>
                <a:lnTo>
                  <a:pt x="3069608" y="828675"/>
                </a:lnTo>
                <a:lnTo>
                  <a:pt x="3060734" y="828038"/>
                </a:lnTo>
                <a:lnTo>
                  <a:pt x="3052177" y="826763"/>
                </a:lnTo>
                <a:lnTo>
                  <a:pt x="3043620" y="825170"/>
                </a:lnTo>
                <a:lnTo>
                  <a:pt x="3035063" y="823258"/>
                </a:lnTo>
                <a:lnTo>
                  <a:pt x="3026823" y="821028"/>
                </a:lnTo>
                <a:lnTo>
                  <a:pt x="3018582" y="818160"/>
                </a:lnTo>
                <a:lnTo>
                  <a:pt x="3010659" y="814973"/>
                </a:lnTo>
                <a:lnTo>
                  <a:pt x="3002736" y="811468"/>
                </a:lnTo>
                <a:lnTo>
                  <a:pt x="2995447" y="807644"/>
                </a:lnTo>
                <a:lnTo>
                  <a:pt x="2987841" y="803183"/>
                </a:lnTo>
                <a:lnTo>
                  <a:pt x="2980868" y="799041"/>
                </a:lnTo>
                <a:lnTo>
                  <a:pt x="2973896" y="793943"/>
                </a:lnTo>
                <a:lnTo>
                  <a:pt x="2967240" y="788844"/>
                </a:lnTo>
                <a:lnTo>
                  <a:pt x="2961219" y="783109"/>
                </a:lnTo>
                <a:lnTo>
                  <a:pt x="2954880" y="777373"/>
                </a:lnTo>
                <a:lnTo>
                  <a:pt x="2948859" y="771319"/>
                </a:lnTo>
                <a:lnTo>
                  <a:pt x="2943471" y="764946"/>
                </a:lnTo>
                <a:lnTo>
                  <a:pt x="2938400" y="758254"/>
                </a:lnTo>
                <a:lnTo>
                  <a:pt x="2933329" y="751244"/>
                </a:lnTo>
                <a:lnTo>
                  <a:pt x="2929209" y="744233"/>
                </a:lnTo>
                <a:lnTo>
                  <a:pt x="2924772" y="736905"/>
                </a:lnTo>
                <a:lnTo>
                  <a:pt x="2920969" y="728938"/>
                </a:lnTo>
                <a:lnTo>
                  <a:pt x="2917483" y="721609"/>
                </a:lnTo>
                <a:lnTo>
                  <a:pt x="2914314" y="713325"/>
                </a:lnTo>
                <a:lnTo>
                  <a:pt x="2911778" y="705040"/>
                </a:lnTo>
                <a:lnTo>
                  <a:pt x="2909243" y="696755"/>
                </a:lnTo>
                <a:lnTo>
                  <a:pt x="2907341" y="688151"/>
                </a:lnTo>
                <a:lnTo>
                  <a:pt x="2905756" y="679548"/>
                </a:lnTo>
                <a:lnTo>
                  <a:pt x="2904489" y="670626"/>
                </a:lnTo>
                <a:lnTo>
                  <a:pt x="2903855" y="661704"/>
                </a:lnTo>
                <a:lnTo>
                  <a:pt x="2903538" y="652463"/>
                </a:lnTo>
                <a:lnTo>
                  <a:pt x="2903855" y="643541"/>
                </a:lnTo>
                <a:lnTo>
                  <a:pt x="2904489" y="634618"/>
                </a:lnTo>
                <a:lnTo>
                  <a:pt x="2905756" y="626015"/>
                </a:lnTo>
                <a:lnTo>
                  <a:pt x="2907341" y="617411"/>
                </a:lnTo>
                <a:lnTo>
                  <a:pt x="2909243" y="608808"/>
                </a:lnTo>
                <a:lnTo>
                  <a:pt x="2911778" y="600523"/>
                </a:lnTo>
                <a:lnTo>
                  <a:pt x="2914314" y="592238"/>
                </a:lnTo>
                <a:lnTo>
                  <a:pt x="2917483" y="583953"/>
                </a:lnTo>
                <a:lnTo>
                  <a:pt x="2920969" y="576306"/>
                </a:lnTo>
                <a:lnTo>
                  <a:pt x="2924772" y="568658"/>
                </a:lnTo>
                <a:lnTo>
                  <a:pt x="2929209" y="561329"/>
                </a:lnTo>
                <a:lnTo>
                  <a:pt x="2933329" y="554319"/>
                </a:lnTo>
                <a:lnTo>
                  <a:pt x="2938400" y="547309"/>
                </a:lnTo>
                <a:lnTo>
                  <a:pt x="2943471" y="540617"/>
                </a:lnTo>
                <a:lnTo>
                  <a:pt x="2948859" y="534244"/>
                </a:lnTo>
                <a:lnTo>
                  <a:pt x="2954880" y="528190"/>
                </a:lnTo>
                <a:lnTo>
                  <a:pt x="2961219" y="522135"/>
                </a:lnTo>
                <a:lnTo>
                  <a:pt x="2967240" y="516718"/>
                </a:lnTo>
                <a:lnTo>
                  <a:pt x="2973896" y="511620"/>
                </a:lnTo>
                <a:lnTo>
                  <a:pt x="2980868" y="506522"/>
                </a:lnTo>
                <a:lnTo>
                  <a:pt x="2987841" y="501742"/>
                </a:lnTo>
                <a:lnTo>
                  <a:pt x="2995447" y="497918"/>
                </a:lnTo>
                <a:lnTo>
                  <a:pt x="3002736" y="494094"/>
                </a:lnTo>
                <a:lnTo>
                  <a:pt x="3010659" y="490589"/>
                </a:lnTo>
                <a:lnTo>
                  <a:pt x="3018582" y="487403"/>
                </a:lnTo>
                <a:lnTo>
                  <a:pt x="3026823" y="484535"/>
                </a:lnTo>
                <a:lnTo>
                  <a:pt x="3035063" y="481986"/>
                </a:lnTo>
                <a:lnTo>
                  <a:pt x="3043620" y="479755"/>
                </a:lnTo>
                <a:lnTo>
                  <a:pt x="3052177" y="478481"/>
                </a:lnTo>
                <a:lnTo>
                  <a:pt x="3060734" y="477525"/>
                </a:lnTo>
                <a:lnTo>
                  <a:pt x="3069608" y="476887"/>
                </a:lnTo>
                <a:lnTo>
                  <a:pt x="3078799" y="476250"/>
                </a:lnTo>
                <a:close/>
                <a:moveTo>
                  <a:pt x="2594769" y="476250"/>
                </a:moveTo>
                <a:lnTo>
                  <a:pt x="2603651" y="476887"/>
                </a:lnTo>
                <a:lnTo>
                  <a:pt x="2612850" y="477525"/>
                </a:lnTo>
                <a:lnTo>
                  <a:pt x="2621732" y="478481"/>
                </a:lnTo>
                <a:lnTo>
                  <a:pt x="2630297" y="479755"/>
                </a:lnTo>
                <a:lnTo>
                  <a:pt x="2638862" y="481986"/>
                </a:lnTo>
                <a:lnTo>
                  <a:pt x="2647109" y="484535"/>
                </a:lnTo>
                <a:lnTo>
                  <a:pt x="2655040" y="487403"/>
                </a:lnTo>
                <a:lnTo>
                  <a:pt x="2662970" y="490589"/>
                </a:lnTo>
                <a:lnTo>
                  <a:pt x="2670900" y="494094"/>
                </a:lnTo>
                <a:lnTo>
                  <a:pt x="2678513" y="497918"/>
                </a:lnTo>
                <a:lnTo>
                  <a:pt x="2685492" y="501742"/>
                </a:lnTo>
                <a:lnTo>
                  <a:pt x="2693105" y="506522"/>
                </a:lnTo>
                <a:lnTo>
                  <a:pt x="2699767" y="511620"/>
                </a:lnTo>
                <a:lnTo>
                  <a:pt x="2706111" y="516718"/>
                </a:lnTo>
                <a:lnTo>
                  <a:pt x="2712772" y="522135"/>
                </a:lnTo>
                <a:lnTo>
                  <a:pt x="2718799" y="528190"/>
                </a:lnTo>
                <a:lnTo>
                  <a:pt x="2724509" y="534244"/>
                </a:lnTo>
                <a:lnTo>
                  <a:pt x="2729902" y="540617"/>
                </a:lnTo>
                <a:lnTo>
                  <a:pt x="2735612" y="547309"/>
                </a:lnTo>
                <a:lnTo>
                  <a:pt x="2740053" y="554319"/>
                </a:lnTo>
                <a:lnTo>
                  <a:pt x="2744811" y="561329"/>
                </a:lnTo>
                <a:lnTo>
                  <a:pt x="2749252" y="568658"/>
                </a:lnTo>
                <a:lnTo>
                  <a:pt x="2753058" y="576306"/>
                </a:lnTo>
                <a:lnTo>
                  <a:pt x="2756548" y="583953"/>
                </a:lnTo>
                <a:lnTo>
                  <a:pt x="2759720" y="592238"/>
                </a:lnTo>
                <a:lnTo>
                  <a:pt x="2762258" y="600523"/>
                </a:lnTo>
                <a:lnTo>
                  <a:pt x="2764795" y="608808"/>
                </a:lnTo>
                <a:lnTo>
                  <a:pt x="2766699" y="617411"/>
                </a:lnTo>
                <a:lnTo>
                  <a:pt x="2768285" y="626015"/>
                </a:lnTo>
                <a:lnTo>
                  <a:pt x="2769236" y="634618"/>
                </a:lnTo>
                <a:lnTo>
                  <a:pt x="2770188" y="643541"/>
                </a:lnTo>
                <a:lnTo>
                  <a:pt x="2770188" y="652463"/>
                </a:lnTo>
                <a:lnTo>
                  <a:pt x="2770188" y="661704"/>
                </a:lnTo>
                <a:lnTo>
                  <a:pt x="2769236" y="670626"/>
                </a:lnTo>
                <a:lnTo>
                  <a:pt x="2768285" y="679548"/>
                </a:lnTo>
                <a:lnTo>
                  <a:pt x="2766699" y="688151"/>
                </a:lnTo>
                <a:lnTo>
                  <a:pt x="2764795" y="696755"/>
                </a:lnTo>
                <a:lnTo>
                  <a:pt x="2762258" y="705040"/>
                </a:lnTo>
                <a:lnTo>
                  <a:pt x="2759720" y="713325"/>
                </a:lnTo>
                <a:lnTo>
                  <a:pt x="2756548" y="721609"/>
                </a:lnTo>
                <a:lnTo>
                  <a:pt x="2753058" y="728938"/>
                </a:lnTo>
                <a:lnTo>
                  <a:pt x="2749252" y="736905"/>
                </a:lnTo>
                <a:lnTo>
                  <a:pt x="2744811" y="744233"/>
                </a:lnTo>
                <a:lnTo>
                  <a:pt x="2740053" y="751244"/>
                </a:lnTo>
                <a:lnTo>
                  <a:pt x="2735612" y="758254"/>
                </a:lnTo>
                <a:lnTo>
                  <a:pt x="2729902" y="764946"/>
                </a:lnTo>
                <a:lnTo>
                  <a:pt x="2724509" y="771319"/>
                </a:lnTo>
                <a:lnTo>
                  <a:pt x="2718799" y="777373"/>
                </a:lnTo>
                <a:lnTo>
                  <a:pt x="2712772" y="783109"/>
                </a:lnTo>
                <a:lnTo>
                  <a:pt x="2706111" y="788844"/>
                </a:lnTo>
                <a:lnTo>
                  <a:pt x="2699767" y="793943"/>
                </a:lnTo>
                <a:lnTo>
                  <a:pt x="2693105" y="799041"/>
                </a:lnTo>
                <a:lnTo>
                  <a:pt x="2685492" y="803183"/>
                </a:lnTo>
                <a:lnTo>
                  <a:pt x="2678513" y="807644"/>
                </a:lnTo>
                <a:lnTo>
                  <a:pt x="2670900" y="811468"/>
                </a:lnTo>
                <a:lnTo>
                  <a:pt x="2662970" y="814973"/>
                </a:lnTo>
                <a:lnTo>
                  <a:pt x="2655040" y="818160"/>
                </a:lnTo>
                <a:lnTo>
                  <a:pt x="2647109" y="821028"/>
                </a:lnTo>
                <a:lnTo>
                  <a:pt x="2638862" y="823258"/>
                </a:lnTo>
                <a:lnTo>
                  <a:pt x="2630297" y="825170"/>
                </a:lnTo>
                <a:lnTo>
                  <a:pt x="2621732" y="826763"/>
                </a:lnTo>
                <a:lnTo>
                  <a:pt x="2612850" y="828038"/>
                </a:lnTo>
                <a:lnTo>
                  <a:pt x="2603651" y="828675"/>
                </a:lnTo>
                <a:lnTo>
                  <a:pt x="2594769" y="828675"/>
                </a:lnTo>
                <a:lnTo>
                  <a:pt x="2585887" y="828675"/>
                </a:lnTo>
                <a:lnTo>
                  <a:pt x="2576688" y="828038"/>
                </a:lnTo>
                <a:lnTo>
                  <a:pt x="2568123" y="826763"/>
                </a:lnTo>
                <a:lnTo>
                  <a:pt x="2559241" y="825170"/>
                </a:lnTo>
                <a:lnTo>
                  <a:pt x="2550994" y="823258"/>
                </a:lnTo>
                <a:lnTo>
                  <a:pt x="2542429" y="821028"/>
                </a:lnTo>
                <a:lnTo>
                  <a:pt x="2534498" y="818160"/>
                </a:lnTo>
                <a:lnTo>
                  <a:pt x="2526568" y="814973"/>
                </a:lnTo>
                <a:lnTo>
                  <a:pt x="2518638" y="811468"/>
                </a:lnTo>
                <a:lnTo>
                  <a:pt x="2511342" y="807644"/>
                </a:lnTo>
                <a:lnTo>
                  <a:pt x="2504046" y="803183"/>
                </a:lnTo>
                <a:lnTo>
                  <a:pt x="2496433" y="799041"/>
                </a:lnTo>
                <a:lnTo>
                  <a:pt x="2489771" y="793943"/>
                </a:lnTo>
                <a:lnTo>
                  <a:pt x="2483427" y="788844"/>
                </a:lnTo>
                <a:lnTo>
                  <a:pt x="2476766" y="783109"/>
                </a:lnTo>
                <a:lnTo>
                  <a:pt x="2470739" y="777373"/>
                </a:lnTo>
                <a:lnTo>
                  <a:pt x="2465029" y="771319"/>
                </a:lnTo>
                <a:lnTo>
                  <a:pt x="2459636" y="764946"/>
                </a:lnTo>
                <a:lnTo>
                  <a:pt x="2453926" y="758254"/>
                </a:lnTo>
                <a:lnTo>
                  <a:pt x="2449485" y="751244"/>
                </a:lnTo>
                <a:lnTo>
                  <a:pt x="2444727" y="744233"/>
                </a:lnTo>
                <a:lnTo>
                  <a:pt x="2440286" y="736905"/>
                </a:lnTo>
                <a:lnTo>
                  <a:pt x="2436480" y="728938"/>
                </a:lnTo>
                <a:lnTo>
                  <a:pt x="2432990" y="721609"/>
                </a:lnTo>
                <a:lnTo>
                  <a:pt x="2429818" y="713325"/>
                </a:lnTo>
                <a:lnTo>
                  <a:pt x="2427280" y="705040"/>
                </a:lnTo>
                <a:lnTo>
                  <a:pt x="2424743" y="696755"/>
                </a:lnTo>
                <a:lnTo>
                  <a:pt x="2422839" y="688151"/>
                </a:lnTo>
                <a:lnTo>
                  <a:pt x="2421253" y="679548"/>
                </a:lnTo>
                <a:lnTo>
                  <a:pt x="2419984" y="670626"/>
                </a:lnTo>
                <a:lnTo>
                  <a:pt x="2419667" y="661704"/>
                </a:lnTo>
                <a:lnTo>
                  <a:pt x="2419350" y="652463"/>
                </a:lnTo>
                <a:lnTo>
                  <a:pt x="2419667" y="643541"/>
                </a:lnTo>
                <a:lnTo>
                  <a:pt x="2419984" y="634618"/>
                </a:lnTo>
                <a:lnTo>
                  <a:pt x="2421253" y="626015"/>
                </a:lnTo>
                <a:lnTo>
                  <a:pt x="2422839" y="617411"/>
                </a:lnTo>
                <a:lnTo>
                  <a:pt x="2424743" y="608808"/>
                </a:lnTo>
                <a:lnTo>
                  <a:pt x="2427280" y="600523"/>
                </a:lnTo>
                <a:lnTo>
                  <a:pt x="2429818" y="592238"/>
                </a:lnTo>
                <a:lnTo>
                  <a:pt x="2432990" y="583953"/>
                </a:lnTo>
                <a:lnTo>
                  <a:pt x="2436480" y="576306"/>
                </a:lnTo>
                <a:lnTo>
                  <a:pt x="2440286" y="568658"/>
                </a:lnTo>
                <a:lnTo>
                  <a:pt x="2444727" y="561329"/>
                </a:lnTo>
                <a:lnTo>
                  <a:pt x="2449485" y="554319"/>
                </a:lnTo>
                <a:lnTo>
                  <a:pt x="2453926" y="547309"/>
                </a:lnTo>
                <a:lnTo>
                  <a:pt x="2459636" y="540617"/>
                </a:lnTo>
                <a:lnTo>
                  <a:pt x="2465029" y="534244"/>
                </a:lnTo>
                <a:lnTo>
                  <a:pt x="2470739" y="528190"/>
                </a:lnTo>
                <a:lnTo>
                  <a:pt x="2476766" y="522135"/>
                </a:lnTo>
                <a:lnTo>
                  <a:pt x="2483427" y="516718"/>
                </a:lnTo>
                <a:lnTo>
                  <a:pt x="2489771" y="511620"/>
                </a:lnTo>
                <a:lnTo>
                  <a:pt x="2496433" y="506522"/>
                </a:lnTo>
                <a:lnTo>
                  <a:pt x="2504046" y="501742"/>
                </a:lnTo>
                <a:lnTo>
                  <a:pt x="2511342" y="497918"/>
                </a:lnTo>
                <a:lnTo>
                  <a:pt x="2518638" y="494094"/>
                </a:lnTo>
                <a:lnTo>
                  <a:pt x="2526568" y="490589"/>
                </a:lnTo>
                <a:lnTo>
                  <a:pt x="2534498" y="487403"/>
                </a:lnTo>
                <a:lnTo>
                  <a:pt x="2542429" y="484535"/>
                </a:lnTo>
                <a:lnTo>
                  <a:pt x="2550994" y="481986"/>
                </a:lnTo>
                <a:lnTo>
                  <a:pt x="2559241" y="479755"/>
                </a:lnTo>
                <a:lnTo>
                  <a:pt x="2568123" y="478481"/>
                </a:lnTo>
                <a:lnTo>
                  <a:pt x="2576688" y="477525"/>
                </a:lnTo>
                <a:lnTo>
                  <a:pt x="2585887" y="476887"/>
                </a:lnTo>
                <a:lnTo>
                  <a:pt x="2594769" y="476250"/>
                </a:lnTo>
                <a:close/>
                <a:moveTo>
                  <a:pt x="2111376" y="476250"/>
                </a:moveTo>
                <a:lnTo>
                  <a:pt x="2120616" y="476887"/>
                </a:lnTo>
                <a:lnTo>
                  <a:pt x="2129538" y="477525"/>
                </a:lnTo>
                <a:lnTo>
                  <a:pt x="2138142" y="478481"/>
                </a:lnTo>
                <a:lnTo>
                  <a:pt x="2146745" y="479755"/>
                </a:lnTo>
                <a:lnTo>
                  <a:pt x="2155349" y="481986"/>
                </a:lnTo>
                <a:lnTo>
                  <a:pt x="2163952" y="484535"/>
                </a:lnTo>
                <a:lnTo>
                  <a:pt x="2171600" y="487403"/>
                </a:lnTo>
                <a:lnTo>
                  <a:pt x="2179885" y="490589"/>
                </a:lnTo>
                <a:lnTo>
                  <a:pt x="2187851" y="494094"/>
                </a:lnTo>
                <a:lnTo>
                  <a:pt x="2195180" y="497918"/>
                </a:lnTo>
                <a:lnTo>
                  <a:pt x="2202828" y="501742"/>
                </a:lnTo>
                <a:lnTo>
                  <a:pt x="2209838" y="506522"/>
                </a:lnTo>
                <a:lnTo>
                  <a:pt x="2216848" y="511620"/>
                </a:lnTo>
                <a:lnTo>
                  <a:pt x="2223540" y="516718"/>
                </a:lnTo>
                <a:lnTo>
                  <a:pt x="2229594" y="522135"/>
                </a:lnTo>
                <a:lnTo>
                  <a:pt x="2235967" y="528190"/>
                </a:lnTo>
                <a:lnTo>
                  <a:pt x="2241703" y="534244"/>
                </a:lnTo>
                <a:lnTo>
                  <a:pt x="2247438" y="540617"/>
                </a:lnTo>
                <a:lnTo>
                  <a:pt x="2252537" y="547309"/>
                </a:lnTo>
                <a:lnTo>
                  <a:pt x="2257635" y="554319"/>
                </a:lnTo>
                <a:lnTo>
                  <a:pt x="2262096" y="561329"/>
                </a:lnTo>
                <a:lnTo>
                  <a:pt x="2266239" y="568658"/>
                </a:lnTo>
                <a:lnTo>
                  <a:pt x="2270062" y="576306"/>
                </a:lnTo>
                <a:lnTo>
                  <a:pt x="2273567" y="583953"/>
                </a:lnTo>
                <a:lnTo>
                  <a:pt x="2276754" y="592238"/>
                </a:lnTo>
                <a:lnTo>
                  <a:pt x="2279940" y="600523"/>
                </a:lnTo>
                <a:lnTo>
                  <a:pt x="2282171" y="608808"/>
                </a:lnTo>
                <a:lnTo>
                  <a:pt x="2284083" y="617411"/>
                </a:lnTo>
                <a:lnTo>
                  <a:pt x="2285676" y="626015"/>
                </a:lnTo>
                <a:lnTo>
                  <a:pt x="2286632" y="634618"/>
                </a:lnTo>
                <a:lnTo>
                  <a:pt x="2287269" y="643541"/>
                </a:lnTo>
                <a:lnTo>
                  <a:pt x="2287588" y="652463"/>
                </a:lnTo>
                <a:lnTo>
                  <a:pt x="2287269" y="661704"/>
                </a:lnTo>
                <a:lnTo>
                  <a:pt x="2286632" y="670626"/>
                </a:lnTo>
                <a:lnTo>
                  <a:pt x="2285676" y="679548"/>
                </a:lnTo>
                <a:lnTo>
                  <a:pt x="2284083" y="688151"/>
                </a:lnTo>
                <a:lnTo>
                  <a:pt x="2282171" y="696755"/>
                </a:lnTo>
                <a:lnTo>
                  <a:pt x="2279940" y="705040"/>
                </a:lnTo>
                <a:lnTo>
                  <a:pt x="2276754" y="713325"/>
                </a:lnTo>
                <a:lnTo>
                  <a:pt x="2273567" y="721609"/>
                </a:lnTo>
                <a:lnTo>
                  <a:pt x="2270062" y="728938"/>
                </a:lnTo>
                <a:lnTo>
                  <a:pt x="2266239" y="736905"/>
                </a:lnTo>
                <a:lnTo>
                  <a:pt x="2262096" y="744233"/>
                </a:lnTo>
                <a:lnTo>
                  <a:pt x="2257635" y="751244"/>
                </a:lnTo>
                <a:lnTo>
                  <a:pt x="2252537" y="758254"/>
                </a:lnTo>
                <a:lnTo>
                  <a:pt x="2247438" y="764946"/>
                </a:lnTo>
                <a:lnTo>
                  <a:pt x="2241703" y="771319"/>
                </a:lnTo>
                <a:lnTo>
                  <a:pt x="2235967" y="777373"/>
                </a:lnTo>
                <a:lnTo>
                  <a:pt x="2229594" y="783109"/>
                </a:lnTo>
                <a:lnTo>
                  <a:pt x="2223540" y="788844"/>
                </a:lnTo>
                <a:lnTo>
                  <a:pt x="2216848" y="793943"/>
                </a:lnTo>
                <a:lnTo>
                  <a:pt x="2209838" y="799041"/>
                </a:lnTo>
                <a:lnTo>
                  <a:pt x="2202828" y="803183"/>
                </a:lnTo>
                <a:lnTo>
                  <a:pt x="2195180" y="807644"/>
                </a:lnTo>
                <a:lnTo>
                  <a:pt x="2187851" y="811468"/>
                </a:lnTo>
                <a:lnTo>
                  <a:pt x="2179885" y="814973"/>
                </a:lnTo>
                <a:lnTo>
                  <a:pt x="2171600" y="818160"/>
                </a:lnTo>
                <a:lnTo>
                  <a:pt x="2163952" y="821028"/>
                </a:lnTo>
                <a:lnTo>
                  <a:pt x="2155349" y="823258"/>
                </a:lnTo>
                <a:lnTo>
                  <a:pt x="2146745" y="825170"/>
                </a:lnTo>
                <a:lnTo>
                  <a:pt x="2138142" y="826763"/>
                </a:lnTo>
                <a:lnTo>
                  <a:pt x="2129538" y="828038"/>
                </a:lnTo>
                <a:lnTo>
                  <a:pt x="2120616" y="828675"/>
                </a:lnTo>
                <a:lnTo>
                  <a:pt x="2111376" y="828675"/>
                </a:lnTo>
                <a:lnTo>
                  <a:pt x="2102453" y="828675"/>
                </a:lnTo>
                <a:lnTo>
                  <a:pt x="2093531" y="828038"/>
                </a:lnTo>
                <a:lnTo>
                  <a:pt x="2084290" y="826763"/>
                </a:lnTo>
                <a:lnTo>
                  <a:pt x="2075687" y="825170"/>
                </a:lnTo>
                <a:lnTo>
                  <a:pt x="2067083" y="823258"/>
                </a:lnTo>
                <a:lnTo>
                  <a:pt x="2059117" y="821028"/>
                </a:lnTo>
                <a:lnTo>
                  <a:pt x="2050832" y="818160"/>
                </a:lnTo>
                <a:lnTo>
                  <a:pt x="2042866" y="814973"/>
                </a:lnTo>
                <a:lnTo>
                  <a:pt x="2035219" y="811468"/>
                </a:lnTo>
                <a:lnTo>
                  <a:pt x="2027252" y="807644"/>
                </a:lnTo>
                <a:lnTo>
                  <a:pt x="2019923" y="803183"/>
                </a:lnTo>
                <a:lnTo>
                  <a:pt x="2012913" y="799041"/>
                </a:lnTo>
                <a:lnTo>
                  <a:pt x="2005584" y="793943"/>
                </a:lnTo>
                <a:lnTo>
                  <a:pt x="1999211" y="788844"/>
                </a:lnTo>
                <a:lnTo>
                  <a:pt x="1992838" y="783109"/>
                </a:lnTo>
                <a:lnTo>
                  <a:pt x="1986465" y="777373"/>
                </a:lnTo>
                <a:lnTo>
                  <a:pt x="1981048" y="771319"/>
                </a:lnTo>
                <a:lnTo>
                  <a:pt x="1975313" y="764946"/>
                </a:lnTo>
                <a:lnTo>
                  <a:pt x="1970214" y="758254"/>
                </a:lnTo>
                <a:lnTo>
                  <a:pt x="1965435" y="751244"/>
                </a:lnTo>
                <a:lnTo>
                  <a:pt x="1960655" y="744233"/>
                </a:lnTo>
                <a:lnTo>
                  <a:pt x="1956512" y="736905"/>
                </a:lnTo>
                <a:lnTo>
                  <a:pt x="1952370" y="728938"/>
                </a:lnTo>
                <a:lnTo>
                  <a:pt x="1948865" y="721609"/>
                </a:lnTo>
                <a:lnTo>
                  <a:pt x="1945678" y="713325"/>
                </a:lnTo>
                <a:lnTo>
                  <a:pt x="1943129" y="705040"/>
                </a:lnTo>
                <a:lnTo>
                  <a:pt x="1940899" y="696755"/>
                </a:lnTo>
                <a:lnTo>
                  <a:pt x="1938668" y="688151"/>
                </a:lnTo>
                <a:lnTo>
                  <a:pt x="1937075" y="679548"/>
                </a:lnTo>
                <a:lnTo>
                  <a:pt x="1936119" y="670626"/>
                </a:lnTo>
                <a:lnTo>
                  <a:pt x="1935163" y="661704"/>
                </a:lnTo>
                <a:lnTo>
                  <a:pt x="1935163" y="652463"/>
                </a:lnTo>
                <a:lnTo>
                  <a:pt x="1935163" y="643541"/>
                </a:lnTo>
                <a:lnTo>
                  <a:pt x="1936119" y="634618"/>
                </a:lnTo>
                <a:lnTo>
                  <a:pt x="1937075" y="626015"/>
                </a:lnTo>
                <a:lnTo>
                  <a:pt x="1938668" y="617411"/>
                </a:lnTo>
                <a:lnTo>
                  <a:pt x="1940899" y="608808"/>
                </a:lnTo>
                <a:lnTo>
                  <a:pt x="1943129" y="600523"/>
                </a:lnTo>
                <a:lnTo>
                  <a:pt x="1945678" y="592238"/>
                </a:lnTo>
                <a:lnTo>
                  <a:pt x="1948865" y="583953"/>
                </a:lnTo>
                <a:lnTo>
                  <a:pt x="1952370" y="576306"/>
                </a:lnTo>
                <a:lnTo>
                  <a:pt x="1956512" y="568658"/>
                </a:lnTo>
                <a:lnTo>
                  <a:pt x="1960655" y="561329"/>
                </a:lnTo>
                <a:lnTo>
                  <a:pt x="1965435" y="554319"/>
                </a:lnTo>
                <a:lnTo>
                  <a:pt x="1970214" y="547309"/>
                </a:lnTo>
                <a:lnTo>
                  <a:pt x="1975313" y="540617"/>
                </a:lnTo>
                <a:lnTo>
                  <a:pt x="1981048" y="534244"/>
                </a:lnTo>
                <a:lnTo>
                  <a:pt x="1986465" y="528190"/>
                </a:lnTo>
                <a:lnTo>
                  <a:pt x="1992838" y="522135"/>
                </a:lnTo>
                <a:lnTo>
                  <a:pt x="1999211" y="516718"/>
                </a:lnTo>
                <a:lnTo>
                  <a:pt x="2005584" y="511620"/>
                </a:lnTo>
                <a:lnTo>
                  <a:pt x="2012913" y="506522"/>
                </a:lnTo>
                <a:lnTo>
                  <a:pt x="2019923" y="501742"/>
                </a:lnTo>
                <a:lnTo>
                  <a:pt x="2027252" y="497918"/>
                </a:lnTo>
                <a:lnTo>
                  <a:pt x="2035219" y="494094"/>
                </a:lnTo>
                <a:lnTo>
                  <a:pt x="2042866" y="490589"/>
                </a:lnTo>
                <a:lnTo>
                  <a:pt x="2050832" y="487403"/>
                </a:lnTo>
                <a:lnTo>
                  <a:pt x="2059117" y="484535"/>
                </a:lnTo>
                <a:lnTo>
                  <a:pt x="2067083" y="481986"/>
                </a:lnTo>
                <a:lnTo>
                  <a:pt x="2075687" y="479755"/>
                </a:lnTo>
                <a:lnTo>
                  <a:pt x="2084290" y="478481"/>
                </a:lnTo>
                <a:lnTo>
                  <a:pt x="2093531" y="477525"/>
                </a:lnTo>
                <a:lnTo>
                  <a:pt x="2102453" y="476887"/>
                </a:lnTo>
                <a:lnTo>
                  <a:pt x="2111376" y="476250"/>
                </a:lnTo>
                <a:close/>
                <a:moveTo>
                  <a:pt x="1143794" y="476250"/>
                </a:moveTo>
                <a:lnTo>
                  <a:pt x="1152676" y="476887"/>
                </a:lnTo>
                <a:lnTo>
                  <a:pt x="1161558" y="477525"/>
                </a:lnTo>
                <a:lnTo>
                  <a:pt x="1170123" y="478481"/>
                </a:lnTo>
                <a:lnTo>
                  <a:pt x="1179005" y="479755"/>
                </a:lnTo>
                <a:lnTo>
                  <a:pt x="1187252" y="481986"/>
                </a:lnTo>
                <a:lnTo>
                  <a:pt x="1195817" y="484535"/>
                </a:lnTo>
                <a:lnTo>
                  <a:pt x="1204065" y="487403"/>
                </a:lnTo>
                <a:lnTo>
                  <a:pt x="1211995" y="490589"/>
                </a:lnTo>
                <a:lnTo>
                  <a:pt x="1219608" y="494094"/>
                </a:lnTo>
                <a:lnTo>
                  <a:pt x="1227221" y="497918"/>
                </a:lnTo>
                <a:lnTo>
                  <a:pt x="1234517" y="501742"/>
                </a:lnTo>
                <a:lnTo>
                  <a:pt x="1241496" y="506522"/>
                </a:lnTo>
                <a:lnTo>
                  <a:pt x="1248475" y="511620"/>
                </a:lnTo>
                <a:lnTo>
                  <a:pt x="1255136" y="516718"/>
                </a:lnTo>
                <a:lnTo>
                  <a:pt x="1261480" y="522135"/>
                </a:lnTo>
                <a:lnTo>
                  <a:pt x="1267507" y="528190"/>
                </a:lnTo>
                <a:lnTo>
                  <a:pt x="1273534" y="534244"/>
                </a:lnTo>
                <a:lnTo>
                  <a:pt x="1278927" y="540617"/>
                </a:lnTo>
                <a:lnTo>
                  <a:pt x="1284002" y="547309"/>
                </a:lnTo>
                <a:lnTo>
                  <a:pt x="1289078" y="554319"/>
                </a:lnTo>
                <a:lnTo>
                  <a:pt x="1293836" y="561329"/>
                </a:lnTo>
                <a:lnTo>
                  <a:pt x="1297642" y="568658"/>
                </a:lnTo>
                <a:lnTo>
                  <a:pt x="1301449" y="576306"/>
                </a:lnTo>
                <a:lnTo>
                  <a:pt x="1304938" y="583953"/>
                </a:lnTo>
                <a:lnTo>
                  <a:pt x="1308111" y="592238"/>
                </a:lnTo>
                <a:lnTo>
                  <a:pt x="1311283" y="600523"/>
                </a:lnTo>
                <a:lnTo>
                  <a:pt x="1313503" y="608808"/>
                </a:lnTo>
                <a:lnTo>
                  <a:pt x="1315724" y="617411"/>
                </a:lnTo>
                <a:lnTo>
                  <a:pt x="1316992" y="626015"/>
                </a:lnTo>
                <a:lnTo>
                  <a:pt x="1317944" y="634618"/>
                </a:lnTo>
                <a:lnTo>
                  <a:pt x="1318579" y="643541"/>
                </a:lnTo>
                <a:lnTo>
                  <a:pt x="1319213" y="652463"/>
                </a:lnTo>
                <a:lnTo>
                  <a:pt x="1318579" y="661704"/>
                </a:lnTo>
                <a:lnTo>
                  <a:pt x="1317944" y="670626"/>
                </a:lnTo>
                <a:lnTo>
                  <a:pt x="1316992" y="679548"/>
                </a:lnTo>
                <a:lnTo>
                  <a:pt x="1315724" y="688151"/>
                </a:lnTo>
                <a:lnTo>
                  <a:pt x="1313503" y="696755"/>
                </a:lnTo>
                <a:lnTo>
                  <a:pt x="1311283" y="705040"/>
                </a:lnTo>
                <a:lnTo>
                  <a:pt x="1308111" y="713325"/>
                </a:lnTo>
                <a:lnTo>
                  <a:pt x="1304938" y="721609"/>
                </a:lnTo>
                <a:lnTo>
                  <a:pt x="1301449" y="728938"/>
                </a:lnTo>
                <a:lnTo>
                  <a:pt x="1297642" y="736905"/>
                </a:lnTo>
                <a:lnTo>
                  <a:pt x="1293836" y="744233"/>
                </a:lnTo>
                <a:lnTo>
                  <a:pt x="1289078" y="751244"/>
                </a:lnTo>
                <a:lnTo>
                  <a:pt x="1284002" y="758254"/>
                </a:lnTo>
                <a:lnTo>
                  <a:pt x="1278927" y="764946"/>
                </a:lnTo>
                <a:lnTo>
                  <a:pt x="1273534" y="771319"/>
                </a:lnTo>
                <a:lnTo>
                  <a:pt x="1267507" y="777373"/>
                </a:lnTo>
                <a:lnTo>
                  <a:pt x="1261480" y="783109"/>
                </a:lnTo>
                <a:lnTo>
                  <a:pt x="1255136" y="788844"/>
                </a:lnTo>
                <a:lnTo>
                  <a:pt x="1248475" y="793943"/>
                </a:lnTo>
                <a:lnTo>
                  <a:pt x="1241496" y="799041"/>
                </a:lnTo>
                <a:lnTo>
                  <a:pt x="1234517" y="803183"/>
                </a:lnTo>
                <a:lnTo>
                  <a:pt x="1227221" y="807644"/>
                </a:lnTo>
                <a:lnTo>
                  <a:pt x="1219608" y="811468"/>
                </a:lnTo>
                <a:lnTo>
                  <a:pt x="1211995" y="814973"/>
                </a:lnTo>
                <a:lnTo>
                  <a:pt x="1204065" y="818160"/>
                </a:lnTo>
                <a:lnTo>
                  <a:pt x="1195817" y="821028"/>
                </a:lnTo>
                <a:lnTo>
                  <a:pt x="1187252" y="823258"/>
                </a:lnTo>
                <a:lnTo>
                  <a:pt x="1179005" y="825170"/>
                </a:lnTo>
                <a:lnTo>
                  <a:pt x="1170123" y="826763"/>
                </a:lnTo>
                <a:lnTo>
                  <a:pt x="1161558" y="828038"/>
                </a:lnTo>
                <a:lnTo>
                  <a:pt x="1152676" y="828675"/>
                </a:lnTo>
                <a:lnTo>
                  <a:pt x="1143794" y="828675"/>
                </a:lnTo>
                <a:lnTo>
                  <a:pt x="1134595" y="828675"/>
                </a:lnTo>
                <a:lnTo>
                  <a:pt x="1125713" y="828038"/>
                </a:lnTo>
                <a:lnTo>
                  <a:pt x="1116831" y="826763"/>
                </a:lnTo>
                <a:lnTo>
                  <a:pt x="1108266" y="825170"/>
                </a:lnTo>
                <a:lnTo>
                  <a:pt x="1100019" y="823258"/>
                </a:lnTo>
                <a:lnTo>
                  <a:pt x="1091454" y="821028"/>
                </a:lnTo>
                <a:lnTo>
                  <a:pt x="1083206" y="818160"/>
                </a:lnTo>
                <a:lnTo>
                  <a:pt x="1075593" y="814973"/>
                </a:lnTo>
                <a:lnTo>
                  <a:pt x="1067663" y="811468"/>
                </a:lnTo>
                <a:lnTo>
                  <a:pt x="1059733" y="807644"/>
                </a:lnTo>
                <a:lnTo>
                  <a:pt x="1052754" y="803183"/>
                </a:lnTo>
                <a:lnTo>
                  <a:pt x="1045458" y="799041"/>
                </a:lnTo>
                <a:lnTo>
                  <a:pt x="1038797" y="793943"/>
                </a:lnTo>
                <a:lnTo>
                  <a:pt x="1032135" y="788844"/>
                </a:lnTo>
                <a:lnTo>
                  <a:pt x="1025474" y="783109"/>
                </a:lnTo>
                <a:lnTo>
                  <a:pt x="1019764" y="777373"/>
                </a:lnTo>
                <a:lnTo>
                  <a:pt x="1013737" y="771319"/>
                </a:lnTo>
                <a:lnTo>
                  <a:pt x="1008344" y="764946"/>
                </a:lnTo>
                <a:lnTo>
                  <a:pt x="1002952" y="758254"/>
                </a:lnTo>
                <a:lnTo>
                  <a:pt x="998193" y="751244"/>
                </a:lnTo>
                <a:lnTo>
                  <a:pt x="993752" y="744233"/>
                </a:lnTo>
                <a:lnTo>
                  <a:pt x="989311" y="736905"/>
                </a:lnTo>
                <a:lnTo>
                  <a:pt x="985505" y="728938"/>
                </a:lnTo>
                <a:lnTo>
                  <a:pt x="982015" y="721609"/>
                </a:lnTo>
                <a:lnTo>
                  <a:pt x="978843" y="713325"/>
                </a:lnTo>
                <a:lnTo>
                  <a:pt x="975988" y="705040"/>
                </a:lnTo>
                <a:lnTo>
                  <a:pt x="973768" y="696755"/>
                </a:lnTo>
                <a:lnTo>
                  <a:pt x="971865" y="688151"/>
                </a:lnTo>
                <a:lnTo>
                  <a:pt x="970279" y="679548"/>
                </a:lnTo>
                <a:lnTo>
                  <a:pt x="969010" y="670626"/>
                </a:lnTo>
                <a:lnTo>
                  <a:pt x="968692" y="661704"/>
                </a:lnTo>
                <a:lnTo>
                  <a:pt x="968375" y="652463"/>
                </a:lnTo>
                <a:lnTo>
                  <a:pt x="968692" y="643541"/>
                </a:lnTo>
                <a:lnTo>
                  <a:pt x="969010" y="634618"/>
                </a:lnTo>
                <a:lnTo>
                  <a:pt x="970279" y="626015"/>
                </a:lnTo>
                <a:lnTo>
                  <a:pt x="971865" y="617411"/>
                </a:lnTo>
                <a:lnTo>
                  <a:pt x="973768" y="608808"/>
                </a:lnTo>
                <a:lnTo>
                  <a:pt x="975988" y="600523"/>
                </a:lnTo>
                <a:lnTo>
                  <a:pt x="978843" y="592238"/>
                </a:lnTo>
                <a:lnTo>
                  <a:pt x="982015" y="583953"/>
                </a:lnTo>
                <a:lnTo>
                  <a:pt x="985505" y="576306"/>
                </a:lnTo>
                <a:lnTo>
                  <a:pt x="989311" y="568658"/>
                </a:lnTo>
                <a:lnTo>
                  <a:pt x="993752" y="561329"/>
                </a:lnTo>
                <a:lnTo>
                  <a:pt x="998193" y="554319"/>
                </a:lnTo>
                <a:lnTo>
                  <a:pt x="1002952" y="547309"/>
                </a:lnTo>
                <a:lnTo>
                  <a:pt x="1008344" y="540617"/>
                </a:lnTo>
                <a:lnTo>
                  <a:pt x="1013737" y="534244"/>
                </a:lnTo>
                <a:lnTo>
                  <a:pt x="1019764" y="528190"/>
                </a:lnTo>
                <a:lnTo>
                  <a:pt x="1025474" y="522135"/>
                </a:lnTo>
                <a:lnTo>
                  <a:pt x="1032135" y="516718"/>
                </a:lnTo>
                <a:lnTo>
                  <a:pt x="1038797" y="511620"/>
                </a:lnTo>
                <a:lnTo>
                  <a:pt x="1045458" y="506522"/>
                </a:lnTo>
                <a:lnTo>
                  <a:pt x="1052754" y="501742"/>
                </a:lnTo>
                <a:lnTo>
                  <a:pt x="1059733" y="497918"/>
                </a:lnTo>
                <a:lnTo>
                  <a:pt x="1067663" y="494094"/>
                </a:lnTo>
                <a:lnTo>
                  <a:pt x="1075593" y="490589"/>
                </a:lnTo>
                <a:lnTo>
                  <a:pt x="1083206" y="487403"/>
                </a:lnTo>
                <a:lnTo>
                  <a:pt x="1091454" y="484535"/>
                </a:lnTo>
                <a:lnTo>
                  <a:pt x="1100019" y="481986"/>
                </a:lnTo>
                <a:lnTo>
                  <a:pt x="1108266" y="479755"/>
                </a:lnTo>
                <a:lnTo>
                  <a:pt x="1116831" y="478481"/>
                </a:lnTo>
                <a:lnTo>
                  <a:pt x="1125713" y="477525"/>
                </a:lnTo>
                <a:lnTo>
                  <a:pt x="1134595" y="476887"/>
                </a:lnTo>
                <a:lnTo>
                  <a:pt x="1143794" y="476250"/>
                </a:lnTo>
                <a:close/>
                <a:moveTo>
                  <a:pt x="659607" y="476250"/>
                </a:moveTo>
                <a:lnTo>
                  <a:pt x="668806" y="476887"/>
                </a:lnTo>
                <a:lnTo>
                  <a:pt x="677371" y="477525"/>
                </a:lnTo>
                <a:lnTo>
                  <a:pt x="686253" y="478481"/>
                </a:lnTo>
                <a:lnTo>
                  <a:pt x="694818" y="479755"/>
                </a:lnTo>
                <a:lnTo>
                  <a:pt x="703700" y="481986"/>
                </a:lnTo>
                <a:lnTo>
                  <a:pt x="711630" y="484535"/>
                </a:lnTo>
                <a:lnTo>
                  <a:pt x="719878" y="487403"/>
                </a:lnTo>
                <a:lnTo>
                  <a:pt x="728125" y="490589"/>
                </a:lnTo>
                <a:lnTo>
                  <a:pt x="735421" y="494094"/>
                </a:lnTo>
                <a:lnTo>
                  <a:pt x="743352" y="497918"/>
                </a:lnTo>
                <a:lnTo>
                  <a:pt x="750647" y="501742"/>
                </a:lnTo>
                <a:lnTo>
                  <a:pt x="757626" y="506522"/>
                </a:lnTo>
                <a:lnTo>
                  <a:pt x="764605" y="511620"/>
                </a:lnTo>
                <a:lnTo>
                  <a:pt x="771266" y="516718"/>
                </a:lnTo>
                <a:lnTo>
                  <a:pt x="777611" y="522135"/>
                </a:lnTo>
                <a:lnTo>
                  <a:pt x="783955" y="528190"/>
                </a:lnTo>
                <a:lnTo>
                  <a:pt x="789348" y="534244"/>
                </a:lnTo>
                <a:lnTo>
                  <a:pt x="795057" y="540617"/>
                </a:lnTo>
                <a:lnTo>
                  <a:pt x="800133" y="547309"/>
                </a:lnTo>
                <a:lnTo>
                  <a:pt x="805208" y="554319"/>
                </a:lnTo>
                <a:lnTo>
                  <a:pt x="809649" y="561329"/>
                </a:lnTo>
                <a:lnTo>
                  <a:pt x="813773" y="568658"/>
                </a:lnTo>
                <a:lnTo>
                  <a:pt x="817897" y="576306"/>
                </a:lnTo>
                <a:lnTo>
                  <a:pt x="821386" y="583953"/>
                </a:lnTo>
                <a:lnTo>
                  <a:pt x="824241" y="592238"/>
                </a:lnTo>
                <a:lnTo>
                  <a:pt x="827096" y="600523"/>
                </a:lnTo>
                <a:lnTo>
                  <a:pt x="829316" y="608808"/>
                </a:lnTo>
                <a:lnTo>
                  <a:pt x="831537" y="617411"/>
                </a:lnTo>
                <a:lnTo>
                  <a:pt x="832806" y="626015"/>
                </a:lnTo>
                <a:lnTo>
                  <a:pt x="834075" y="634618"/>
                </a:lnTo>
                <a:lnTo>
                  <a:pt x="835026" y="643541"/>
                </a:lnTo>
                <a:lnTo>
                  <a:pt x="835026" y="652463"/>
                </a:lnTo>
                <a:lnTo>
                  <a:pt x="835026" y="661704"/>
                </a:lnTo>
                <a:lnTo>
                  <a:pt x="834075" y="670626"/>
                </a:lnTo>
                <a:lnTo>
                  <a:pt x="832806" y="679548"/>
                </a:lnTo>
                <a:lnTo>
                  <a:pt x="831537" y="688151"/>
                </a:lnTo>
                <a:lnTo>
                  <a:pt x="829316" y="696755"/>
                </a:lnTo>
                <a:lnTo>
                  <a:pt x="827096" y="705040"/>
                </a:lnTo>
                <a:lnTo>
                  <a:pt x="824241" y="713325"/>
                </a:lnTo>
                <a:lnTo>
                  <a:pt x="821386" y="721609"/>
                </a:lnTo>
                <a:lnTo>
                  <a:pt x="817897" y="728938"/>
                </a:lnTo>
                <a:lnTo>
                  <a:pt x="813773" y="736905"/>
                </a:lnTo>
                <a:lnTo>
                  <a:pt x="809649" y="744233"/>
                </a:lnTo>
                <a:lnTo>
                  <a:pt x="805208" y="751244"/>
                </a:lnTo>
                <a:lnTo>
                  <a:pt x="800133" y="758254"/>
                </a:lnTo>
                <a:lnTo>
                  <a:pt x="795057" y="764946"/>
                </a:lnTo>
                <a:lnTo>
                  <a:pt x="789348" y="771319"/>
                </a:lnTo>
                <a:lnTo>
                  <a:pt x="783955" y="777373"/>
                </a:lnTo>
                <a:lnTo>
                  <a:pt x="777611" y="783109"/>
                </a:lnTo>
                <a:lnTo>
                  <a:pt x="771266" y="788844"/>
                </a:lnTo>
                <a:lnTo>
                  <a:pt x="764605" y="793943"/>
                </a:lnTo>
                <a:lnTo>
                  <a:pt x="757626" y="799041"/>
                </a:lnTo>
                <a:lnTo>
                  <a:pt x="750647" y="803183"/>
                </a:lnTo>
                <a:lnTo>
                  <a:pt x="743352" y="807644"/>
                </a:lnTo>
                <a:lnTo>
                  <a:pt x="735421" y="811468"/>
                </a:lnTo>
                <a:lnTo>
                  <a:pt x="728125" y="814973"/>
                </a:lnTo>
                <a:lnTo>
                  <a:pt x="719878" y="818160"/>
                </a:lnTo>
                <a:lnTo>
                  <a:pt x="711630" y="821028"/>
                </a:lnTo>
                <a:lnTo>
                  <a:pt x="703700" y="823258"/>
                </a:lnTo>
                <a:lnTo>
                  <a:pt x="694818" y="825170"/>
                </a:lnTo>
                <a:lnTo>
                  <a:pt x="686253" y="826763"/>
                </a:lnTo>
                <a:lnTo>
                  <a:pt x="677371" y="828038"/>
                </a:lnTo>
                <a:lnTo>
                  <a:pt x="668806" y="828675"/>
                </a:lnTo>
                <a:lnTo>
                  <a:pt x="659607" y="828675"/>
                </a:lnTo>
                <a:lnTo>
                  <a:pt x="650408" y="828675"/>
                </a:lnTo>
                <a:lnTo>
                  <a:pt x="641526" y="828038"/>
                </a:lnTo>
                <a:lnTo>
                  <a:pt x="632961" y="826763"/>
                </a:lnTo>
                <a:lnTo>
                  <a:pt x="624397" y="825170"/>
                </a:lnTo>
                <a:lnTo>
                  <a:pt x="615832" y="823258"/>
                </a:lnTo>
                <a:lnTo>
                  <a:pt x="607584" y="821028"/>
                </a:lnTo>
                <a:lnTo>
                  <a:pt x="599337" y="818160"/>
                </a:lnTo>
                <a:lnTo>
                  <a:pt x="591406" y="814973"/>
                </a:lnTo>
                <a:lnTo>
                  <a:pt x="583476" y="811468"/>
                </a:lnTo>
                <a:lnTo>
                  <a:pt x="576180" y="807644"/>
                </a:lnTo>
                <a:lnTo>
                  <a:pt x="568567" y="803183"/>
                </a:lnTo>
                <a:lnTo>
                  <a:pt x="561588" y="799041"/>
                </a:lnTo>
                <a:lnTo>
                  <a:pt x="554610" y="793943"/>
                </a:lnTo>
                <a:lnTo>
                  <a:pt x="547948" y="788844"/>
                </a:lnTo>
                <a:lnTo>
                  <a:pt x="541921" y="783109"/>
                </a:lnTo>
                <a:lnTo>
                  <a:pt x="535577" y="777373"/>
                </a:lnTo>
                <a:lnTo>
                  <a:pt x="529550" y="771319"/>
                </a:lnTo>
                <a:lnTo>
                  <a:pt x="524157" y="764946"/>
                </a:lnTo>
                <a:lnTo>
                  <a:pt x="519082" y="758254"/>
                </a:lnTo>
                <a:lnTo>
                  <a:pt x="514006" y="751244"/>
                </a:lnTo>
                <a:lnTo>
                  <a:pt x="509565" y="744233"/>
                </a:lnTo>
                <a:lnTo>
                  <a:pt x="505442" y="736905"/>
                </a:lnTo>
                <a:lnTo>
                  <a:pt x="501635" y="728938"/>
                </a:lnTo>
                <a:lnTo>
                  <a:pt x="498146" y="721609"/>
                </a:lnTo>
                <a:lnTo>
                  <a:pt x="494974" y="713325"/>
                </a:lnTo>
                <a:lnTo>
                  <a:pt x="492436" y="705040"/>
                </a:lnTo>
                <a:lnTo>
                  <a:pt x="489581" y="696755"/>
                </a:lnTo>
                <a:lnTo>
                  <a:pt x="487678" y="688151"/>
                </a:lnTo>
                <a:lnTo>
                  <a:pt x="486092" y="679548"/>
                </a:lnTo>
                <a:lnTo>
                  <a:pt x="485140" y="670626"/>
                </a:lnTo>
                <a:lnTo>
                  <a:pt x="484505" y="661704"/>
                </a:lnTo>
                <a:lnTo>
                  <a:pt x="484188" y="652463"/>
                </a:lnTo>
                <a:lnTo>
                  <a:pt x="484505" y="643541"/>
                </a:lnTo>
                <a:lnTo>
                  <a:pt x="485140" y="634618"/>
                </a:lnTo>
                <a:lnTo>
                  <a:pt x="486092" y="626015"/>
                </a:lnTo>
                <a:lnTo>
                  <a:pt x="487678" y="617411"/>
                </a:lnTo>
                <a:lnTo>
                  <a:pt x="489581" y="608808"/>
                </a:lnTo>
                <a:lnTo>
                  <a:pt x="492436" y="600523"/>
                </a:lnTo>
                <a:lnTo>
                  <a:pt x="494974" y="592238"/>
                </a:lnTo>
                <a:lnTo>
                  <a:pt x="498146" y="583953"/>
                </a:lnTo>
                <a:lnTo>
                  <a:pt x="501635" y="576306"/>
                </a:lnTo>
                <a:lnTo>
                  <a:pt x="505442" y="568658"/>
                </a:lnTo>
                <a:lnTo>
                  <a:pt x="509565" y="561329"/>
                </a:lnTo>
                <a:lnTo>
                  <a:pt x="514006" y="554319"/>
                </a:lnTo>
                <a:lnTo>
                  <a:pt x="519082" y="547309"/>
                </a:lnTo>
                <a:lnTo>
                  <a:pt x="524157" y="540617"/>
                </a:lnTo>
                <a:lnTo>
                  <a:pt x="529550" y="534244"/>
                </a:lnTo>
                <a:lnTo>
                  <a:pt x="535577" y="528190"/>
                </a:lnTo>
                <a:lnTo>
                  <a:pt x="541921" y="522135"/>
                </a:lnTo>
                <a:lnTo>
                  <a:pt x="547948" y="516718"/>
                </a:lnTo>
                <a:lnTo>
                  <a:pt x="554610" y="511620"/>
                </a:lnTo>
                <a:lnTo>
                  <a:pt x="561588" y="506522"/>
                </a:lnTo>
                <a:lnTo>
                  <a:pt x="568567" y="501742"/>
                </a:lnTo>
                <a:lnTo>
                  <a:pt x="576180" y="497918"/>
                </a:lnTo>
                <a:lnTo>
                  <a:pt x="583476" y="494094"/>
                </a:lnTo>
                <a:lnTo>
                  <a:pt x="591406" y="490589"/>
                </a:lnTo>
                <a:lnTo>
                  <a:pt x="599337" y="487403"/>
                </a:lnTo>
                <a:lnTo>
                  <a:pt x="607584" y="484535"/>
                </a:lnTo>
                <a:lnTo>
                  <a:pt x="615832" y="481986"/>
                </a:lnTo>
                <a:lnTo>
                  <a:pt x="624397" y="479755"/>
                </a:lnTo>
                <a:lnTo>
                  <a:pt x="632961" y="478481"/>
                </a:lnTo>
                <a:lnTo>
                  <a:pt x="641526" y="477525"/>
                </a:lnTo>
                <a:lnTo>
                  <a:pt x="650408" y="476887"/>
                </a:lnTo>
                <a:lnTo>
                  <a:pt x="659607" y="476250"/>
                </a:lnTo>
                <a:close/>
                <a:moveTo>
                  <a:pt x="175419" y="476250"/>
                </a:moveTo>
                <a:lnTo>
                  <a:pt x="184301" y="476887"/>
                </a:lnTo>
                <a:lnTo>
                  <a:pt x="193183" y="477525"/>
                </a:lnTo>
                <a:lnTo>
                  <a:pt x="202382" y="478481"/>
                </a:lnTo>
                <a:lnTo>
                  <a:pt x="210947" y="479755"/>
                </a:lnTo>
                <a:lnTo>
                  <a:pt x="219195" y="481986"/>
                </a:lnTo>
                <a:lnTo>
                  <a:pt x="227759" y="484535"/>
                </a:lnTo>
                <a:lnTo>
                  <a:pt x="235690" y="487403"/>
                </a:lnTo>
                <a:lnTo>
                  <a:pt x="243620" y="490589"/>
                </a:lnTo>
                <a:lnTo>
                  <a:pt x="251550" y="494094"/>
                </a:lnTo>
                <a:lnTo>
                  <a:pt x="258846" y="497918"/>
                </a:lnTo>
                <a:lnTo>
                  <a:pt x="266142" y="501742"/>
                </a:lnTo>
                <a:lnTo>
                  <a:pt x="273755" y="506522"/>
                </a:lnTo>
                <a:lnTo>
                  <a:pt x="280417" y="511620"/>
                </a:lnTo>
                <a:lnTo>
                  <a:pt x="286761" y="516718"/>
                </a:lnTo>
                <a:lnTo>
                  <a:pt x="293423" y="522135"/>
                </a:lnTo>
                <a:lnTo>
                  <a:pt x="299450" y="528190"/>
                </a:lnTo>
                <a:lnTo>
                  <a:pt x="305160" y="534244"/>
                </a:lnTo>
                <a:lnTo>
                  <a:pt x="310552" y="540617"/>
                </a:lnTo>
                <a:lnTo>
                  <a:pt x="316262" y="547309"/>
                </a:lnTo>
                <a:lnTo>
                  <a:pt x="320703" y="554319"/>
                </a:lnTo>
                <a:lnTo>
                  <a:pt x="325461" y="561329"/>
                </a:lnTo>
                <a:lnTo>
                  <a:pt x="329902" y="568658"/>
                </a:lnTo>
                <a:lnTo>
                  <a:pt x="333709" y="576306"/>
                </a:lnTo>
                <a:lnTo>
                  <a:pt x="337198" y="583953"/>
                </a:lnTo>
                <a:lnTo>
                  <a:pt x="340370" y="592238"/>
                </a:lnTo>
                <a:lnTo>
                  <a:pt x="342908" y="600523"/>
                </a:lnTo>
                <a:lnTo>
                  <a:pt x="345446" y="608808"/>
                </a:lnTo>
                <a:lnTo>
                  <a:pt x="347349" y="617411"/>
                </a:lnTo>
                <a:lnTo>
                  <a:pt x="348935" y="626015"/>
                </a:lnTo>
                <a:lnTo>
                  <a:pt x="349887" y="634618"/>
                </a:lnTo>
                <a:lnTo>
                  <a:pt x="350521" y="643541"/>
                </a:lnTo>
                <a:lnTo>
                  <a:pt x="350838" y="652463"/>
                </a:lnTo>
                <a:lnTo>
                  <a:pt x="350521" y="661704"/>
                </a:lnTo>
                <a:lnTo>
                  <a:pt x="349887" y="670626"/>
                </a:lnTo>
                <a:lnTo>
                  <a:pt x="348935" y="679548"/>
                </a:lnTo>
                <a:lnTo>
                  <a:pt x="347349" y="688151"/>
                </a:lnTo>
                <a:lnTo>
                  <a:pt x="345446" y="696755"/>
                </a:lnTo>
                <a:lnTo>
                  <a:pt x="342908" y="705040"/>
                </a:lnTo>
                <a:lnTo>
                  <a:pt x="340370" y="713325"/>
                </a:lnTo>
                <a:lnTo>
                  <a:pt x="337198" y="721609"/>
                </a:lnTo>
                <a:lnTo>
                  <a:pt x="333709" y="728938"/>
                </a:lnTo>
                <a:lnTo>
                  <a:pt x="329902" y="736905"/>
                </a:lnTo>
                <a:lnTo>
                  <a:pt x="325461" y="744233"/>
                </a:lnTo>
                <a:lnTo>
                  <a:pt x="320703" y="751244"/>
                </a:lnTo>
                <a:lnTo>
                  <a:pt x="316262" y="758254"/>
                </a:lnTo>
                <a:lnTo>
                  <a:pt x="310552" y="764946"/>
                </a:lnTo>
                <a:lnTo>
                  <a:pt x="305160" y="771319"/>
                </a:lnTo>
                <a:lnTo>
                  <a:pt x="299450" y="777373"/>
                </a:lnTo>
                <a:lnTo>
                  <a:pt x="293423" y="783109"/>
                </a:lnTo>
                <a:lnTo>
                  <a:pt x="286761" y="788844"/>
                </a:lnTo>
                <a:lnTo>
                  <a:pt x="280417" y="793943"/>
                </a:lnTo>
                <a:lnTo>
                  <a:pt x="273755" y="799041"/>
                </a:lnTo>
                <a:lnTo>
                  <a:pt x="266142" y="803183"/>
                </a:lnTo>
                <a:lnTo>
                  <a:pt x="258846" y="807644"/>
                </a:lnTo>
                <a:lnTo>
                  <a:pt x="251550" y="811468"/>
                </a:lnTo>
                <a:lnTo>
                  <a:pt x="243620" y="814973"/>
                </a:lnTo>
                <a:lnTo>
                  <a:pt x="235690" y="818160"/>
                </a:lnTo>
                <a:lnTo>
                  <a:pt x="227759" y="821028"/>
                </a:lnTo>
                <a:lnTo>
                  <a:pt x="219195" y="823258"/>
                </a:lnTo>
                <a:lnTo>
                  <a:pt x="210947" y="825170"/>
                </a:lnTo>
                <a:lnTo>
                  <a:pt x="202382" y="826763"/>
                </a:lnTo>
                <a:lnTo>
                  <a:pt x="193183" y="828038"/>
                </a:lnTo>
                <a:lnTo>
                  <a:pt x="184301" y="828675"/>
                </a:lnTo>
                <a:lnTo>
                  <a:pt x="175419" y="828675"/>
                </a:lnTo>
                <a:lnTo>
                  <a:pt x="166537" y="828675"/>
                </a:lnTo>
                <a:lnTo>
                  <a:pt x="157338" y="828038"/>
                </a:lnTo>
                <a:lnTo>
                  <a:pt x="148456" y="826763"/>
                </a:lnTo>
                <a:lnTo>
                  <a:pt x="139891" y="825170"/>
                </a:lnTo>
                <a:lnTo>
                  <a:pt x="131644" y="823258"/>
                </a:lnTo>
                <a:lnTo>
                  <a:pt x="123079" y="821028"/>
                </a:lnTo>
                <a:lnTo>
                  <a:pt x="114831" y="818160"/>
                </a:lnTo>
                <a:lnTo>
                  <a:pt x="107218" y="814973"/>
                </a:lnTo>
                <a:lnTo>
                  <a:pt x="99288" y="811468"/>
                </a:lnTo>
                <a:lnTo>
                  <a:pt x="91675" y="807644"/>
                </a:lnTo>
                <a:lnTo>
                  <a:pt x="84696" y="803183"/>
                </a:lnTo>
                <a:lnTo>
                  <a:pt x="77083" y="799041"/>
                </a:lnTo>
                <a:lnTo>
                  <a:pt x="70422" y="793943"/>
                </a:lnTo>
                <a:lnTo>
                  <a:pt x="64077" y="788844"/>
                </a:lnTo>
                <a:lnTo>
                  <a:pt x="57416" y="783109"/>
                </a:lnTo>
                <a:lnTo>
                  <a:pt x="51389" y="777373"/>
                </a:lnTo>
                <a:lnTo>
                  <a:pt x="45679" y="771319"/>
                </a:lnTo>
                <a:lnTo>
                  <a:pt x="40286" y="764946"/>
                </a:lnTo>
                <a:lnTo>
                  <a:pt x="34577" y="758254"/>
                </a:lnTo>
                <a:lnTo>
                  <a:pt x="30136" y="751244"/>
                </a:lnTo>
                <a:lnTo>
                  <a:pt x="25377" y="744233"/>
                </a:lnTo>
                <a:lnTo>
                  <a:pt x="20936" y="736905"/>
                </a:lnTo>
                <a:lnTo>
                  <a:pt x="17130" y="728938"/>
                </a:lnTo>
                <a:lnTo>
                  <a:pt x="13640" y="721609"/>
                </a:lnTo>
                <a:lnTo>
                  <a:pt x="10468" y="713325"/>
                </a:lnTo>
                <a:lnTo>
                  <a:pt x="7931" y="705040"/>
                </a:lnTo>
                <a:lnTo>
                  <a:pt x="5393" y="696755"/>
                </a:lnTo>
                <a:lnTo>
                  <a:pt x="3490" y="688151"/>
                </a:lnTo>
                <a:lnTo>
                  <a:pt x="1904" y="679548"/>
                </a:lnTo>
                <a:lnTo>
                  <a:pt x="635" y="670626"/>
                </a:lnTo>
                <a:lnTo>
                  <a:pt x="317" y="661704"/>
                </a:lnTo>
                <a:lnTo>
                  <a:pt x="0" y="652463"/>
                </a:lnTo>
                <a:lnTo>
                  <a:pt x="317" y="643541"/>
                </a:lnTo>
                <a:lnTo>
                  <a:pt x="635" y="634618"/>
                </a:lnTo>
                <a:lnTo>
                  <a:pt x="1904" y="626015"/>
                </a:lnTo>
                <a:lnTo>
                  <a:pt x="3490" y="617411"/>
                </a:lnTo>
                <a:lnTo>
                  <a:pt x="5393" y="608808"/>
                </a:lnTo>
                <a:lnTo>
                  <a:pt x="7931" y="600523"/>
                </a:lnTo>
                <a:lnTo>
                  <a:pt x="10468" y="592238"/>
                </a:lnTo>
                <a:lnTo>
                  <a:pt x="13640" y="583953"/>
                </a:lnTo>
                <a:lnTo>
                  <a:pt x="17130" y="576306"/>
                </a:lnTo>
                <a:lnTo>
                  <a:pt x="20936" y="568658"/>
                </a:lnTo>
                <a:lnTo>
                  <a:pt x="25377" y="561329"/>
                </a:lnTo>
                <a:lnTo>
                  <a:pt x="30136" y="554319"/>
                </a:lnTo>
                <a:lnTo>
                  <a:pt x="34577" y="547309"/>
                </a:lnTo>
                <a:lnTo>
                  <a:pt x="40286" y="540617"/>
                </a:lnTo>
                <a:lnTo>
                  <a:pt x="45679" y="534244"/>
                </a:lnTo>
                <a:lnTo>
                  <a:pt x="51389" y="528190"/>
                </a:lnTo>
                <a:lnTo>
                  <a:pt x="57416" y="522135"/>
                </a:lnTo>
                <a:lnTo>
                  <a:pt x="64077" y="516718"/>
                </a:lnTo>
                <a:lnTo>
                  <a:pt x="70422" y="511620"/>
                </a:lnTo>
                <a:lnTo>
                  <a:pt x="77083" y="506522"/>
                </a:lnTo>
                <a:lnTo>
                  <a:pt x="84696" y="501742"/>
                </a:lnTo>
                <a:lnTo>
                  <a:pt x="91675" y="497918"/>
                </a:lnTo>
                <a:lnTo>
                  <a:pt x="99288" y="494094"/>
                </a:lnTo>
                <a:lnTo>
                  <a:pt x="107218" y="490589"/>
                </a:lnTo>
                <a:lnTo>
                  <a:pt x="114831" y="487403"/>
                </a:lnTo>
                <a:lnTo>
                  <a:pt x="123079" y="484535"/>
                </a:lnTo>
                <a:lnTo>
                  <a:pt x="131644" y="481986"/>
                </a:lnTo>
                <a:lnTo>
                  <a:pt x="139891" y="479755"/>
                </a:lnTo>
                <a:lnTo>
                  <a:pt x="148456" y="478481"/>
                </a:lnTo>
                <a:lnTo>
                  <a:pt x="157338" y="477525"/>
                </a:lnTo>
                <a:lnTo>
                  <a:pt x="166537" y="476887"/>
                </a:lnTo>
                <a:lnTo>
                  <a:pt x="175419" y="476250"/>
                </a:lnTo>
                <a:close/>
                <a:moveTo>
                  <a:pt x="3069608" y="0"/>
                </a:moveTo>
                <a:lnTo>
                  <a:pt x="3078799" y="0"/>
                </a:lnTo>
                <a:lnTo>
                  <a:pt x="3087989" y="0"/>
                </a:lnTo>
                <a:lnTo>
                  <a:pt x="3096546" y="635"/>
                </a:lnTo>
                <a:lnTo>
                  <a:pt x="3105420" y="1903"/>
                </a:lnTo>
                <a:lnTo>
                  <a:pt x="3114294" y="3489"/>
                </a:lnTo>
                <a:lnTo>
                  <a:pt x="3122851" y="5393"/>
                </a:lnTo>
                <a:lnTo>
                  <a:pt x="3130775" y="7613"/>
                </a:lnTo>
                <a:lnTo>
                  <a:pt x="3139015" y="10468"/>
                </a:lnTo>
                <a:lnTo>
                  <a:pt x="3147255" y="13640"/>
                </a:lnTo>
                <a:lnTo>
                  <a:pt x="3155178" y="17130"/>
                </a:lnTo>
                <a:lnTo>
                  <a:pt x="3162467" y="20936"/>
                </a:lnTo>
                <a:lnTo>
                  <a:pt x="3169757" y="25377"/>
                </a:lnTo>
                <a:lnTo>
                  <a:pt x="3176729" y="29818"/>
                </a:lnTo>
                <a:lnTo>
                  <a:pt x="3183701" y="34576"/>
                </a:lnTo>
                <a:lnTo>
                  <a:pt x="3190357" y="39969"/>
                </a:lnTo>
                <a:lnTo>
                  <a:pt x="3196695" y="45679"/>
                </a:lnTo>
                <a:lnTo>
                  <a:pt x="3203034" y="51389"/>
                </a:lnTo>
                <a:lnTo>
                  <a:pt x="3208739" y="57099"/>
                </a:lnTo>
                <a:lnTo>
                  <a:pt x="3214126" y="63760"/>
                </a:lnTo>
                <a:lnTo>
                  <a:pt x="3219197" y="70421"/>
                </a:lnTo>
                <a:lnTo>
                  <a:pt x="3224268" y="77083"/>
                </a:lnTo>
                <a:lnTo>
                  <a:pt x="3228705" y="84379"/>
                </a:lnTo>
                <a:lnTo>
                  <a:pt x="3232825" y="91675"/>
                </a:lnTo>
                <a:lnTo>
                  <a:pt x="3236945" y="99288"/>
                </a:lnTo>
                <a:lnTo>
                  <a:pt x="3240431" y="107218"/>
                </a:lnTo>
                <a:lnTo>
                  <a:pt x="3243284" y="114831"/>
                </a:lnTo>
                <a:lnTo>
                  <a:pt x="3246136" y="123079"/>
                </a:lnTo>
                <a:lnTo>
                  <a:pt x="3248354" y="131326"/>
                </a:lnTo>
                <a:lnTo>
                  <a:pt x="3250573" y="139891"/>
                </a:lnTo>
                <a:lnTo>
                  <a:pt x="3252158" y="148456"/>
                </a:lnTo>
                <a:lnTo>
                  <a:pt x="3253108" y="157338"/>
                </a:lnTo>
                <a:lnTo>
                  <a:pt x="3254059" y="166220"/>
                </a:lnTo>
                <a:lnTo>
                  <a:pt x="3254376" y="175419"/>
                </a:lnTo>
                <a:lnTo>
                  <a:pt x="3254059" y="184301"/>
                </a:lnTo>
                <a:lnTo>
                  <a:pt x="3253108" y="193183"/>
                </a:lnTo>
                <a:lnTo>
                  <a:pt x="3252158" y="201748"/>
                </a:lnTo>
                <a:lnTo>
                  <a:pt x="3250573" y="210947"/>
                </a:lnTo>
                <a:lnTo>
                  <a:pt x="3248354" y="218877"/>
                </a:lnTo>
                <a:lnTo>
                  <a:pt x="3246136" y="227442"/>
                </a:lnTo>
                <a:lnTo>
                  <a:pt x="3243284" y="235690"/>
                </a:lnTo>
                <a:lnTo>
                  <a:pt x="3240431" y="243620"/>
                </a:lnTo>
                <a:lnTo>
                  <a:pt x="3236945" y="251233"/>
                </a:lnTo>
                <a:lnTo>
                  <a:pt x="3232825" y="258846"/>
                </a:lnTo>
                <a:lnTo>
                  <a:pt x="3228705" y="266142"/>
                </a:lnTo>
                <a:lnTo>
                  <a:pt x="3224268" y="273438"/>
                </a:lnTo>
                <a:lnTo>
                  <a:pt x="3219197" y="280100"/>
                </a:lnTo>
                <a:lnTo>
                  <a:pt x="3214126" y="286761"/>
                </a:lnTo>
                <a:lnTo>
                  <a:pt x="3208739" y="293423"/>
                </a:lnTo>
                <a:lnTo>
                  <a:pt x="3203034" y="299132"/>
                </a:lnTo>
                <a:lnTo>
                  <a:pt x="3196695" y="305159"/>
                </a:lnTo>
                <a:lnTo>
                  <a:pt x="3190357" y="310552"/>
                </a:lnTo>
                <a:lnTo>
                  <a:pt x="3183701" y="315945"/>
                </a:lnTo>
                <a:lnTo>
                  <a:pt x="3176729" y="320703"/>
                </a:lnTo>
                <a:lnTo>
                  <a:pt x="3169757" y="325461"/>
                </a:lnTo>
                <a:lnTo>
                  <a:pt x="3162467" y="329585"/>
                </a:lnTo>
                <a:lnTo>
                  <a:pt x="3155178" y="333709"/>
                </a:lnTo>
                <a:lnTo>
                  <a:pt x="3147255" y="337198"/>
                </a:lnTo>
                <a:lnTo>
                  <a:pt x="3139015" y="340370"/>
                </a:lnTo>
                <a:lnTo>
                  <a:pt x="3130775" y="342908"/>
                </a:lnTo>
                <a:lnTo>
                  <a:pt x="3122851" y="345128"/>
                </a:lnTo>
                <a:lnTo>
                  <a:pt x="3114294" y="347349"/>
                </a:lnTo>
                <a:lnTo>
                  <a:pt x="3105420" y="348935"/>
                </a:lnTo>
                <a:lnTo>
                  <a:pt x="3096546" y="349887"/>
                </a:lnTo>
                <a:lnTo>
                  <a:pt x="3087989" y="350204"/>
                </a:lnTo>
                <a:lnTo>
                  <a:pt x="3078799" y="350838"/>
                </a:lnTo>
                <a:lnTo>
                  <a:pt x="3069608" y="350204"/>
                </a:lnTo>
                <a:lnTo>
                  <a:pt x="3060734" y="349887"/>
                </a:lnTo>
                <a:lnTo>
                  <a:pt x="3052177" y="348935"/>
                </a:lnTo>
                <a:lnTo>
                  <a:pt x="3043620" y="347349"/>
                </a:lnTo>
                <a:lnTo>
                  <a:pt x="3035063" y="345128"/>
                </a:lnTo>
                <a:lnTo>
                  <a:pt x="3026823" y="342908"/>
                </a:lnTo>
                <a:lnTo>
                  <a:pt x="3018582" y="340370"/>
                </a:lnTo>
                <a:lnTo>
                  <a:pt x="3010659" y="337198"/>
                </a:lnTo>
                <a:lnTo>
                  <a:pt x="3002736" y="333709"/>
                </a:lnTo>
                <a:lnTo>
                  <a:pt x="2995447" y="329585"/>
                </a:lnTo>
                <a:lnTo>
                  <a:pt x="2987841" y="325461"/>
                </a:lnTo>
                <a:lnTo>
                  <a:pt x="2980868" y="320703"/>
                </a:lnTo>
                <a:lnTo>
                  <a:pt x="2973896" y="315945"/>
                </a:lnTo>
                <a:lnTo>
                  <a:pt x="2967240" y="310552"/>
                </a:lnTo>
                <a:lnTo>
                  <a:pt x="2961219" y="305159"/>
                </a:lnTo>
                <a:lnTo>
                  <a:pt x="2954880" y="299132"/>
                </a:lnTo>
                <a:lnTo>
                  <a:pt x="2948859" y="293423"/>
                </a:lnTo>
                <a:lnTo>
                  <a:pt x="2943471" y="286761"/>
                </a:lnTo>
                <a:lnTo>
                  <a:pt x="2938400" y="280100"/>
                </a:lnTo>
                <a:lnTo>
                  <a:pt x="2933329" y="273438"/>
                </a:lnTo>
                <a:lnTo>
                  <a:pt x="2929209" y="266142"/>
                </a:lnTo>
                <a:lnTo>
                  <a:pt x="2924772" y="258846"/>
                </a:lnTo>
                <a:lnTo>
                  <a:pt x="2920969" y="251233"/>
                </a:lnTo>
                <a:lnTo>
                  <a:pt x="2917483" y="243620"/>
                </a:lnTo>
                <a:lnTo>
                  <a:pt x="2914314" y="235690"/>
                </a:lnTo>
                <a:lnTo>
                  <a:pt x="2911778" y="227442"/>
                </a:lnTo>
                <a:lnTo>
                  <a:pt x="2909243" y="218877"/>
                </a:lnTo>
                <a:lnTo>
                  <a:pt x="2907341" y="210947"/>
                </a:lnTo>
                <a:lnTo>
                  <a:pt x="2905756" y="201748"/>
                </a:lnTo>
                <a:lnTo>
                  <a:pt x="2904489" y="193183"/>
                </a:lnTo>
                <a:lnTo>
                  <a:pt x="2903855" y="184301"/>
                </a:lnTo>
                <a:lnTo>
                  <a:pt x="2903538" y="175419"/>
                </a:lnTo>
                <a:lnTo>
                  <a:pt x="2903855" y="166220"/>
                </a:lnTo>
                <a:lnTo>
                  <a:pt x="2904489" y="157338"/>
                </a:lnTo>
                <a:lnTo>
                  <a:pt x="2905756" y="148456"/>
                </a:lnTo>
                <a:lnTo>
                  <a:pt x="2907341" y="139891"/>
                </a:lnTo>
                <a:lnTo>
                  <a:pt x="2909243" y="131326"/>
                </a:lnTo>
                <a:lnTo>
                  <a:pt x="2911778" y="123079"/>
                </a:lnTo>
                <a:lnTo>
                  <a:pt x="2914314" y="114831"/>
                </a:lnTo>
                <a:lnTo>
                  <a:pt x="2917483" y="107218"/>
                </a:lnTo>
                <a:lnTo>
                  <a:pt x="2920969" y="99288"/>
                </a:lnTo>
                <a:lnTo>
                  <a:pt x="2924772" y="91675"/>
                </a:lnTo>
                <a:lnTo>
                  <a:pt x="2929209" y="84379"/>
                </a:lnTo>
                <a:lnTo>
                  <a:pt x="2933329" y="77083"/>
                </a:lnTo>
                <a:lnTo>
                  <a:pt x="2938400" y="70421"/>
                </a:lnTo>
                <a:lnTo>
                  <a:pt x="2943471" y="63760"/>
                </a:lnTo>
                <a:lnTo>
                  <a:pt x="2948859" y="57099"/>
                </a:lnTo>
                <a:lnTo>
                  <a:pt x="2954880" y="51389"/>
                </a:lnTo>
                <a:lnTo>
                  <a:pt x="2961219" y="45679"/>
                </a:lnTo>
                <a:lnTo>
                  <a:pt x="2967240" y="39969"/>
                </a:lnTo>
                <a:lnTo>
                  <a:pt x="2973896" y="34576"/>
                </a:lnTo>
                <a:lnTo>
                  <a:pt x="2980868" y="29818"/>
                </a:lnTo>
                <a:lnTo>
                  <a:pt x="2987841" y="25377"/>
                </a:lnTo>
                <a:lnTo>
                  <a:pt x="2995447" y="20936"/>
                </a:lnTo>
                <a:lnTo>
                  <a:pt x="3002736" y="17130"/>
                </a:lnTo>
                <a:lnTo>
                  <a:pt x="3010659" y="13640"/>
                </a:lnTo>
                <a:lnTo>
                  <a:pt x="3018582" y="10468"/>
                </a:lnTo>
                <a:lnTo>
                  <a:pt x="3026823" y="7613"/>
                </a:lnTo>
                <a:lnTo>
                  <a:pt x="3035063" y="5393"/>
                </a:lnTo>
                <a:lnTo>
                  <a:pt x="3043620" y="3489"/>
                </a:lnTo>
                <a:lnTo>
                  <a:pt x="3052177" y="1903"/>
                </a:lnTo>
                <a:lnTo>
                  <a:pt x="3060734" y="635"/>
                </a:lnTo>
                <a:lnTo>
                  <a:pt x="3069608" y="0"/>
                </a:lnTo>
                <a:close/>
                <a:moveTo>
                  <a:pt x="2585887" y="0"/>
                </a:moveTo>
                <a:lnTo>
                  <a:pt x="2594769" y="0"/>
                </a:lnTo>
                <a:lnTo>
                  <a:pt x="2603651" y="0"/>
                </a:lnTo>
                <a:lnTo>
                  <a:pt x="2612850" y="635"/>
                </a:lnTo>
                <a:lnTo>
                  <a:pt x="2621732" y="1903"/>
                </a:lnTo>
                <a:lnTo>
                  <a:pt x="2630297" y="3489"/>
                </a:lnTo>
                <a:lnTo>
                  <a:pt x="2638862" y="5393"/>
                </a:lnTo>
                <a:lnTo>
                  <a:pt x="2647109" y="7613"/>
                </a:lnTo>
                <a:lnTo>
                  <a:pt x="2655040" y="10468"/>
                </a:lnTo>
                <a:lnTo>
                  <a:pt x="2662970" y="13640"/>
                </a:lnTo>
                <a:lnTo>
                  <a:pt x="2670900" y="17130"/>
                </a:lnTo>
                <a:lnTo>
                  <a:pt x="2678513" y="20936"/>
                </a:lnTo>
                <a:lnTo>
                  <a:pt x="2685492" y="25377"/>
                </a:lnTo>
                <a:lnTo>
                  <a:pt x="2693105" y="29818"/>
                </a:lnTo>
                <a:lnTo>
                  <a:pt x="2699767" y="34576"/>
                </a:lnTo>
                <a:lnTo>
                  <a:pt x="2706111" y="39969"/>
                </a:lnTo>
                <a:lnTo>
                  <a:pt x="2712772" y="45679"/>
                </a:lnTo>
                <a:lnTo>
                  <a:pt x="2718799" y="51389"/>
                </a:lnTo>
                <a:lnTo>
                  <a:pt x="2724509" y="57099"/>
                </a:lnTo>
                <a:lnTo>
                  <a:pt x="2729902" y="63760"/>
                </a:lnTo>
                <a:lnTo>
                  <a:pt x="2735612" y="70421"/>
                </a:lnTo>
                <a:lnTo>
                  <a:pt x="2740053" y="77083"/>
                </a:lnTo>
                <a:lnTo>
                  <a:pt x="2744811" y="84379"/>
                </a:lnTo>
                <a:lnTo>
                  <a:pt x="2749252" y="91675"/>
                </a:lnTo>
                <a:lnTo>
                  <a:pt x="2753058" y="99288"/>
                </a:lnTo>
                <a:lnTo>
                  <a:pt x="2756548" y="107218"/>
                </a:lnTo>
                <a:lnTo>
                  <a:pt x="2759720" y="114831"/>
                </a:lnTo>
                <a:lnTo>
                  <a:pt x="2762258" y="123079"/>
                </a:lnTo>
                <a:lnTo>
                  <a:pt x="2764795" y="131326"/>
                </a:lnTo>
                <a:lnTo>
                  <a:pt x="2766699" y="139891"/>
                </a:lnTo>
                <a:lnTo>
                  <a:pt x="2768285" y="148456"/>
                </a:lnTo>
                <a:lnTo>
                  <a:pt x="2769236" y="157338"/>
                </a:lnTo>
                <a:lnTo>
                  <a:pt x="2770188" y="166220"/>
                </a:lnTo>
                <a:lnTo>
                  <a:pt x="2770188" y="175419"/>
                </a:lnTo>
                <a:lnTo>
                  <a:pt x="2770188" y="184301"/>
                </a:lnTo>
                <a:lnTo>
                  <a:pt x="2769236" y="193183"/>
                </a:lnTo>
                <a:lnTo>
                  <a:pt x="2768285" y="201748"/>
                </a:lnTo>
                <a:lnTo>
                  <a:pt x="2766699" y="210947"/>
                </a:lnTo>
                <a:lnTo>
                  <a:pt x="2764795" y="218877"/>
                </a:lnTo>
                <a:lnTo>
                  <a:pt x="2762258" y="227442"/>
                </a:lnTo>
                <a:lnTo>
                  <a:pt x="2759720" y="235690"/>
                </a:lnTo>
                <a:lnTo>
                  <a:pt x="2756548" y="243620"/>
                </a:lnTo>
                <a:lnTo>
                  <a:pt x="2753058" y="251233"/>
                </a:lnTo>
                <a:lnTo>
                  <a:pt x="2749252" y="258846"/>
                </a:lnTo>
                <a:lnTo>
                  <a:pt x="2744811" y="266142"/>
                </a:lnTo>
                <a:lnTo>
                  <a:pt x="2740053" y="273438"/>
                </a:lnTo>
                <a:lnTo>
                  <a:pt x="2735612" y="280100"/>
                </a:lnTo>
                <a:lnTo>
                  <a:pt x="2729902" y="286761"/>
                </a:lnTo>
                <a:lnTo>
                  <a:pt x="2724509" y="293423"/>
                </a:lnTo>
                <a:lnTo>
                  <a:pt x="2718799" y="299132"/>
                </a:lnTo>
                <a:lnTo>
                  <a:pt x="2712772" y="305159"/>
                </a:lnTo>
                <a:lnTo>
                  <a:pt x="2706111" y="310552"/>
                </a:lnTo>
                <a:lnTo>
                  <a:pt x="2699767" y="315945"/>
                </a:lnTo>
                <a:lnTo>
                  <a:pt x="2693105" y="320703"/>
                </a:lnTo>
                <a:lnTo>
                  <a:pt x="2685492" y="325461"/>
                </a:lnTo>
                <a:lnTo>
                  <a:pt x="2678513" y="329585"/>
                </a:lnTo>
                <a:lnTo>
                  <a:pt x="2670900" y="333709"/>
                </a:lnTo>
                <a:lnTo>
                  <a:pt x="2662970" y="337198"/>
                </a:lnTo>
                <a:lnTo>
                  <a:pt x="2655040" y="340370"/>
                </a:lnTo>
                <a:lnTo>
                  <a:pt x="2647109" y="342908"/>
                </a:lnTo>
                <a:lnTo>
                  <a:pt x="2638862" y="345128"/>
                </a:lnTo>
                <a:lnTo>
                  <a:pt x="2630297" y="347349"/>
                </a:lnTo>
                <a:lnTo>
                  <a:pt x="2621732" y="348935"/>
                </a:lnTo>
                <a:lnTo>
                  <a:pt x="2612850" y="349887"/>
                </a:lnTo>
                <a:lnTo>
                  <a:pt x="2603651" y="350204"/>
                </a:lnTo>
                <a:lnTo>
                  <a:pt x="2594769" y="350838"/>
                </a:lnTo>
                <a:lnTo>
                  <a:pt x="2585887" y="350204"/>
                </a:lnTo>
                <a:lnTo>
                  <a:pt x="2576688" y="349887"/>
                </a:lnTo>
                <a:lnTo>
                  <a:pt x="2568123" y="348935"/>
                </a:lnTo>
                <a:lnTo>
                  <a:pt x="2559241" y="347349"/>
                </a:lnTo>
                <a:lnTo>
                  <a:pt x="2550994" y="345128"/>
                </a:lnTo>
                <a:lnTo>
                  <a:pt x="2542429" y="342908"/>
                </a:lnTo>
                <a:lnTo>
                  <a:pt x="2534498" y="340370"/>
                </a:lnTo>
                <a:lnTo>
                  <a:pt x="2526568" y="337198"/>
                </a:lnTo>
                <a:lnTo>
                  <a:pt x="2518638" y="333709"/>
                </a:lnTo>
                <a:lnTo>
                  <a:pt x="2511342" y="329585"/>
                </a:lnTo>
                <a:lnTo>
                  <a:pt x="2504046" y="325461"/>
                </a:lnTo>
                <a:lnTo>
                  <a:pt x="2496433" y="320703"/>
                </a:lnTo>
                <a:lnTo>
                  <a:pt x="2489771" y="315945"/>
                </a:lnTo>
                <a:lnTo>
                  <a:pt x="2483427" y="310552"/>
                </a:lnTo>
                <a:lnTo>
                  <a:pt x="2476766" y="305159"/>
                </a:lnTo>
                <a:lnTo>
                  <a:pt x="2470739" y="299132"/>
                </a:lnTo>
                <a:lnTo>
                  <a:pt x="2465029" y="293423"/>
                </a:lnTo>
                <a:lnTo>
                  <a:pt x="2459636" y="286761"/>
                </a:lnTo>
                <a:lnTo>
                  <a:pt x="2453926" y="280100"/>
                </a:lnTo>
                <a:lnTo>
                  <a:pt x="2449485" y="273438"/>
                </a:lnTo>
                <a:lnTo>
                  <a:pt x="2444727" y="266142"/>
                </a:lnTo>
                <a:lnTo>
                  <a:pt x="2440286" y="258846"/>
                </a:lnTo>
                <a:lnTo>
                  <a:pt x="2436480" y="251233"/>
                </a:lnTo>
                <a:lnTo>
                  <a:pt x="2432990" y="243620"/>
                </a:lnTo>
                <a:lnTo>
                  <a:pt x="2429818" y="235690"/>
                </a:lnTo>
                <a:lnTo>
                  <a:pt x="2427280" y="227442"/>
                </a:lnTo>
                <a:lnTo>
                  <a:pt x="2424743" y="218877"/>
                </a:lnTo>
                <a:lnTo>
                  <a:pt x="2422839" y="210947"/>
                </a:lnTo>
                <a:lnTo>
                  <a:pt x="2421253" y="201748"/>
                </a:lnTo>
                <a:lnTo>
                  <a:pt x="2419984" y="193183"/>
                </a:lnTo>
                <a:lnTo>
                  <a:pt x="2419667" y="184301"/>
                </a:lnTo>
                <a:lnTo>
                  <a:pt x="2419350" y="175419"/>
                </a:lnTo>
                <a:lnTo>
                  <a:pt x="2419667" y="166220"/>
                </a:lnTo>
                <a:lnTo>
                  <a:pt x="2419984" y="157338"/>
                </a:lnTo>
                <a:lnTo>
                  <a:pt x="2421253" y="148456"/>
                </a:lnTo>
                <a:lnTo>
                  <a:pt x="2422839" y="139891"/>
                </a:lnTo>
                <a:lnTo>
                  <a:pt x="2424743" y="131326"/>
                </a:lnTo>
                <a:lnTo>
                  <a:pt x="2427280" y="123079"/>
                </a:lnTo>
                <a:lnTo>
                  <a:pt x="2429818" y="114831"/>
                </a:lnTo>
                <a:lnTo>
                  <a:pt x="2432990" y="107218"/>
                </a:lnTo>
                <a:lnTo>
                  <a:pt x="2436480" y="99288"/>
                </a:lnTo>
                <a:lnTo>
                  <a:pt x="2440286" y="91675"/>
                </a:lnTo>
                <a:lnTo>
                  <a:pt x="2444727" y="84379"/>
                </a:lnTo>
                <a:lnTo>
                  <a:pt x="2449485" y="77083"/>
                </a:lnTo>
                <a:lnTo>
                  <a:pt x="2453926" y="70421"/>
                </a:lnTo>
                <a:lnTo>
                  <a:pt x="2459636" y="63760"/>
                </a:lnTo>
                <a:lnTo>
                  <a:pt x="2465029" y="57099"/>
                </a:lnTo>
                <a:lnTo>
                  <a:pt x="2470739" y="51389"/>
                </a:lnTo>
                <a:lnTo>
                  <a:pt x="2476766" y="45679"/>
                </a:lnTo>
                <a:lnTo>
                  <a:pt x="2483427" y="39969"/>
                </a:lnTo>
                <a:lnTo>
                  <a:pt x="2489771" y="34576"/>
                </a:lnTo>
                <a:lnTo>
                  <a:pt x="2496433" y="29818"/>
                </a:lnTo>
                <a:lnTo>
                  <a:pt x="2504046" y="25377"/>
                </a:lnTo>
                <a:lnTo>
                  <a:pt x="2511342" y="20936"/>
                </a:lnTo>
                <a:lnTo>
                  <a:pt x="2518638" y="17130"/>
                </a:lnTo>
                <a:lnTo>
                  <a:pt x="2526568" y="13640"/>
                </a:lnTo>
                <a:lnTo>
                  <a:pt x="2534498" y="10468"/>
                </a:lnTo>
                <a:lnTo>
                  <a:pt x="2542429" y="7613"/>
                </a:lnTo>
                <a:lnTo>
                  <a:pt x="2550994" y="5393"/>
                </a:lnTo>
                <a:lnTo>
                  <a:pt x="2559241" y="3489"/>
                </a:lnTo>
                <a:lnTo>
                  <a:pt x="2568123" y="1903"/>
                </a:lnTo>
                <a:lnTo>
                  <a:pt x="2576688" y="635"/>
                </a:lnTo>
                <a:lnTo>
                  <a:pt x="2585887" y="0"/>
                </a:lnTo>
                <a:close/>
                <a:moveTo>
                  <a:pt x="2102453" y="0"/>
                </a:moveTo>
                <a:lnTo>
                  <a:pt x="2111376" y="0"/>
                </a:lnTo>
                <a:lnTo>
                  <a:pt x="2120616" y="0"/>
                </a:lnTo>
                <a:lnTo>
                  <a:pt x="2129538" y="635"/>
                </a:lnTo>
                <a:lnTo>
                  <a:pt x="2138142" y="1903"/>
                </a:lnTo>
                <a:lnTo>
                  <a:pt x="2146745" y="3489"/>
                </a:lnTo>
                <a:lnTo>
                  <a:pt x="2155349" y="5393"/>
                </a:lnTo>
                <a:lnTo>
                  <a:pt x="2163952" y="7613"/>
                </a:lnTo>
                <a:lnTo>
                  <a:pt x="2171600" y="10468"/>
                </a:lnTo>
                <a:lnTo>
                  <a:pt x="2179885" y="13640"/>
                </a:lnTo>
                <a:lnTo>
                  <a:pt x="2187851" y="17130"/>
                </a:lnTo>
                <a:lnTo>
                  <a:pt x="2195180" y="20936"/>
                </a:lnTo>
                <a:lnTo>
                  <a:pt x="2202828" y="25377"/>
                </a:lnTo>
                <a:lnTo>
                  <a:pt x="2209838" y="29818"/>
                </a:lnTo>
                <a:lnTo>
                  <a:pt x="2216848" y="34576"/>
                </a:lnTo>
                <a:lnTo>
                  <a:pt x="2223540" y="39969"/>
                </a:lnTo>
                <a:lnTo>
                  <a:pt x="2229594" y="45679"/>
                </a:lnTo>
                <a:lnTo>
                  <a:pt x="2235967" y="51389"/>
                </a:lnTo>
                <a:lnTo>
                  <a:pt x="2241703" y="57099"/>
                </a:lnTo>
                <a:lnTo>
                  <a:pt x="2247438" y="63760"/>
                </a:lnTo>
                <a:lnTo>
                  <a:pt x="2252537" y="70421"/>
                </a:lnTo>
                <a:lnTo>
                  <a:pt x="2257635" y="77083"/>
                </a:lnTo>
                <a:lnTo>
                  <a:pt x="2262096" y="84379"/>
                </a:lnTo>
                <a:lnTo>
                  <a:pt x="2266239" y="91675"/>
                </a:lnTo>
                <a:lnTo>
                  <a:pt x="2270062" y="99288"/>
                </a:lnTo>
                <a:lnTo>
                  <a:pt x="2273567" y="107218"/>
                </a:lnTo>
                <a:lnTo>
                  <a:pt x="2276754" y="114831"/>
                </a:lnTo>
                <a:lnTo>
                  <a:pt x="2279940" y="123079"/>
                </a:lnTo>
                <a:lnTo>
                  <a:pt x="2282171" y="131326"/>
                </a:lnTo>
                <a:lnTo>
                  <a:pt x="2284083" y="139891"/>
                </a:lnTo>
                <a:lnTo>
                  <a:pt x="2285676" y="148456"/>
                </a:lnTo>
                <a:lnTo>
                  <a:pt x="2286632" y="157338"/>
                </a:lnTo>
                <a:lnTo>
                  <a:pt x="2287269" y="166220"/>
                </a:lnTo>
                <a:lnTo>
                  <a:pt x="2287588" y="175419"/>
                </a:lnTo>
                <a:lnTo>
                  <a:pt x="2287269" y="184301"/>
                </a:lnTo>
                <a:lnTo>
                  <a:pt x="2286632" y="193183"/>
                </a:lnTo>
                <a:lnTo>
                  <a:pt x="2285676" y="201748"/>
                </a:lnTo>
                <a:lnTo>
                  <a:pt x="2284083" y="210947"/>
                </a:lnTo>
                <a:lnTo>
                  <a:pt x="2282171" y="218877"/>
                </a:lnTo>
                <a:lnTo>
                  <a:pt x="2279940" y="227442"/>
                </a:lnTo>
                <a:lnTo>
                  <a:pt x="2276754" y="235690"/>
                </a:lnTo>
                <a:lnTo>
                  <a:pt x="2273567" y="243620"/>
                </a:lnTo>
                <a:lnTo>
                  <a:pt x="2270062" y="251233"/>
                </a:lnTo>
                <a:lnTo>
                  <a:pt x="2266239" y="258846"/>
                </a:lnTo>
                <a:lnTo>
                  <a:pt x="2262096" y="266142"/>
                </a:lnTo>
                <a:lnTo>
                  <a:pt x="2257635" y="273438"/>
                </a:lnTo>
                <a:lnTo>
                  <a:pt x="2252537" y="280100"/>
                </a:lnTo>
                <a:lnTo>
                  <a:pt x="2247438" y="286761"/>
                </a:lnTo>
                <a:lnTo>
                  <a:pt x="2241703" y="293423"/>
                </a:lnTo>
                <a:lnTo>
                  <a:pt x="2235967" y="299132"/>
                </a:lnTo>
                <a:lnTo>
                  <a:pt x="2229594" y="305159"/>
                </a:lnTo>
                <a:lnTo>
                  <a:pt x="2223540" y="310552"/>
                </a:lnTo>
                <a:lnTo>
                  <a:pt x="2216848" y="315945"/>
                </a:lnTo>
                <a:lnTo>
                  <a:pt x="2209838" y="320703"/>
                </a:lnTo>
                <a:lnTo>
                  <a:pt x="2202828" y="325461"/>
                </a:lnTo>
                <a:lnTo>
                  <a:pt x="2195180" y="329585"/>
                </a:lnTo>
                <a:lnTo>
                  <a:pt x="2187851" y="333709"/>
                </a:lnTo>
                <a:lnTo>
                  <a:pt x="2179885" y="337198"/>
                </a:lnTo>
                <a:lnTo>
                  <a:pt x="2171600" y="340370"/>
                </a:lnTo>
                <a:lnTo>
                  <a:pt x="2163952" y="342908"/>
                </a:lnTo>
                <a:lnTo>
                  <a:pt x="2155349" y="345128"/>
                </a:lnTo>
                <a:lnTo>
                  <a:pt x="2146745" y="347349"/>
                </a:lnTo>
                <a:lnTo>
                  <a:pt x="2138142" y="348935"/>
                </a:lnTo>
                <a:lnTo>
                  <a:pt x="2129538" y="349887"/>
                </a:lnTo>
                <a:lnTo>
                  <a:pt x="2120616" y="350204"/>
                </a:lnTo>
                <a:lnTo>
                  <a:pt x="2111376" y="350838"/>
                </a:lnTo>
                <a:lnTo>
                  <a:pt x="2102453" y="350204"/>
                </a:lnTo>
                <a:lnTo>
                  <a:pt x="2093531" y="349887"/>
                </a:lnTo>
                <a:lnTo>
                  <a:pt x="2084290" y="348935"/>
                </a:lnTo>
                <a:lnTo>
                  <a:pt x="2075687" y="347349"/>
                </a:lnTo>
                <a:lnTo>
                  <a:pt x="2067083" y="345128"/>
                </a:lnTo>
                <a:lnTo>
                  <a:pt x="2059117" y="342908"/>
                </a:lnTo>
                <a:lnTo>
                  <a:pt x="2050832" y="340370"/>
                </a:lnTo>
                <a:lnTo>
                  <a:pt x="2042866" y="337198"/>
                </a:lnTo>
                <a:lnTo>
                  <a:pt x="2035219" y="333709"/>
                </a:lnTo>
                <a:lnTo>
                  <a:pt x="2027252" y="329585"/>
                </a:lnTo>
                <a:lnTo>
                  <a:pt x="2019923" y="325461"/>
                </a:lnTo>
                <a:lnTo>
                  <a:pt x="2012913" y="320703"/>
                </a:lnTo>
                <a:lnTo>
                  <a:pt x="2005584" y="315945"/>
                </a:lnTo>
                <a:lnTo>
                  <a:pt x="1999211" y="310552"/>
                </a:lnTo>
                <a:lnTo>
                  <a:pt x="1992838" y="305159"/>
                </a:lnTo>
                <a:lnTo>
                  <a:pt x="1986465" y="299132"/>
                </a:lnTo>
                <a:lnTo>
                  <a:pt x="1981048" y="293423"/>
                </a:lnTo>
                <a:lnTo>
                  <a:pt x="1975313" y="286761"/>
                </a:lnTo>
                <a:lnTo>
                  <a:pt x="1970214" y="280100"/>
                </a:lnTo>
                <a:lnTo>
                  <a:pt x="1965435" y="273438"/>
                </a:lnTo>
                <a:lnTo>
                  <a:pt x="1960655" y="266142"/>
                </a:lnTo>
                <a:lnTo>
                  <a:pt x="1956512" y="258846"/>
                </a:lnTo>
                <a:lnTo>
                  <a:pt x="1952370" y="251233"/>
                </a:lnTo>
                <a:lnTo>
                  <a:pt x="1948865" y="243620"/>
                </a:lnTo>
                <a:lnTo>
                  <a:pt x="1945678" y="235690"/>
                </a:lnTo>
                <a:lnTo>
                  <a:pt x="1943129" y="227442"/>
                </a:lnTo>
                <a:lnTo>
                  <a:pt x="1940899" y="218877"/>
                </a:lnTo>
                <a:lnTo>
                  <a:pt x="1938668" y="210947"/>
                </a:lnTo>
                <a:lnTo>
                  <a:pt x="1937075" y="201748"/>
                </a:lnTo>
                <a:lnTo>
                  <a:pt x="1936119" y="193183"/>
                </a:lnTo>
                <a:lnTo>
                  <a:pt x="1935163" y="184301"/>
                </a:lnTo>
                <a:lnTo>
                  <a:pt x="1935163" y="175419"/>
                </a:lnTo>
                <a:lnTo>
                  <a:pt x="1935163" y="166220"/>
                </a:lnTo>
                <a:lnTo>
                  <a:pt x="1936119" y="157338"/>
                </a:lnTo>
                <a:lnTo>
                  <a:pt x="1937075" y="148456"/>
                </a:lnTo>
                <a:lnTo>
                  <a:pt x="1938668" y="139891"/>
                </a:lnTo>
                <a:lnTo>
                  <a:pt x="1940899" y="131326"/>
                </a:lnTo>
                <a:lnTo>
                  <a:pt x="1943129" y="123079"/>
                </a:lnTo>
                <a:lnTo>
                  <a:pt x="1945678" y="114831"/>
                </a:lnTo>
                <a:lnTo>
                  <a:pt x="1948865" y="107218"/>
                </a:lnTo>
                <a:lnTo>
                  <a:pt x="1952370" y="99288"/>
                </a:lnTo>
                <a:lnTo>
                  <a:pt x="1956512" y="91675"/>
                </a:lnTo>
                <a:lnTo>
                  <a:pt x="1960655" y="84379"/>
                </a:lnTo>
                <a:lnTo>
                  <a:pt x="1965435" y="77083"/>
                </a:lnTo>
                <a:lnTo>
                  <a:pt x="1970214" y="70421"/>
                </a:lnTo>
                <a:lnTo>
                  <a:pt x="1975313" y="63760"/>
                </a:lnTo>
                <a:lnTo>
                  <a:pt x="1981048" y="57099"/>
                </a:lnTo>
                <a:lnTo>
                  <a:pt x="1986465" y="51389"/>
                </a:lnTo>
                <a:lnTo>
                  <a:pt x="1992838" y="45679"/>
                </a:lnTo>
                <a:lnTo>
                  <a:pt x="1999211" y="39969"/>
                </a:lnTo>
                <a:lnTo>
                  <a:pt x="2005584" y="34576"/>
                </a:lnTo>
                <a:lnTo>
                  <a:pt x="2012913" y="29818"/>
                </a:lnTo>
                <a:lnTo>
                  <a:pt x="2019923" y="25377"/>
                </a:lnTo>
                <a:lnTo>
                  <a:pt x="2027252" y="20936"/>
                </a:lnTo>
                <a:lnTo>
                  <a:pt x="2035219" y="17130"/>
                </a:lnTo>
                <a:lnTo>
                  <a:pt x="2042866" y="13640"/>
                </a:lnTo>
                <a:lnTo>
                  <a:pt x="2050832" y="10468"/>
                </a:lnTo>
                <a:lnTo>
                  <a:pt x="2059117" y="7613"/>
                </a:lnTo>
                <a:lnTo>
                  <a:pt x="2067083" y="5393"/>
                </a:lnTo>
                <a:lnTo>
                  <a:pt x="2075687" y="3489"/>
                </a:lnTo>
                <a:lnTo>
                  <a:pt x="2084290" y="1903"/>
                </a:lnTo>
                <a:lnTo>
                  <a:pt x="2093531" y="635"/>
                </a:lnTo>
                <a:lnTo>
                  <a:pt x="2102453" y="0"/>
                </a:lnTo>
                <a:close/>
                <a:moveTo>
                  <a:pt x="1618265" y="0"/>
                </a:moveTo>
                <a:lnTo>
                  <a:pt x="1627188" y="0"/>
                </a:lnTo>
                <a:lnTo>
                  <a:pt x="1636747" y="0"/>
                </a:lnTo>
                <a:lnTo>
                  <a:pt x="1645350" y="635"/>
                </a:lnTo>
                <a:lnTo>
                  <a:pt x="1654273" y="1903"/>
                </a:lnTo>
                <a:lnTo>
                  <a:pt x="1662876" y="3489"/>
                </a:lnTo>
                <a:lnTo>
                  <a:pt x="1671480" y="5393"/>
                </a:lnTo>
                <a:lnTo>
                  <a:pt x="1679764" y="7613"/>
                </a:lnTo>
                <a:lnTo>
                  <a:pt x="1688049" y="10468"/>
                </a:lnTo>
                <a:lnTo>
                  <a:pt x="1696334" y="13640"/>
                </a:lnTo>
                <a:lnTo>
                  <a:pt x="1703663" y="17130"/>
                </a:lnTo>
                <a:lnTo>
                  <a:pt x="1711629" y="20936"/>
                </a:lnTo>
                <a:lnTo>
                  <a:pt x="1718958" y="25377"/>
                </a:lnTo>
                <a:lnTo>
                  <a:pt x="1725968" y="29818"/>
                </a:lnTo>
                <a:lnTo>
                  <a:pt x="1732979" y="34576"/>
                </a:lnTo>
                <a:lnTo>
                  <a:pt x="1739670" y="39969"/>
                </a:lnTo>
                <a:lnTo>
                  <a:pt x="1746043" y="45679"/>
                </a:lnTo>
                <a:lnTo>
                  <a:pt x="1752098" y="51389"/>
                </a:lnTo>
                <a:lnTo>
                  <a:pt x="1758152" y="57099"/>
                </a:lnTo>
                <a:lnTo>
                  <a:pt x="1763569" y="63760"/>
                </a:lnTo>
                <a:lnTo>
                  <a:pt x="1768667" y="70421"/>
                </a:lnTo>
                <a:lnTo>
                  <a:pt x="1773766" y="77083"/>
                </a:lnTo>
                <a:lnTo>
                  <a:pt x="1777908" y="84379"/>
                </a:lnTo>
                <a:lnTo>
                  <a:pt x="1782369" y="91675"/>
                </a:lnTo>
                <a:lnTo>
                  <a:pt x="1786193" y="99288"/>
                </a:lnTo>
                <a:lnTo>
                  <a:pt x="1789698" y="107218"/>
                </a:lnTo>
                <a:lnTo>
                  <a:pt x="1792885" y="114831"/>
                </a:lnTo>
                <a:lnTo>
                  <a:pt x="1795752" y="123079"/>
                </a:lnTo>
                <a:lnTo>
                  <a:pt x="1797983" y="131326"/>
                </a:lnTo>
                <a:lnTo>
                  <a:pt x="1799895" y="139891"/>
                </a:lnTo>
                <a:lnTo>
                  <a:pt x="1801488" y="148456"/>
                </a:lnTo>
                <a:lnTo>
                  <a:pt x="1802763" y="157338"/>
                </a:lnTo>
                <a:lnTo>
                  <a:pt x="1803400" y="166220"/>
                </a:lnTo>
                <a:lnTo>
                  <a:pt x="1803400" y="175419"/>
                </a:lnTo>
                <a:lnTo>
                  <a:pt x="1803400" y="184301"/>
                </a:lnTo>
                <a:lnTo>
                  <a:pt x="1802763" y="193183"/>
                </a:lnTo>
                <a:lnTo>
                  <a:pt x="1801488" y="201748"/>
                </a:lnTo>
                <a:lnTo>
                  <a:pt x="1799895" y="210947"/>
                </a:lnTo>
                <a:lnTo>
                  <a:pt x="1797983" y="218877"/>
                </a:lnTo>
                <a:lnTo>
                  <a:pt x="1795752" y="227442"/>
                </a:lnTo>
                <a:lnTo>
                  <a:pt x="1792885" y="235690"/>
                </a:lnTo>
                <a:lnTo>
                  <a:pt x="1789698" y="243620"/>
                </a:lnTo>
                <a:lnTo>
                  <a:pt x="1786193" y="251233"/>
                </a:lnTo>
                <a:lnTo>
                  <a:pt x="1782369" y="258846"/>
                </a:lnTo>
                <a:lnTo>
                  <a:pt x="1777908" y="266142"/>
                </a:lnTo>
                <a:lnTo>
                  <a:pt x="1773766" y="273438"/>
                </a:lnTo>
                <a:lnTo>
                  <a:pt x="1768667" y="280100"/>
                </a:lnTo>
                <a:lnTo>
                  <a:pt x="1763569" y="286761"/>
                </a:lnTo>
                <a:lnTo>
                  <a:pt x="1758152" y="293423"/>
                </a:lnTo>
                <a:lnTo>
                  <a:pt x="1752098" y="299132"/>
                </a:lnTo>
                <a:lnTo>
                  <a:pt x="1746043" y="305159"/>
                </a:lnTo>
                <a:lnTo>
                  <a:pt x="1739670" y="310552"/>
                </a:lnTo>
                <a:lnTo>
                  <a:pt x="1732979" y="315945"/>
                </a:lnTo>
                <a:lnTo>
                  <a:pt x="1725968" y="320703"/>
                </a:lnTo>
                <a:lnTo>
                  <a:pt x="1718958" y="325461"/>
                </a:lnTo>
                <a:lnTo>
                  <a:pt x="1711629" y="329585"/>
                </a:lnTo>
                <a:lnTo>
                  <a:pt x="1703663" y="333709"/>
                </a:lnTo>
                <a:lnTo>
                  <a:pt x="1696334" y="337198"/>
                </a:lnTo>
                <a:lnTo>
                  <a:pt x="1688049" y="340370"/>
                </a:lnTo>
                <a:lnTo>
                  <a:pt x="1679764" y="342908"/>
                </a:lnTo>
                <a:lnTo>
                  <a:pt x="1671480" y="345128"/>
                </a:lnTo>
                <a:lnTo>
                  <a:pt x="1662876" y="347349"/>
                </a:lnTo>
                <a:lnTo>
                  <a:pt x="1654273" y="348935"/>
                </a:lnTo>
                <a:lnTo>
                  <a:pt x="1645350" y="349887"/>
                </a:lnTo>
                <a:lnTo>
                  <a:pt x="1636747" y="350204"/>
                </a:lnTo>
                <a:lnTo>
                  <a:pt x="1627188" y="350838"/>
                </a:lnTo>
                <a:lnTo>
                  <a:pt x="1618265" y="350204"/>
                </a:lnTo>
                <a:lnTo>
                  <a:pt x="1609343" y="349887"/>
                </a:lnTo>
                <a:lnTo>
                  <a:pt x="1600740" y="348935"/>
                </a:lnTo>
                <a:lnTo>
                  <a:pt x="1592136" y="347349"/>
                </a:lnTo>
                <a:lnTo>
                  <a:pt x="1583533" y="345128"/>
                </a:lnTo>
                <a:lnTo>
                  <a:pt x="1575248" y="342908"/>
                </a:lnTo>
                <a:lnTo>
                  <a:pt x="1566963" y="340370"/>
                </a:lnTo>
                <a:lnTo>
                  <a:pt x="1558678" y="337198"/>
                </a:lnTo>
                <a:lnTo>
                  <a:pt x="1551031" y="333709"/>
                </a:lnTo>
                <a:lnTo>
                  <a:pt x="1543383" y="329585"/>
                </a:lnTo>
                <a:lnTo>
                  <a:pt x="1536054" y="325461"/>
                </a:lnTo>
                <a:lnTo>
                  <a:pt x="1529044" y="320703"/>
                </a:lnTo>
                <a:lnTo>
                  <a:pt x="1522034" y="315945"/>
                </a:lnTo>
                <a:lnTo>
                  <a:pt x="1515342" y="310552"/>
                </a:lnTo>
                <a:lnTo>
                  <a:pt x="1508969" y="305159"/>
                </a:lnTo>
                <a:lnTo>
                  <a:pt x="1502915" y="299132"/>
                </a:lnTo>
                <a:lnTo>
                  <a:pt x="1496860" y="293423"/>
                </a:lnTo>
                <a:lnTo>
                  <a:pt x="1491443" y="286761"/>
                </a:lnTo>
                <a:lnTo>
                  <a:pt x="1486345" y="280100"/>
                </a:lnTo>
                <a:lnTo>
                  <a:pt x="1481247" y="273438"/>
                </a:lnTo>
                <a:lnTo>
                  <a:pt x="1476467" y="266142"/>
                </a:lnTo>
                <a:lnTo>
                  <a:pt x="1472643" y="258846"/>
                </a:lnTo>
                <a:lnTo>
                  <a:pt x="1468819" y="251233"/>
                </a:lnTo>
                <a:lnTo>
                  <a:pt x="1465314" y="243620"/>
                </a:lnTo>
                <a:lnTo>
                  <a:pt x="1462128" y="235690"/>
                </a:lnTo>
                <a:lnTo>
                  <a:pt x="1459260" y="227442"/>
                </a:lnTo>
                <a:lnTo>
                  <a:pt x="1456711" y="218877"/>
                </a:lnTo>
                <a:lnTo>
                  <a:pt x="1454480" y="210947"/>
                </a:lnTo>
                <a:lnTo>
                  <a:pt x="1453206" y="201748"/>
                </a:lnTo>
                <a:lnTo>
                  <a:pt x="1452250" y="193183"/>
                </a:lnTo>
                <a:lnTo>
                  <a:pt x="1451612" y="184301"/>
                </a:lnTo>
                <a:lnTo>
                  <a:pt x="1450975" y="175419"/>
                </a:lnTo>
                <a:lnTo>
                  <a:pt x="1451612" y="166220"/>
                </a:lnTo>
                <a:lnTo>
                  <a:pt x="1452250" y="157338"/>
                </a:lnTo>
                <a:lnTo>
                  <a:pt x="1453206" y="148456"/>
                </a:lnTo>
                <a:lnTo>
                  <a:pt x="1454480" y="139891"/>
                </a:lnTo>
                <a:lnTo>
                  <a:pt x="1456711" y="131326"/>
                </a:lnTo>
                <a:lnTo>
                  <a:pt x="1459260" y="123079"/>
                </a:lnTo>
                <a:lnTo>
                  <a:pt x="1462128" y="114831"/>
                </a:lnTo>
                <a:lnTo>
                  <a:pt x="1465314" y="107218"/>
                </a:lnTo>
                <a:lnTo>
                  <a:pt x="1468819" y="99288"/>
                </a:lnTo>
                <a:lnTo>
                  <a:pt x="1472643" y="91675"/>
                </a:lnTo>
                <a:lnTo>
                  <a:pt x="1476467" y="84379"/>
                </a:lnTo>
                <a:lnTo>
                  <a:pt x="1481247" y="77083"/>
                </a:lnTo>
                <a:lnTo>
                  <a:pt x="1486345" y="70421"/>
                </a:lnTo>
                <a:lnTo>
                  <a:pt x="1491443" y="63760"/>
                </a:lnTo>
                <a:lnTo>
                  <a:pt x="1496860" y="57099"/>
                </a:lnTo>
                <a:lnTo>
                  <a:pt x="1502915" y="51389"/>
                </a:lnTo>
                <a:lnTo>
                  <a:pt x="1508969" y="45679"/>
                </a:lnTo>
                <a:lnTo>
                  <a:pt x="1515342" y="39969"/>
                </a:lnTo>
                <a:lnTo>
                  <a:pt x="1522034" y="34576"/>
                </a:lnTo>
                <a:lnTo>
                  <a:pt x="1529044" y="29818"/>
                </a:lnTo>
                <a:lnTo>
                  <a:pt x="1536054" y="25377"/>
                </a:lnTo>
                <a:lnTo>
                  <a:pt x="1543383" y="20936"/>
                </a:lnTo>
                <a:lnTo>
                  <a:pt x="1551031" y="17130"/>
                </a:lnTo>
                <a:lnTo>
                  <a:pt x="1558678" y="13640"/>
                </a:lnTo>
                <a:lnTo>
                  <a:pt x="1566963" y="10468"/>
                </a:lnTo>
                <a:lnTo>
                  <a:pt x="1575248" y="7613"/>
                </a:lnTo>
                <a:lnTo>
                  <a:pt x="1583533" y="5393"/>
                </a:lnTo>
                <a:lnTo>
                  <a:pt x="1592136" y="3489"/>
                </a:lnTo>
                <a:lnTo>
                  <a:pt x="1600740" y="1903"/>
                </a:lnTo>
                <a:lnTo>
                  <a:pt x="1609343" y="635"/>
                </a:lnTo>
                <a:lnTo>
                  <a:pt x="1618265" y="0"/>
                </a:lnTo>
                <a:close/>
                <a:moveTo>
                  <a:pt x="1134595" y="0"/>
                </a:moveTo>
                <a:lnTo>
                  <a:pt x="1143794" y="0"/>
                </a:lnTo>
                <a:lnTo>
                  <a:pt x="1152676" y="0"/>
                </a:lnTo>
                <a:lnTo>
                  <a:pt x="1161558" y="635"/>
                </a:lnTo>
                <a:lnTo>
                  <a:pt x="1170123" y="1903"/>
                </a:lnTo>
                <a:lnTo>
                  <a:pt x="1179005" y="3489"/>
                </a:lnTo>
                <a:lnTo>
                  <a:pt x="1187252" y="5393"/>
                </a:lnTo>
                <a:lnTo>
                  <a:pt x="1195817" y="7613"/>
                </a:lnTo>
                <a:lnTo>
                  <a:pt x="1204065" y="10468"/>
                </a:lnTo>
                <a:lnTo>
                  <a:pt x="1211995" y="13640"/>
                </a:lnTo>
                <a:lnTo>
                  <a:pt x="1219608" y="17130"/>
                </a:lnTo>
                <a:lnTo>
                  <a:pt x="1227221" y="20936"/>
                </a:lnTo>
                <a:lnTo>
                  <a:pt x="1234517" y="25377"/>
                </a:lnTo>
                <a:lnTo>
                  <a:pt x="1241496" y="29818"/>
                </a:lnTo>
                <a:lnTo>
                  <a:pt x="1248475" y="34576"/>
                </a:lnTo>
                <a:lnTo>
                  <a:pt x="1255136" y="39969"/>
                </a:lnTo>
                <a:lnTo>
                  <a:pt x="1261480" y="45679"/>
                </a:lnTo>
                <a:lnTo>
                  <a:pt x="1267507" y="51389"/>
                </a:lnTo>
                <a:lnTo>
                  <a:pt x="1273534" y="57099"/>
                </a:lnTo>
                <a:lnTo>
                  <a:pt x="1278927" y="63760"/>
                </a:lnTo>
                <a:lnTo>
                  <a:pt x="1284002" y="70421"/>
                </a:lnTo>
                <a:lnTo>
                  <a:pt x="1289078" y="77083"/>
                </a:lnTo>
                <a:lnTo>
                  <a:pt x="1293836" y="84379"/>
                </a:lnTo>
                <a:lnTo>
                  <a:pt x="1297642" y="91675"/>
                </a:lnTo>
                <a:lnTo>
                  <a:pt x="1301449" y="99288"/>
                </a:lnTo>
                <a:lnTo>
                  <a:pt x="1304938" y="107218"/>
                </a:lnTo>
                <a:lnTo>
                  <a:pt x="1308111" y="114831"/>
                </a:lnTo>
                <a:lnTo>
                  <a:pt x="1311283" y="123079"/>
                </a:lnTo>
                <a:lnTo>
                  <a:pt x="1313503" y="131326"/>
                </a:lnTo>
                <a:lnTo>
                  <a:pt x="1315724" y="139891"/>
                </a:lnTo>
                <a:lnTo>
                  <a:pt x="1316992" y="148456"/>
                </a:lnTo>
                <a:lnTo>
                  <a:pt x="1317944" y="157338"/>
                </a:lnTo>
                <a:lnTo>
                  <a:pt x="1318579" y="166220"/>
                </a:lnTo>
                <a:lnTo>
                  <a:pt x="1319213" y="175419"/>
                </a:lnTo>
                <a:lnTo>
                  <a:pt x="1318579" y="184301"/>
                </a:lnTo>
                <a:lnTo>
                  <a:pt x="1317944" y="193183"/>
                </a:lnTo>
                <a:lnTo>
                  <a:pt x="1316992" y="201748"/>
                </a:lnTo>
                <a:lnTo>
                  <a:pt x="1315724" y="210947"/>
                </a:lnTo>
                <a:lnTo>
                  <a:pt x="1313503" y="218877"/>
                </a:lnTo>
                <a:lnTo>
                  <a:pt x="1311283" y="227442"/>
                </a:lnTo>
                <a:lnTo>
                  <a:pt x="1308111" y="235690"/>
                </a:lnTo>
                <a:lnTo>
                  <a:pt x="1304938" y="243620"/>
                </a:lnTo>
                <a:lnTo>
                  <a:pt x="1301449" y="251233"/>
                </a:lnTo>
                <a:lnTo>
                  <a:pt x="1297642" y="258846"/>
                </a:lnTo>
                <a:lnTo>
                  <a:pt x="1293836" y="266142"/>
                </a:lnTo>
                <a:lnTo>
                  <a:pt x="1289078" y="273438"/>
                </a:lnTo>
                <a:lnTo>
                  <a:pt x="1284002" y="280100"/>
                </a:lnTo>
                <a:lnTo>
                  <a:pt x="1278927" y="286761"/>
                </a:lnTo>
                <a:lnTo>
                  <a:pt x="1273534" y="293423"/>
                </a:lnTo>
                <a:lnTo>
                  <a:pt x="1267507" y="299132"/>
                </a:lnTo>
                <a:lnTo>
                  <a:pt x="1261480" y="305159"/>
                </a:lnTo>
                <a:lnTo>
                  <a:pt x="1255136" y="310552"/>
                </a:lnTo>
                <a:lnTo>
                  <a:pt x="1248475" y="315945"/>
                </a:lnTo>
                <a:lnTo>
                  <a:pt x="1241496" y="320703"/>
                </a:lnTo>
                <a:lnTo>
                  <a:pt x="1234517" y="325461"/>
                </a:lnTo>
                <a:lnTo>
                  <a:pt x="1227221" y="329585"/>
                </a:lnTo>
                <a:lnTo>
                  <a:pt x="1219608" y="333709"/>
                </a:lnTo>
                <a:lnTo>
                  <a:pt x="1211995" y="337198"/>
                </a:lnTo>
                <a:lnTo>
                  <a:pt x="1204065" y="340370"/>
                </a:lnTo>
                <a:lnTo>
                  <a:pt x="1195817" y="342908"/>
                </a:lnTo>
                <a:lnTo>
                  <a:pt x="1187252" y="345128"/>
                </a:lnTo>
                <a:lnTo>
                  <a:pt x="1179005" y="347349"/>
                </a:lnTo>
                <a:lnTo>
                  <a:pt x="1170123" y="348935"/>
                </a:lnTo>
                <a:lnTo>
                  <a:pt x="1161558" y="349887"/>
                </a:lnTo>
                <a:lnTo>
                  <a:pt x="1152676" y="350204"/>
                </a:lnTo>
                <a:lnTo>
                  <a:pt x="1143794" y="350838"/>
                </a:lnTo>
                <a:lnTo>
                  <a:pt x="1134595" y="350204"/>
                </a:lnTo>
                <a:lnTo>
                  <a:pt x="1125713" y="349887"/>
                </a:lnTo>
                <a:lnTo>
                  <a:pt x="1116831" y="348935"/>
                </a:lnTo>
                <a:lnTo>
                  <a:pt x="1108266" y="347349"/>
                </a:lnTo>
                <a:lnTo>
                  <a:pt x="1100019" y="345128"/>
                </a:lnTo>
                <a:lnTo>
                  <a:pt x="1091454" y="342908"/>
                </a:lnTo>
                <a:lnTo>
                  <a:pt x="1083206" y="340370"/>
                </a:lnTo>
                <a:lnTo>
                  <a:pt x="1075593" y="337198"/>
                </a:lnTo>
                <a:lnTo>
                  <a:pt x="1067663" y="333709"/>
                </a:lnTo>
                <a:lnTo>
                  <a:pt x="1059733" y="329585"/>
                </a:lnTo>
                <a:lnTo>
                  <a:pt x="1052754" y="325461"/>
                </a:lnTo>
                <a:lnTo>
                  <a:pt x="1045458" y="320703"/>
                </a:lnTo>
                <a:lnTo>
                  <a:pt x="1038797" y="315945"/>
                </a:lnTo>
                <a:lnTo>
                  <a:pt x="1032135" y="310552"/>
                </a:lnTo>
                <a:lnTo>
                  <a:pt x="1025474" y="305159"/>
                </a:lnTo>
                <a:lnTo>
                  <a:pt x="1019764" y="299132"/>
                </a:lnTo>
                <a:lnTo>
                  <a:pt x="1013737" y="293423"/>
                </a:lnTo>
                <a:lnTo>
                  <a:pt x="1008344" y="286761"/>
                </a:lnTo>
                <a:lnTo>
                  <a:pt x="1002952" y="280100"/>
                </a:lnTo>
                <a:lnTo>
                  <a:pt x="998193" y="273438"/>
                </a:lnTo>
                <a:lnTo>
                  <a:pt x="993752" y="266142"/>
                </a:lnTo>
                <a:lnTo>
                  <a:pt x="989311" y="258846"/>
                </a:lnTo>
                <a:lnTo>
                  <a:pt x="985505" y="251233"/>
                </a:lnTo>
                <a:lnTo>
                  <a:pt x="982015" y="243620"/>
                </a:lnTo>
                <a:lnTo>
                  <a:pt x="978843" y="235690"/>
                </a:lnTo>
                <a:lnTo>
                  <a:pt x="975988" y="227442"/>
                </a:lnTo>
                <a:lnTo>
                  <a:pt x="973768" y="218877"/>
                </a:lnTo>
                <a:lnTo>
                  <a:pt x="971865" y="210947"/>
                </a:lnTo>
                <a:lnTo>
                  <a:pt x="970279" y="201748"/>
                </a:lnTo>
                <a:lnTo>
                  <a:pt x="969010" y="193183"/>
                </a:lnTo>
                <a:lnTo>
                  <a:pt x="968692" y="184301"/>
                </a:lnTo>
                <a:lnTo>
                  <a:pt x="968375" y="175419"/>
                </a:lnTo>
                <a:lnTo>
                  <a:pt x="968692" y="166220"/>
                </a:lnTo>
                <a:lnTo>
                  <a:pt x="969010" y="157338"/>
                </a:lnTo>
                <a:lnTo>
                  <a:pt x="970279" y="148456"/>
                </a:lnTo>
                <a:lnTo>
                  <a:pt x="971865" y="139891"/>
                </a:lnTo>
                <a:lnTo>
                  <a:pt x="973768" y="131326"/>
                </a:lnTo>
                <a:lnTo>
                  <a:pt x="975988" y="123079"/>
                </a:lnTo>
                <a:lnTo>
                  <a:pt x="978843" y="114831"/>
                </a:lnTo>
                <a:lnTo>
                  <a:pt x="982015" y="107218"/>
                </a:lnTo>
                <a:lnTo>
                  <a:pt x="985505" y="99288"/>
                </a:lnTo>
                <a:lnTo>
                  <a:pt x="989311" y="91675"/>
                </a:lnTo>
                <a:lnTo>
                  <a:pt x="993752" y="84379"/>
                </a:lnTo>
                <a:lnTo>
                  <a:pt x="998193" y="77083"/>
                </a:lnTo>
                <a:lnTo>
                  <a:pt x="1002952" y="70421"/>
                </a:lnTo>
                <a:lnTo>
                  <a:pt x="1008344" y="63760"/>
                </a:lnTo>
                <a:lnTo>
                  <a:pt x="1013737" y="57099"/>
                </a:lnTo>
                <a:lnTo>
                  <a:pt x="1019764" y="51389"/>
                </a:lnTo>
                <a:lnTo>
                  <a:pt x="1025474" y="45679"/>
                </a:lnTo>
                <a:lnTo>
                  <a:pt x="1032135" y="39969"/>
                </a:lnTo>
                <a:lnTo>
                  <a:pt x="1038797" y="34576"/>
                </a:lnTo>
                <a:lnTo>
                  <a:pt x="1045458" y="29818"/>
                </a:lnTo>
                <a:lnTo>
                  <a:pt x="1052754" y="25377"/>
                </a:lnTo>
                <a:lnTo>
                  <a:pt x="1059733" y="20936"/>
                </a:lnTo>
                <a:lnTo>
                  <a:pt x="1067663" y="17130"/>
                </a:lnTo>
                <a:lnTo>
                  <a:pt x="1075593" y="13640"/>
                </a:lnTo>
                <a:lnTo>
                  <a:pt x="1083206" y="10468"/>
                </a:lnTo>
                <a:lnTo>
                  <a:pt x="1091454" y="7613"/>
                </a:lnTo>
                <a:lnTo>
                  <a:pt x="1100019" y="5393"/>
                </a:lnTo>
                <a:lnTo>
                  <a:pt x="1108266" y="3489"/>
                </a:lnTo>
                <a:lnTo>
                  <a:pt x="1116831" y="1903"/>
                </a:lnTo>
                <a:lnTo>
                  <a:pt x="1125713" y="635"/>
                </a:lnTo>
                <a:lnTo>
                  <a:pt x="1134595" y="0"/>
                </a:lnTo>
                <a:close/>
                <a:moveTo>
                  <a:pt x="650408" y="0"/>
                </a:moveTo>
                <a:lnTo>
                  <a:pt x="659607" y="0"/>
                </a:lnTo>
                <a:lnTo>
                  <a:pt x="668806" y="0"/>
                </a:lnTo>
                <a:lnTo>
                  <a:pt x="677371" y="635"/>
                </a:lnTo>
                <a:lnTo>
                  <a:pt x="686253" y="1903"/>
                </a:lnTo>
                <a:lnTo>
                  <a:pt x="694818" y="3489"/>
                </a:lnTo>
                <a:lnTo>
                  <a:pt x="703700" y="5393"/>
                </a:lnTo>
                <a:lnTo>
                  <a:pt x="711630" y="7613"/>
                </a:lnTo>
                <a:lnTo>
                  <a:pt x="719878" y="10468"/>
                </a:lnTo>
                <a:lnTo>
                  <a:pt x="728125" y="13640"/>
                </a:lnTo>
                <a:lnTo>
                  <a:pt x="735421" y="17130"/>
                </a:lnTo>
                <a:lnTo>
                  <a:pt x="743352" y="20936"/>
                </a:lnTo>
                <a:lnTo>
                  <a:pt x="750647" y="25377"/>
                </a:lnTo>
                <a:lnTo>
                  <a:pt x="757626" y="29818"/>
                </a:lnTo>
                <a:lnTo>
                  <a:pt x="764605" y="34576"/>
                </a:lnTo>
                <a:lnTo>
                  <a:pt x="771266" y="39969"/>
                </a:lnTo>
                <a:lnTo>
                  <a:pt x="777611" y="45679"/>
                </a:lnTo>
                <a:lnTo>
                  <a:pt x="783955" y="51389"/>
                </a:lnTo>
                <a:lnTo>
                  <a:pt x="789348" y="57099"/>
                </a:lnTo>
                <a:lnTo>
                  <a:pt x="795057" y="63760"/>
                </a:lnTo>
                <a:lnTo>
                  <a:pt x="800133" y="70421"/>
                </a:lnTo>
                <a:lnTo>
                  <a:pt x="805208" y="77083"/>
                </a:lnTo>
                <a:lnTo>
                  <a:pt x="809649" y="84379"/>
                </a:lnTo>
                <a:lnTo>
                  <a:pt x="813773" y="91675"/>
                </a:lnTo>
                <a:lnTo>
                  <a:pt x="817897" y="99288"/>
                </a:lnTo>
                <a:lnTo>
                  <a:pt x="821386" y="107218"/>
                </a:lnTo>
                <a:lnTo>
                  <a:pt x="824241" y="114831"/>
                </a:lnTo>
                <a:lnTo>
                  <a:pt x="827096" y="123079"/>
                </a:lnTo>
                <a:lnTo>
                  <a:pt x="829316" y="131326"/>
                </a:lnTo>
                <a:lnTo>
                  <a:pt x="831537" y="139891"/>
                </a:lnTo>
                <a:lnTo>
                  <a:pt x="832806" y="148456"/>
                </a:lnTo>
                <a:lnTo>
                  <a:pt x="834075" y="157338"/>
                </a:lnTo>
                <a:lnTo>
                  <a:pt x="835026" y="166220"/>
                </a:lnTo>
                <a:lnTo>
                  <a:pt x="835026" y="175419"/>
                </a:lnTo>
                <a:lnTo>
                  <a:pt x="835026" y="184301"/>
                </a:lnTo>
                <a:lnTo>
                  <a:pt x="834075" y="193183"/>
                </a:lnTo>
                <a:lnTo>
                  <a:pt x="832806" y="201748"/>
                </a:lnTo>
                <a:lnTo>
                  <a:pt x="831537" y="210947"/>
                </a:lnTo>
                <a:lnTo>
                  <a:pt x="829316" y="218877"/>
                </a:lnTo>
                <a:lnTo>
                  <a:pt x="827096" y="227442"/>
                </a:lnTo>
                <a:lnTo>
                  <a:pt x="824241" y="235690"/>
                </a:lnTo>
                <a:lnTo>
                  <a:pt x="821386" y="243620"/>
                </a:lnTo>
                <a:lnTo>
                  <a:pt x="817897" y="251233"/>
                </a:lnTo>
                <a:lnTo>
                  <a:pt x="813773" y="258846"/>
                </a:lnTo>
                <a:lnTo>
                  <a:pt x="809649" y="266142"/>
                </a:lnTo>
                <a:lnTo>
                  <a:pt x="805208" y="273438"/>
                </a:lnTo>
                <a:lnTo>
                  <a:pt x="800133" y="280100"/>
                </a:lnTo>
                <a:lnTo>
                  <a:pt x="795057" y="286761"/>
                </a:lnTo>
                <a:lnTo>
                  <a:pt x="789348" y="293423"/>
                </a:lnTo>
                <a:lnTo>
                  <a:pt x="783955" y="299132"/>
                </a:lnTo>
                <a:lnTo>
                  <a:pt x="777611" y="305159"/>
                </a:lnTo>
                <a:lnTo>
                  <a:pt x="771266" y="310552"/>
                </a:lnTo>
                <a:lnTo>
                  <a:pt x="764605" y="315945"/>
                </a:lnTo>
                <a:lnTo>
                  <a:pt x="757626" y="320703"/>
                </a:lnTo>
                <a:lnTo>
                  <a:pt x="750647" y="325461"/>
                </a:lnTo>
                <a:lnTo>
                  <a:pt x="743352" y="329585"/>
                </a:lnTo>
                <a:lnTo>
                  <a:pt x="735421" y="333709"/>
                </a:lnTo>
                <a:lnTo>
                  <a:pt x="728125" y="337198"/>
                </a:lnTo>
                <a:lnTo>
                  <a:pt x="719878" y="340370"/>
                </a:lnTo>
                <a:lnTo>
                  <a:pt x="711630" y="342908"/>
                </a:lnTo>
                <a:lnTo>
                  <a:pt x="703700" y="345128"/>
                </a:lnTo>
                <a:lnTo>
                  <a:pt x="694818" y="347349"/>
                </a:lnTo>
                <a:lnTo>
                  <a:pt x="686253" y="348935"/>
                </a:lnTo>
                <a:lnTo>
                  <a:pt x="677371" y="349887"/>
                </a:lnTo>
                <a:lnTo>
                  <a:pt x="668806" y="350204"/>
                </a:lnTo>
                <a:lnTo>
                  <a:pt x="659607" y="350838"/>
                </a:lnTo>
                <a:lnTo>
                  <a:pt x="650408" y="350204"/>
                </a:lnTo>
                <a:lnTo>
                  <a:pt x="641526" y="349887"/>
                </a:lnTo>
                <a:lnTo>
                  <a:pt x="632961" y="348935"/>
                </a:lnTo>
                <a:lnTo>
                  <a:pt x="624397" y="347349"/>
                </a:lnTo>
                <a:lnTo>
                  <a:pt x="615832" y="345128"/>
                </a:lnTo>
                <a:lnTo>
                  <a:pt x="607584" y="342908"/>
                </a:lnTo>
                <a:lnTo>
                  <a:pt x="599337" y="340370"/>
                </a:lnTo>
                <a:lnTo>
                  <a:pt x="591406" y="337198"/>
                </a:lnTo>
                <a:lnTo>
                  <a:pt x="583476" y="333709"/>
                </a:lnTo>
                <a:lnTo>
                  <a:pt x="576180" y="329585"/>
                </a:lnTo>
                <a:lnTo>
                  <a:pt x="568567" y="325461"/>
                </a:lnTo>
                <a:lnTo>
                  <a:pt x="561588" y="320703"/>
                </a:lnTo>
                <a:lnTo>
                  <a:pt x="554610" y="315945"/>
                </a:lnTo>
                <a:lnTo>
                  <a:pt x="547948" y="310552"/>
                </a:lnTo>
                <a:lnTo>
                  <a:pt x="541921" y="305159"/>
                </a:lnTo>
                <a:lnTo>
                  <a:pt x="535577" y="299132"/>
                </a:lnTo>
                <a:lnTo>
                  <a:pt x="529550" y="293423"/>
                </a:lnTo>
                <a:lnTo>
                  <a:pt x="524157" y="286761"/>
                </a:lnTo>
                <a:lnTo>
                  <a:pt x="519082" y="280100"/>
                </a:lnTo>
                <a:lnTo>
                  <a:pt x="514006" y="273438"/>
                </a:lnTo>
                <a:lnTo>
                  <a:pt x="509565" y="266142"/>
                </a:lnTo>
                <a:lnTo>
                  <a:pt x="505442" y="258846"/>
                </a:lnTo>
                <a:lnTo>
                  <a:pt x="501635" y="251233"/>
                </a:lnTo>
                <a:lnTo>
                  <a:pt x="498146" y="243620"/>
                </a:lnTo>
                <a:lnTo>
                  <a:pt x="494974" y="235690"/>
                </a:lnTo>
                <a:lnTo>
                  <a:pt x="492436" y="227442"/>
                </a:lnTo>
                <a:lnTo>
                  <a:pt x="489581" y="218877"/>
                </a:lnTo>
                <a:lnTo>
                  <a:pt x="487678" y="210947"/>
                </a:lnTo>
                <a:lnTo>
                  <a:pt x="486092" y="201748"/>
                </a:lnTo>
                <a:lnTo>
                  <a:pt x="485140" y="193183"/>
                </a:lnTo>
                <a:lnTo>
                  <a:pt x="484505" y="184301"/>
                </a:lnTo>
                <a:lnTo>
                  <a:pt x="484188" y="175419"/>
                </a:lnTo>
                <a:lnTo>
                  <a:pt x="484505" y="166220"/>
                </a:lnTo>
                <a:lnTo>
                  <a:pt x="485140" y="157338"/>
                </a:lnTo>
                <a:lnTo>
                  <a:pt x="486092" y="148456"/>
                </a:lnTo>
                <a:lnTo>
                  <a:pt x="487678" y="139891"/>
                </a:lnTo>
                <a:lnTo>
                  <a:pt x="489581" y="131326"/>
                </a:lnTo>
                <a:lnTo>
                  <a:pt x="492436" y="123079"/>
                </a:lnTo>
                <a:lnTo>
                  <a:pt x="494974" y="114831"/>
                </a:lnTo>
                <a:lnTo>
                  <a:pt x="498146" y="107218"/>
                </a:lnTo>
                <a:lnTo>
                  <a:pt x="501635" y="99288"/>
                </a:lnTo>
                <a:lnTo>
                  <a:pt x="505442" y="91675"/>
                </a:lnTo>
                <a:lnTo>
                  <a:pt x="509565" y="84379"/>
                </a:lnTo>
                <a:lnTo>
                  <a:pt x="514006" y="77083"/>
                </a:lnTo>
                <a:lnTo>
                  <a:pt x="519082" y="70421"/>
                </a:lnTo>
                <a:lnTo>
                  <a:pt x="524157" y="63760"/>
                </a:lnTo>
                <a:lnTo>
                  <a:pt x="529550" y="57099"/>
                </a:lnTo>
                <a:lnTo>
                  <a:pt x="535577" y="51389"/>
                </a:lnTo>
                <a:lnTo>
                  <a:pt x="541921" y="45679"/>
                </a:lnTo>
                <a:lnTo>
                  <a:pt x="547948" y="39969"/>
                </a:lnTo>
                <a:lnTo>
                  <a:pt x="554610" y="34576"/>
                </a:lnTo>
                <a:lnTo>
                  <a:pt x="561588" y="29818"/>
                </a:lnTo>
                <a:lnTo>
                  <a:pt x="568567" y="25377"/>
                </a:lnTo>
                <a:lnTo>
                  <a:pt x="576180" y="20936"/>
                </a:lnTo>
                <a:lnTo>
                  <a:pt x="583476" y="17130"/>
                </a:lnTo>
                <a:lnTo>
                  <a:pt x="591406" y="13640"/>
                </a:lnTo>
                <a:lnTo>
                  <a:pt x="599337" y="10468"/>
                </a:lnTo>
                <a:lnTo>
                  <a:pt x="607584" y="7613"/>
                </a:lnTo>
                <a:lnTo>
                  <a:pt x="615832" y="5393"/>
                </a:lnTo>
                <a:lnTo>
                  <a:pt x="624397" y="3489"/>
                </a:lnTo>
                <a:lnTo>
                  <a:pt x="632961" y="1903"/>
                </a:lnTo>
                <a:lnTo>
                  <a:pt x="641526" y="635"/>
                </a:lnTo>
                <a:lnTo>
                  <a:pt x="650408" y="0"/>
                </a:lnTo>
                <a:close/>
                <a:moveTo>
                  <a:pt x="166537" y="0"/>
                </a:moveTo>
                <a:lnTo>
                  <a:pt x="175419" y="0"/>
                </a:lnTo>
                <a:lnTo>
                  <a:pt x="184301" y="0"/>
                </a:lnTo>
                <a:lnTo>
                  <a:pt x="193183" y="635"/>
                </a:lnTo>
                <a:lnTo>
                  <a:pt x="202382" y="1903"/>
                </a:lnTo>
                <a:lnTo>
                  <a:pt x="210947" y="3489"/>
                </a:lnTo>
                <a:lnTo>
                  <a:pt x="219195" y="5393"/>
                </a:lnTo>
                <a:lnTo>
                  <a:pt x="227759" y="7613"/>
                </a:lnTo>
                <a:lnTo>
                  <a:pt x="235690" y="10468"/>
                </a:lnTo>
                <a:lnTo>
                  <a:pt x="243620" y="13640"/>
                </a:lnTo>
                <a:lnTo>
                  <a:pt x="251550" y="17130"/>
                </a:lnTo>
                <a:lnTo>
                  <a:pt x="258846" y="20936"/>
                </a:lnTo>
                <a:lnTo>
                  <a:pt x="266142" y="25377"/>
                </a:lnTo>
                <a:lnTo>
                  <a:pt x="273755" y="29818"/>
                </a:lnTo>
                <a:lnTo>
                  <a:pt x="280417" y="34576"/>
                </a:lnTo>
                <a:lnTo>
                  <a:pt x="286761" y="39969"/>
                </a:lnTo>
                <a:lnTo>
                  <a:pt x="293423" y="45679"/>
                </a:lnTo>
                <a:lnTo>
                  <a:pt x="299450" y="51389"/>
                </a:lnTo>
                <a:lnTo>
                  <a:pt x="305160" y="57099"/>
                </a:lnTo>
                <a:lnTo>
                  <a:pt x="310552" y="63760"/>
                </a:lnTo>
                <a:lnTo>
                  <a:pt x="316262" y="70421"/>
                </a:lnTo>
                <a:lnTo>
                  <a:pt x="320703" y="77083"/>
                </a:lnTo>
                <a:lnTo>
                  <a:pt x="325461" y="84379"/>
                </a:lnTo>
                <a:lnTo>
                  <a:pt x="329902" y="91675"/>
                </a:lnTo>
                <a:lnTo>
                  <a:pt x="333709" y="99288"/>
                </a:lnTo>
                <a:lnTo>
                  <a:pt x="337198" y="107218"/>
                </a:lnTo>
                <a:lnTo>
                  <a:pt x="340370" y="114831"/>
                </a:lnTo>
                <a:lnTo>
                  <a:pt x="342908" y="123079"/>
                </a:lnTo>
                <a:lnTo>
                  <a:pt x="345446" y="131326"/>
                </a:lnTo>
                <a:lnTo>
                  <a:pt x="347349" y="139891"/>
                </a:lnTo>
                <a:lnTo>
                  <a:pt x="348935" y="148456"/>
                </a:lnTo>
                <a:lnTo>
                  <a:pt x="349887" y="157338"/>
                </a:lnTo>
                <a:lnTo>
                  <a:pt x="350521" y="166220"/>
                </a:lnTo>
                <a:lnTo>
                  <a:pt x="350838" y="175419"/>
                </a:lnTo>
                <a:lnTo>
                  <a:pt x="350521" y="184301"/>
                </a:lnTo>
                <a:lnTo>
                  <a:pt x="349887" y="193183"/>
                </a:lnTo>
                <a:lnTo>
                  <a:pt x="348935" y="201748"/>
                </a:lnTo>
                <a:lnTo>
                  <a:pt x="347349" y="210947"/>
                </a:lnTo>
                <a:lnTo>
                  <a:pt x="345446" y="218877"/>
                </a:lnTo>
                <a:lnTo>
                  <a:pt x="342908" y="227442"/>
                </a:lnTo>
                <a:lnTo>
                  <a:pt x="340370" y="235690"/>
                </a:lnTo>
                <a:lnTo>
                  <a:pt x="337198" y="243620"/>
                </a:lnTo>
                <a:lnTo>
                  <a:pt x="333709" y="251233"/>
                </a:lnTo>
                <a:lnTo>
                  <a:pt x="329902" y="258846"/>
                </a:lnTo>
                <a:lnTo>
                  <a:pt x="325461" y="266142"/>
                </a:lnTo>
                <a:lnTo>
                  <a:pt x="320703" y="273438"/>
                </a:lnTo>
                <a:lnTo>
                  <a:pt x="316262" y="280100"/>
                </a:lnTo>
                <a:lnTo>
                  <a:pt x="310552" y="286761"/>
                </a:lnTo>
                <a:lnTo>
                  <a:pt x="305160" y="293423"/>
                </a:lnTo>
                <a:lnTo>
                  <a:pt x="299450" y="299132"/>
                </a:lnTo>
                <a:lnTo>
                  <a:pt x="293423" y="305159"/>
                </a:lnTo>
                <a:lnTo>
                  <a:pt x="286761" y="310552"/>
                </a:lnTo>
                <a:lnTo>
                  <a:pt x="280417" y="315945"/>
                </a:lnTo>
                <a:lnTo>
                  <a:pt x="273755" y="320703"/>
                </a:lnTo>
                <a:lnTo>
                  <a:pt x="266142" y="325461"/>
                </a:lnTo>
                <a:lnTo>
                  <a:pt x="258846" y="329585"/>
                </a:lnTo>
                <a:lnTo>
                  <a:pt x="251550" y="333709"/>
                </a:lnTo>
                <a:lnTo>
                  <a:pt x="243620" y="337198"/>
                </a:lnTo>
                <a:lnTo>
                  <a:pt x="235690" y="340370"/>
                </a:lnTo>
                <a:lnTo>
                  <a:pt x="227759" y="342908"/>
                </a:lnTo>
                <a:lnTo>
                  <a:pt x="219195" y="345128"/>
                </a:lnTo>
                <a:lnTo>
                  <a:pt x="210947" y="347349"/>
                </a:lnTo>
                <a:lnTo>
                  <a:pt x="202382" y="348935"/>
                </a:lnTo>
                <a:lnTo>
                  <a:pt x="193183" y="349887"/>
                </a:lnTo>
                <a:lnTo>
                  <a:pt x="184301" y="350204"/>
                </a:lnTo>
                <a:lnTo>
                  <a:pt x="175419" y="350838"/>
                </a:lnTo>
                <a:lnTo>
                  <a:pt x="166537" y="350204"/>
                </a:lnTo>
                <a:lnTo>
                  <a:pt x="157338" y="349887"/>
                </a:lnTo>
                <a:lnTo>
                  <a:pt x="148456" y="348935"/>
                </a:lnTo>
                <a:lnTo>
                  <a:pt x="139891" y="347349"/>
                </a:lnTo>
                <a:lnTo>
                  <a:pt x="131644" y="345128"/>
                </a:lnTo>
                <a:lnTo>
                  <a:pt x="123079" y="342908"/>
                </a:lnTo>
                <a:lnTo>
                  <a:pt x="114831" y="340370"/>
                </a:lnTo>
                <a:lnTo>
                  <a:pt x="107218" y="337198"/>
                </a:lnTo>
                <a:lnTo>
                  <a:pt x="99288" y="333709"/>
                </a:lnTo>
                <a:lnTo>
                  <a:pt x="91675" y="329585"/>
                </a:lnTo>
                <a:lnTo>
                  <a:pt x="84696" y="325461"/>
                </a:lnTo>
                <a:lnTo>
                  <a:pt x="77083" y="320703"/>
                </a:lnTo>
                <a:lnTo>
                  <a:pt x="70422" y="315945"/>
                </a:lnTo>
                <a:lnTo>
                  <a:pt x="64077" y="310552"/>
                </a:lnTo>
                <a:lnTo>
                  <a:pt x="57416" y="305159"/>
                </a:lnTo>
                <a:lnTo>
                  <a:pt x="51389" y="299132"/>
                </a:lnTo>
                <a:lnTo>
                  <a:pt x="45679" y="293423"/>
                </a:lnTo>
                <a:lnTo>
                  <a:pt x="40286" y="286761"/>
                </a:lnTo>
                <a:lnTo>
                  <a:pt x="34577" y="280100"/>
                </a:lnTo>
                <a:lnTo>
                  <a:pt x="30136" y="273438"/>
                </a:lnTo>
                <a:lnTo>
                  <a:pt x="25377" y="266142"/>
                </a:lnTo>
                <a:lnTo>
                  <a:pt x="20936" y="258846"/>
                </a:lnTo>
                <a:lnTo>
                  <a:pt x="17130" y="251233"/>
                </a:lnTo>
                <a:lnTo>
                  <a:pt x="13640" y="243620"/>
                </a:lnTo>
                <a:lnTo>
                  <a:pt x="10468" y="235690"/>
                </a:lnTo>
                <a:lnTo>
                  <a:pt x="7931" y="227442"/>
                </a:lnTo>
                <a:lnTo>
                  <a:pt x="5393" y="218877"/>
                </a:lnTo>
                <a:lnTo>
                  <a:pt x="3490" y="210947"/>
                </a:lnTo>
                <a:lnTo>
                  <a:pt x="1904" y="201748"/>
                </a:lnTo>
                <a:lnTo>
                  <a:pt x="635" y="193183"/>
                </a:lnTo>
                <a:lnTo>
                  <a:pt x="317" y="184301"/>
                </a:lnTo>
                <a:lnTo>
                  <a:pt x="0" y="175419"/>
                </a:lnTo>
                <a:lnTo>
                  <a:pt x="317" y="166220"/>
                </a:lnTo>
                <a:lnTo>
                  <a:pt x="635" y="157338"/>
                </a:lnTo>
                <a:lnTo>
                  <a:pt x="1904" y="148456"/>
                </a:lnTo>
                <a:lnTo>
                  <a:pt x="3490" y="139891"/>
                </a:lnTo>
                <a:lnTo>
                  <a:pt x="5393" y="131326"/>
                </a:lnTo>
                <a:lnTo>
                  <a:pt x="7931" y="123079"/>
                </a:lnTo>
                <a:lnTo>
                  <a:pt x="10468" y="114831"/>
                </a:lnTo>
                <a:lnTo>
                  <a:pt x="13640" y="107218"/>
                </a:lnTo>
                <a:lnTo>
                  <a:pt x="17130" y="99288"/>
                </a:lnTo>
                <a:lnTo>
                  <a:pt x="20936" y="91675"/>
                </a:lnTo>
                <a:lnTo>
                  <a:pt x="25377" y="84379"/>
                </a:lnTo>
                <a:lnTo>
                  <a:pt x="30136" y="77083"/>
                </a:lnTo>
                <a:lnTo>
                  <a:pt x="34577" y="70421"/>
                </a:lnTo>
                <a:lnTo>
                  <a:pt x="40286" y="63760"/>
                </a:lnTo>
                <a:lnTo>
                  <a:pt x="45679" y="57099"/>
                </a:lnTo>
                <a:lnTo>
                  <a:pt x="51389" y="51389"/>
                </a:lnTo>
                <a:lnTo>
                  <a:pt x="57416" y="45679"/>
                </a:lnTo>
                <a:lnTo>
                  <a:pt x="64077" y="39969"/>
                </a:lnTo>
                <a:lnTo>
                  <a:pt x="70422" y="34576"/>
                </a:lnTo>
                <a:lnTo>
                  <a:pt x="77083" y="29818"/>
                </a:lnTo>
                <a:lnTo>
                  <a:pt x="84696" y="25377"/>
                </a:lnTo>
                <a:lnTo>
                  <a:pt x="91675" y="20936"/>
                </a:lnTo>
                <a:lnTo>
                  <a:pt x="99288" y="17130"/>
                </a:lnTo>
                <a:lnTo>
                  <a:pt x="107218" y="13640"/>
                </a:lnTo>
                <a:lnTo>
                  <a:pt x="114831" y="10468"/>
                </a:lnTo>
                <a:lnTo>
                  <a:pt x="123079" y="7613"/>
                </a:lnTo>
                <a:lnTo>
                  <a:pt x="131644" y="5393"/>
                </a:lnTo>
                <a:lnTo>
                  <a:pt x="139891" y="3489"/>
                </a:lnTo>
                <a:lnTo>
                  <a:pt x="148456" y="1903"/>
                </a:lnTo>
                <a:lnTo>
                  <a:pt x="157338" y="635"/>
                </a:lnTo>
                <a:lnTo>
                  <a:pt x="166537" y="0"/>
                </a:lnTo>
                <a:close/>
              </a:path>
            </a:pathLst>
          </a:custGeom>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10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113"/>
                                        </p:tgtEl>
                                      </p:cBhvr>
                                      <p:by x="150000" y="150000"/>
                                    </p:animScale>
                                  </p:childTnLst>
                                </p:cTn>
                              </p:par>
                              <p:par>
                                <p:cTn id="7" presetID="10"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animEffect transition="in" filter="fade">
                                      <p:cBhvr>
                                        <p:cTn id="9" dur="2000"/>
                                        <p:tgtEl>
                                          <p:spTgt spid="25"/>
                                        </p:tgtEl>
                                      </p:cBhvr>
                                    </p:animEffect>
                                  </p:childTnLst>
                                </p:cTn>
                              </p:par>
                              <p:par>
                                <p:cTn id="10" presetID="6" presetClass="emph" presetSubtype="0" repeatCount="indefinite" fill="hold" grpId="1" nodeType="withEffect">
                                  <p:stCondLst>
                                    <p:cond delay="0"/>
                                  </p:stCondLst>
                                  <p:childTnLst>
                                    <p:animScale>
                                      <p:cBhvr>
                                        <p:cTn id="11" dur="1000" fill="hold"/>
                                        <p:tgtEl>
                                          <p:spTgt spid="25"/>
                                        </p:tgtEl>
                                      </p:cBhvr>
                                      <p:by x="150000" y="150000"/>
                                    </p:animScale>
                                  </p:childTnLst>
                                </p:cTn>
                              </p:par>
                              <p:par>
                                <p:cTn id="12" presetID="10"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2000"/>
                                        <p:tgtEl>
                                          <p:spTgt spid="26"/>
                                        </p:tgtEl>
                                      </p:cBhvr>
                                    </p:animEffect>
                                  </p:childTnLst>
                                </p:cTn>
                              </p:par>
                              <p:par>
                                <p:cTn id="15" presetID="6" presetClass="emph" presetSubtype="0" repeatCount="indefinite" fill="hold" grpId="1" nodeType="withEffect">
                                  <p:stCondLst>
                                    <p:cond delay="0"/>
                                  </p:stCondLst>
                                  <p:childTnLst>
                                    <p:animScale>
                                      <p:cBhvr>
                                        <p:cTn id="16" dur="1000" fill="hold"/>
                                        <p:tgtEl>
                                          <p:spTgt spid="26"/>
                                        </p:tgtEl>
                                      </p:cBhvr>
                                      <p:by x="150000" y="150000"/>
                                    </p:animScale>
                                  </p:childTnLst>
                                </p:cTn>
                              </p:par>
                            </p:childTnLst>
                          </p:cTn>
                        </p:par>
                        <p:par>
                          <p:cTn id="17" fill="hold">
                            <p:stCondLst>
                              <p:cond delay="2000"/>
                            </p:stCondLst>
                            <p:childTnLst>
                              <p:par>
                                <p:cTn id="18" presetID="21" presetClass="entr" presetSubtype="1"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heel(1)">
                                      <p:cBhvr>
                                        <p:cTn id="20" dur="2000"/>
                                        <p:tgtEl>
                                          <p:spTgt spid="20"/>
                                        </p:tgtEl>
                                      </p:cBhvr>
                                    </p:animEffect>
                                  </p:childTnLst>
                                </p:cTn>
                              </p:par>
                              <p:par>
                                <p:cTn id="21" presetID="8" presetClass="emph" presetSubtype="0" fill="hold" nodeType="withEffect">
                                  <p:stCondLst>
                                    <p:cond delay="0"/>
                                  </p:stCondLst>
                                  <p:childTnLst>
                                    <p:animRot by="21600000">
                                      <p:cBhvr>
                                        <p:cTn id="22" dur="2000" fill="hold"/>
                                        <p:tgtEl>
                                          <p:spTgt spid="20"/>
                                        </p:tgtEl>
                                        <p:attrNameLst>
                                          <p:attrName>r</p:attrName>
                                        </p:attrNameLst>
                                      </p:cBhvr>
                                    </p:animRot>
                                  </p:childTnLst>
                                </p:cTn>
                              </p:par>
                            </p:childTnLst>
                          </p:cTn>
                        </p:par>
                        <p:par>
                          <p:cTn id="23" fill="hold">
                            <p:stCondLst>
                              <p:cond delay="4000"/>
                            </p:stCondLst>
                            <p:childTnLst>
                              <p:par>
                                <p:cTn id="24" presetID="22" presetClass="entr" presetSubtype="8" fill="hold" grpId="0" nodeType="after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wipe(left)">
                                      <p:cBhvr>
                                        <p:cTn id="26" dur="1000"/>
                                        <p:tgtEl>
                                          <p:spTgt spid="3">
                                            <p:txEl>
                                              <p:pRg st="0" end="0"/>
                                            </p:txEl>
                                          </p:spTgt>
                                        </p:tgtEl>
                                      </p:cBhvr>
                                    </p:animEffect>
                                  </p:childTnLst>
                                </p:cTn>
                              </p:par>
                            </p:childTnLst>
                          </p:cTn>
                        </p:par>
                        <p:par>
                          <p:cTn id="27" fill="hold">
                            <p:stCondLst>
                              <p:cond delay="5000"/>
                            </p:stCondLst>
                            <p:childTnLst>
                              <p:par>
                                <p:cTn id="28" presetID="22" presetClass="entr" presetSubtype="8" fill="hold" grpId="0" nodeType="afterEffect">
                                  <p:stCondLst>
                                    <p:cond delay="0"/>
                                  </p:stCondLst>
                                  <p:childTnLst>
                                    <p:set>
                                      <p:cBhvr>
                                        <p:cTn id="29" dur="1" fill="hold">
                                          <p:stCondLst>
                                            <p:cond delay="0"/>
                                          </p:stCondLst>
                                        </p:cTn>
                                        <p:tgtEl>
                                          <p:spTgt spid="959">
                                            <p:txEl>
                                              <p:pRg st="0" end="0"/>
                                            </p:txEl>
                                          </p:spTgt>
                                        </p:tgtEl>
                                        <p:attrNameLst>
                                          <p:attrName>style.visibility</p:attrName>
                                        </p:attrNameLst>
                                      </p:cBhvr>
                                      <p:to>
                                        <p:strVal val="visible"/>
                                      </p:to>
                                    </p:set>
                                    <p:animEffect transition="in" filter="wipe(left)">
                                      <p:cBhvr>
                                        <p:cTn id="30" dur="1000"/>
                                        <p:tgtEl>
                                          <p:spTgt spid="959">
                                            <p:txEl>
                                              <p:pRg st="0" end="0"/>
                                            </p:txEl>
                                          </p:spTgt>
                                        </p:tgtEl>
                                      </p:cBhvr>
                                    </p:animEffect>
                                  </p:childTnLst>
                                </p:cTn>
                              </p:par>
                            </p:childTnLst>
                          </p:cTn>
                        </p:par>
                        <p:par>
                          <p:cTn id="31" fill="hold">
                            <p:stCondLst>
                              <p:cond delay="6000"/>
                            </p:stCondLst>
                            <p:childTnLst>
                              <p:par>
                                <p:cTn id="32" presetID="22" presetClass="entr" presetSubtype="8" fill="hold" grpId="0" nodeType="afterEffect">
                                  <p:stCondLst>
                                    <p:cond delay="0"/>
                                  </p:stCondLst>
                                  <p:childTnLst>
                                    <p:set>
                                      <p:cBhvr>
                                        <p:cTn id="33" dur="1" fill="hold">
                                          <p:stCondLst>
                                            <p:cond delay="0"/>
                                          </p:stCondLst>
                                        </p:cTn>
                                        <p:tgtEl>
                                          <p:spTgt spid="959">
                                            <p:txEl>
                                              <p:pRg st="1" end="1"/>
                                            </p:txEl>
                                          </p:spTgt>
                                        </p:tgtEl>
                                        <p:attrNameLst>
                                          <p:attrName>style.visibility</p:attrName>
                                        </p:attrNameLst>
                                      </p:cBhvr>
                                      <p:to>
                                        <p:strVal val="visible"/>
                                      </p:to>
                                    </p:set>
                                    <p:animEffect transition="in" filter="wipe(left)">
                                      <p:cBhvr>
                                        <p:cTn id="34" dur="1000"/>
                                        <p:tgtEl>
                                          <p:spTgt spid="959">
                                            <p:txEl>
                                              <p:pRg st="1" end="1"/>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961"/>
                                        </p:tgtEl>
                                        <p:attrNameLst>
                                          <p:attrName>style.visibility</p:attrName>
                                        </p:attrNameLst>
                                      </p:cBhvr>
                                      <p:to>
                                        <p:strVal val="visible"/>
                                      </p:to>
                                    </p:set>
                                    <p:anim calcmode="lin" valueType="num">
                                      <p:cBhvr>
                                        <p:cTn id="37" dur="500" fill="hold"/>
                                        <p:tgtEl>
                                          <p:spTgt spid="961"/>
                                        </p:tgtEl>
                                        <p:attrNameLst>
                                          <p:attrName>ppt_w</p:attrName>
                                        </p:attrNameLst>
                                      </p:cBhvr>
                                      <p:tavLst>
                                        <p:tav tm="0">
                                          <p:val>
                                            <p:fltVal val="0"/>
                                          </p:val>
                                        </p:tav>
                                        <p:tav tm="100000">
                                          <p:val>
                                            <p:strVal val="#ppt_w"/>
                                          </p:val>
                                        </p:tav>
                                      </p:tavLst>
                                    </p:anim>
                                    <p:anim calcmode="lin" valueType="num">
                                      <p:cBhvr>
                                        <p:cTn id="38" dur="500" fill="hold"/>
                                        <p:tgtEl>
                                          <p:spTgt spid="961"/>
                                        </p:tgtEl>
                                        <p:attrNameLst>
                                          <p:attrName>ppt_h</p:attrName>
                                        </p:attrNameLst>
                                      </p:cBhvr>
                                      <p:tavLst>
                                        <p:tav tm="0">
                                          <p:val>
                                            <p:fltVal val="0"/>
                                          </p:val>
                                        </p:tav>
                                        <p:tav tm="100000">
                                          <p:val>
                                            <p:strVal val="#ppt_h"/>
                                          </p:val>
                                        </p:tav>
                                      </p:tavLst>
                                    </p:anim>
                                    <p:anim calcmode="lin" valueType="num">
                                      <p:cBhvr>
                                        <p:cTn id="39" dur="500" fill="hold"/>
                                        <p:tgtEl>
                                          <p:spTgt spid="961"/>
                                        </p:tgtEl>
                                        <p:attrNameLst>
                                          <p:attrName>style.rotation</p:attrName>
                                        </p:attrNameLst>
                                      </p:cBhvr>
                                      <p:tavLst>
                                        <p:tav tm="0">
                                          <p:val>
                                            <p:fltVal val="90"/>
                                          </p:val>
                                        </p:tav>
                                        <p:tav tm="100000">
                                          <p:val>
                                            <p:fltVal val="0"/>
                                          </p:val>
                                        </p:tav>
                                      </p:tavLst>
                                    </p:anim>
                                    <p:animEffect transition="in" filter="fade">
                                      <p:cBhvr>
                                        <p:cTn id="40" dur="500"/>
                                        <p:tgtEl>
                                          <p:spTgt spid="961"/>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19"/>
                                        </p:tgtEl>
                                        <p:attrNameLst>
                                          <p:attrName>style.visibility</p:attrName>
                                        </p:attrNameLst>
                                      </p:cBhvr>
                                      <p:to>
                                        <p:strVal val="visible"/>
                                      </p:to>
                                    </p:set>
                                    <p:anim calcmode="lin" valueType="num">
                                      <p:cBhvr>
                                        <p:cTn id="43" dur="1000" fill="hold"/>
                                        <p:tgtEl>
                                          <p:spTgt spid="119"/>
                                        </p:tgtEl>
                                        <p:attrNameLst>
                                          <p:attrName>ppt_w</p:attrName>
                                        </p:attrNameLst>
                                      </p:cBhvr>
                                      <p:tavLst>
                                        <p:tav tm="0">
                                          <p:val>
                                            <p:fltVal val="0"/>
                                          </p:val>
                                        </p:tav>
                                        <p:tav tm="100000">
                                          <p:val>
                                            <p:strVal val="#ppt_w"/>
                                          </p:val>
                                        </p:tav>
                                      </p:tavLst>
                                    </p:anim>
                                    <p:anim calcmode="lin" valueType="num">
                                      <p:cBhvr>
                                        <p:cTn id="44" dur="1000" fill="hold"/>
                                        <p:tgtEl>
                                          <p:spTgt spid="119"/>
                                        </p:tgtEl>
                                        <p:attrNameLst>
                                          <p:attrName>ppt_h</p:attrName>
                                        </p:attrNameLst>
                                      </p:cBhvr>
                                      <p:tavLst>
                                        <p:tav tm="0">
                                          <p:val>
                                            <p:fltVal val="0"/>
                                          </p:val>
                                        </p:tav>
                                        <p:tav tm="100000">
                                          <p:val>
                                            <p:strVal val="#ppt_h"/>
                                          </p:val>
                                        </p:tav>
                                      </p:tavLst>
                                    </p:anim>
                                    <p:anim calcmode="lin" valueType="num">
                                      <p:cBhvr>
                                        <p:cTn id="45" dur="1000" fill="hold"/>
                                        <p:tgtEl>
                                          <p:spTgt spid="119"/>
                                        </p:tgtEl>
                                        <p:attrNameLst>
                                          <p:attrName>style.rotation</p:attrName>
                                        </p:attrNameLst>
                                      </p:cBhvr>
                                      <p:tavLst>
                                        <p:tav tm="0">
                                          <p:val>
                                            <p:fltVal val="90"/>
                                          </p:val>
                                        </p:tav>
                                        <p:tav tm="100000">
                                          <p:val>
                                            <p:fltVal val="0"/>
                                          </p:val>
                                        </p:tav>
                                      </p:tavLst>
                                    </p:anim>
                                    <p:animEffect transition="in" filter="fade">
                                      <p:cBhvr>
                                        <p:cTn id="46" dur="1000"/>
                                        <p:tgtEl>
                                          <p:spTgt spid="119"/>
                                        </p:tgtEl>
                                      </p:cBhvr>
                                    </p:animEffect>
                                  </p:childTnLst>
                                </p:cTn>
                              </p:par>
                            </p:childTnLst>
                          </p:cTn>
                        </p:par>
                        <p:par>
                          <p:cTn id="47" fill="hold">
                            <p:stCondLst>
                              <p:cond delay="7000"/>
                            </p:stCondLst>
                            <p:childTnLst>
                              <p:par>
                                <p:cTn id="48" presetID="8" presetClass="entr" presetSubtype="16"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diamond(in)">
                                      <p:cBhvr>
                                        <p:cTn id="50" dur="1000"/>
                                        <p:tgtEl>
                                          <p:spTgt spid="31"/>
                                        </p:tgtEl>
                                      </p:cBhvr>
                                    </p:animEffect>
                                  </p:childTnLst>
                                </p:cTn>
                              </p:par>
                            </p:childTnLst>
                          </p:cTn>
                        </p:par>
                        <p:par>
                          <p:cTn id="51" fill="hold">
                            <p:stCondLst>
                              <p:cond delay="8000"/>
                            </p:stCondLst>
                            <p:childTnLst>
                              <p:par>
                                <p:cTn id="52" presetID="1" presetClass="entr" presetSubtype="0" fill="hold" grpId="0" nodeType="afterEffect">
                                  <p:stCondLst>
                                    <p:cond delay="0"/>
                                  </p:stCondLst>
                                  <p:childTnLst>
                                    <p:set>
                                      <p:cBhvr>
                                        <p:cTn id="53" dur="1" fill="hold">
                                          <p:stCondLst>
                                            <p:cond delay="0"/>
                                          </p:stCondLst>
                                        </p:cTn>
                                        <p:tgtEl>
                                          <p:spTgt spid="129"/>
                                        </p:tgtEl>
                                        <p:attrNameLst>
                                          <p:attrName>style.visibility</p:attrName>
                                        </p:attrNameLst>
                                      </p:cBhvr>
                                      <p:to>
                                        <p:strVal val="visible"/>
                                      </p:to>
                                    </p:set>
                                  </p:childTnLst>
                                </p:cTn>
                              </p:par>
                              <p:par>
                                <p:cTn id="54" presetID="8" presetClass="entr" presetSubtype="16"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diamond(in)">
                                      <p:cBhvr>
                                        <p:cTn id="56" dur="1000"/>
                                        <p:tgtEl>
                                          <p:spTgt spid="33"/>
                                        </p:tgtEl>
                                      </p:cBhvr>
                                    </p:animEffect>
                                  </p:childTnLst>
                                </p:cTn>
                              </p:par>
                            </p:childTnLst>
                          </p:cTn>
                        </p:par>
                        <p:par>
                          <p:cTn id="57" fill="hold">
                            <p:stCondLst>
                              <p:cond delay="8000"/>
                            </p:stCondLst>
                            <p:childTnLst>
                              <p:par>
                                <p:cTn id="58" presetID="1" presetClass="entr" presetSubtype="0" fill="hold" grpId="0" nodeType="afterEffect">
                                  <p:stCondLst>
                                    <p:cond delay="0"/>
                                  </p:stCondLst>
                                  <p:childTnLst>
                                    <p:set>
                                      <p:cBhvr>
                                        <p:cTn id="59"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31" grpId="0" animBg="1"/>
      <p:bldP spid="33" grpId="0" animBg="1"/>
      <p:bldP spid="961" grpId="0" animBg="1"/>
      <p:bldP spid="959" grpId="0" uiExpand="1" build="p"/>
      <p:bldP spid="3" grpId="0" build="p"/>
      <p:bldP spid="119" grpId="0" animBg="1"/>
      <p:bldP spid="129" grpId="0" animBg="1"/>
      <p:bldP spid="13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99592" y="1233947"/>
            <a:ext cx="2278967" cy="1539878"/>
            <a:chOff x="1023904" y="1275606"/>
            <a:chExt cx="2278967" cy="1539878"/>
          </a:xfrm>
        </p:grpSpPr>
        <p:graphicFrame>
          <p:nvGraphicFramePr>
            <p:cNvPr id="9" name="图表 8"/>
            <p:cNvGraphicFramePr/>
            <p:nvPr/>
          </p:nvGraphicFramePr>
          <p:xfrm>
            <a:off x="1023904" y="1275606"/>
            <a:ext cx="2278967" cy="1539878"/>
          </p:xfrm>
          <a:graphic>
            <a:graphicData uri="http://schemas.openxmlformats.org/drawingml/2006/chart">
              <c:chart xmlns:c="http://schemas.openxmlformats.org/drawingml/2006/chart" xmlns:r="http://schemas.openxmlformats.org/officeDocument/2006/relationships" r:id="rId1"/>
            </a:graphicData>
          </a:graphic>
        </p:graphicFrame>
        <p:sp>
          <p:nvSpPr>
            <p:cNvPr id="11" name="椭圆 10"/>
            <p:cNvSpPr/>
            <p:nvPr/>
          </p:nvSpPr>
          <p:spPr>
            <a:xfrm>
              <a:off x="1772260" y="1654418"/>
              <a:ext cx="782254" cy="78225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1720499" y="1722646"/>
              <a:ext cx="917575" cy="645160"/>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驱动</a:t>
              </a:r>
              <a:endParaRPr lang="zh-CN" altLang="en-US" b="1" dirty="0">
                <a:solidFill>
                  <a:schemeClr val="bg1"/>
                </a:solidFill>
                <a:latin typeface="微软雅黑" panose="020B0503020204020204" pitchFamily="34" charset="-122"/>
                <a:ea typeface="微软雅黑" panose="020B0503020204020204" pitchFamily="34" charset="-122"/>
              </a:endParaRPr>
            </a:p>
            <a:p>
              <a:pPr algn="ctr"/>
              <a:r>
                <a:rPr lang="zh-CN" altLang="en-US" b="1" dirty="0">
                  <a:solidFill>
                    <a:schemeClr val="bg1"/>
                  </a:solidFill>
                  <a:latin typeface="微软雅黑" panose="020B0503020204020204" pitchFamily="34" charset="-122"/>
                  <a:ea typeface="微软雅黑" panose="020B0503020204020204" pitchFamily="34" charset="-122"/>
                </a:rPr>
                <a:t>稳定性</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6" name="椭圆 85"/>
            <p:cNvSpPr/>
            <p:nvPr/>
          </p:nvSpPr>
          <p:spPr>
            <a:xfrm>
              <a:off x="1563079" y="1445237"/>
              <a:ext cx="1200616" cy="1200616"/>
            </a:xfrm>
            <a:prstGeom prst="ellipse">
              <a:avLst/>
            </a:prstGeom>
            <a:noFill/>
            <a:ln w="9525">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6" name="矩形 95"/>
          <p:cNvSpPr/>
          <p:nvPr/>
        </p:nvSpPr>
        <p:spPr>
          <a:xfrm>
            <a:off x="1138891" y="2979698"/>
            <a:ext cx="1832118" cy="1769745"/>
          </a:xfrm>
          <a:prstGeom prst="rect">
            <a:avLst/>
          </a:prstGeom>
        </p:spPr>
        <p:txBody>
          <a:bodyPr wrap="square">
            <a:spAutoFit/>
          </a:bodyPr>
          <a:lstStyle/>
          <a:p>
            <a:pPr algn="just">
              <a:lnSpc>
                <a:spcPct val="130000"/>
              </a:lnSpc>
            </a:pPr>
            <a:r>
              <a:rPr lang="en-US" altLang="zh-CN" sz="1200" spc="300" dirty="0">
                <a:solidFill>
                  <a:schemeClr val="bg1"/>
                </a:solidFill>
                <a:latin typeface="微软雅黑" panose="020B0503020204020204" pitchFamily="34" charset="-122"/>
                <a:ea typeface="微软雅黑" panose="020B0503020204020204" pitchFamily="34" charset="-122"/>
              </a:rPr>
              <a:t>    </a:t>
            </a:r>
            <a:r>
              <a:rPr lang="zh-CN" altLang="en-US" sz="1200" spc="300" dirty="0">
                <a:solidFill>
                  <a:schemeClr val="bg1"/>
                </a:solidFill>
                <a:latin typeface="微软雅黑" panose="020B0503020204020204" pitchFamily="34" charset="-122"/>
                <a:ea typeface="微软雅黑" panose="020B0503020204020204" pitchFamily="34" charset="-122"/>
              </a:rPr>
              <a:t>系统稳定性方面一直没做相应的重视，虽然偶有出现崩溃也做了相对应重启机制，但还是不足，网络兼容方面一直需要修改</a:t>
            </a:r>
            <a:endParaRPr lang="zh-CN" altLang="en-US" sz="1200" spc="300"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3290322" y="2979564"/>
            <a:ext cx="0" cy="1476000"/>
          </a:xfrm>
          <a:prstGeom prst="line">
            <a:avLst/>
          </a:prstGeom>
          <a:ln>
            <a:solidFill>
              <a:srgbClr val="40E0C5"/>
            </a:solidFill>
            <a:prstDash val="sysDot"/>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5792815" y="2979564"/>
            <a:ext cx="0" cy="1476000"/>
          </a:xfrm>
          <a:prstGeom prst="line">
            <a:avLst/>
          </a:prstGeom>
          <a:ln>
            <a:solidFill>
              <a:srgbClr val="40E0C5"/>
            </a:solidFill>
            <a:prstDash val="sysDot"/>
          </a:ln>
        </p:spPr>
        <p:style>
          <a:lnRef idx="1">
            <a:schemeClr val="accent1"/>
          </a:lnRef>
          <a:fillRef idx="0">
            <a:schemeClr val="accent1"/>
          </a:fillRef>
          <a:effectRef idx="0">
            <a:schemeClr val="accent1"/>
          </a:effectRef>
          <a:fontRef idx="minor">
            <a:schemeClr val="tx1"/>
          </a:fontRef>
        </p:style>
      </p:cxnSp>
      <p:sp>
        <p:nvSpPr>
          <p:cNvPr id="98" name="矩形 97"/>
          <p:cNvSpPr/>
          <p:nvPr/>
        </p:nvSpPr>
        <p:spPr>
          <a:xfrm>
            <a:off x="3625509" y="2979698"/>
            <a:ext cx="1832118" cy="1769745"/>
          </a:xfrm>
          <a:prstGeom prst="rect">
            <a:avLst/>
          </a:prstGeom>
        </p:spPr>
        <p:txBody>
          <a:bodyPr wrap="square">
            <a:spAutoFit/>
          </a:bodyPr>
          <a:lstStyle/>
          <a:p>
            <a:pPr algn="just">
              <a:lnSpc>
                <a:spcPct val="130000"/>
              </a:lnSpc>
            </a:pPr>
            <a:r>
              <a:rPr lang="en-US" altLang="zh-CN" sz="1200" spc="300" dirty="0">
                <a:solidFill>
                  <a:schemeClr val="bg1"/>
                </a:solidFill>
                <a:latin typeface="微软雅黑" panose="020B0503020204020204" pitchFamily="34" charset="-122"/>
                <a:ea typeface="微软雅黑" panose="020B0503020204020204" pitchFamily="34" charset="-122"/>
              </a:rPr>
              <a:t>    </a:t>
            </a:r>
            <a:r>
              <a:rPr lang="zh-CN" altLang="en-US" sz="1200" spc="300" dirty="0">
                <a:solidFill>
                  <a:schemeClr val="bg1"/>
                </a:solidFill>
                <a:latin typeface="微软雅黑" panose="020B0503020204020204" pitchFamily="34" charset="-122"/>
                <a:ea typeface="微软雅黑" panose="020B0503020204020204" pitchFamily="34" charset="-122"/>
              </a:rPr>
              <a:t>最小系统部分以及大多数的外设只有固定的一套，如出现最近的替换</a:t>
            </a:r>
            <a:r>
              <a:rPr lang="en-US" altLang="zh-CN" sz="1200" spc="300" dirty="0">
                <a:solidFill>
                  <a:schemeClr val="bg1"/>
                </a:solidFill>
                <a:latin typeface="微软雅黑" panose="020B0503020204020204" pitchFamily="34" charset="-122"/>
                <a:ea typeface="微软雅黑" panose="020B0503020204020204" pitchFamily="34" charset="-122"/>
              </a:rPr>
              <a:t>emmc</a:t>
            </a:r>
            <a:r>
              <a:rPr lang="zh-CN" altLang="en-US" sz="1200" spc="300" dirty="0">
                <a:solidFill>
                  <a:schemeClr val="bg1"/>
                </a:solidFill>
                <a:latin typeface="微软雅黑" panose="020B0503020204020204" pitchFamily="34" charset="-122"/>
                <a:ea typeface="微软雅黑" panose="020B0503020204020204" pitchFamily="34" charset="-122"/>
              </a:rPr>
              <a:t>，</a:t>
            </a:r>
            <a:r>
              <a:rPr lang="en-US" altLang="zh-CN" sz="1200" spc="300" dirty="0">
                <a:solidFill>
                  <a:schemeClr val="bg1"/>
                </a:solidFill>
                <a:latin typeface="微软雅黑" panose="020B0503020204020204" pitchFamily="34" charset="-122"/>
                <a:ea typeface="微软雅黑" panose="020B0503020204020204" pitchFamily="34" charset="-122"/>
              </a:rPr>
              <a:t>nor</a:t>
            </a:r>
            <a:r>
              <a:rPr lang="zh-CN" altLang="en-US" sz="1200" spc="300" dirty="0">
                <a:solidFill>
                  <a:schemeClr val="bg1"/>
                </a:solidFill>
                <a:latin typeface="微软雅黑" panose="020B0503020204020204" pitchFamily="34" charset="-122"/>
                <a:ea typeface="微软雅黑" panose="020B0503020204020204" pitchFamily="34" charset="-122"/>
              </a:rPr>
              <a:t>等情况难免出现手忙脚乱</a:t>
            </a:r>
            <a:endParaRPr lang="zh-CN" altLang="en-US" sz="1200" spc="300" dirty="0">
              <a:solidFill>
                <a:schemeClr val="bg1"/>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3402085" y="1233947"/>
            <a:ext cx="2278967" cy="1539878"/>
            <a:chOff x="3518032" y="1262975"/>
            <a:chExt cx="2278967" cy="1539878"/>
          </a:xfrm>
        </p:grpSpPr>
        <p:graphicFrame>
          <p:nvGraphicFramePr>
            <p:cNvPr id="82" name="图表 81"/>
            <p:cNvGraphicFramePr/>
            <p:nvPr/>
          </p:nvGraphicFramePr>
          <p:xfrm>
            <a:off x="3518032" y="1262975"/>
            <a:ext cx="2278967" cy="1539878"/>
          </p:xfrm>
          <a:graphic>
            <a:graphicData uri="http://schemas.openxmlformats.org/drawingml/2006/chart">
              <c:chart xmlns:c="http://schemas.openxmlformats.org/drawingml/2006/chart" xmlns:r="http://schemas.openxmlformats.org/officeDocument/2006/relationships" r:id="rId2"/>
            </a:graphicData>
          </a:graphic>
        </p:graphicFrame>
        <p:sp>
          <p:nvSpPr>
            <p:cNvPr id="83" name="椭圆 82"/>
            <p:cNvSpPr/>
            <p:nvPr/>
          </p:nvSpPr>
          <p:spPr>
            <a:xfrm>
              <a:off x="4266388" y="1641787"/>
              <a:ext cx="782254" cy="78225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TextBox 83"/>
            <p:cNvSpPr txBox="1"/>
            <p:nvPr/>
          </p:nvSpPr>
          <p:spPr>
            <a:xfrm>
              <a:off x="4223517" y="1710015"/>
              <a:ext cx="928370" cy="645160"/>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风险评估预演</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5" name="椭圆 84"/>
            <p:cNvSpPr/>
            <p:nvPr/>
          </p:nvSpPr>
          <p:spPr>
            <a:xfrm>
              <a:off x="4057207" y="1432606"/>
              <a:ext cx="1200616" cy="1200616"/>
            </a:xfrm>
            <a:prstGeom prst="ellipse">
              <a:avLst/>
            </a:prstGeom>
            <a:noFill/>
            <a:ln w="9525">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矩形 99"/>
          <p:cNvSpPr/>
          <p:nvPr/>
        </p:nvSpPr>
        <p:spPr>
          <a:xfrm>
            <a:off x="6128002" y="2979698"/>
            <a:ext cx="1832118" cy="2249170"/>
          </a:xfrm>
          <a:prstGeom prst="rect">
            <a:avLst/>
          </a:prstGeom>
        </p:spPr>
        <p:txBody>
          <a:bodyPr wrap="square">
            <a:spAutoFit/>
          </a:bodyPr>
          <a:lstStyle/>
          <a:p>
            <a:pPr algn="just">
              <a:lnSpc>
                <a:spcPct val="130000"/>
              </a:lnSpc>
            </a:pPr>
            <a:r>
              <a:rPr lang="en-US" altLang="zh-CN" sz="1200" spc="300" dirty="0">
                <a:solidFill>
                  <a:schemeClr val="bg1"/>
                </a:solidFill>
                <a:latin typeface="微软雅黑" panose="020B0503020204020204" pitchFamily="34" charset="-122"/>
                <a:ea typeface="微软雅黑" panose="020B0503020204020204" pitchFamily="34" charset="-122"/>
              </a:rPr>
              <a:t>    </a:t>
            </a:r>
            <a:r>
              <a:rPr lang="zh-CN" altLang="en-US" sz="1200" spc="300" dirty="0">
                <a:solidFill>
                  <a:schemeClr val="bg1"/>
                </a:solidFill>
                <a:latin typeface="微软雅黑" panose="020B0503020204020204" pitchFamily="34" charset="-122"/>
                <a:ea typeface="微软雅黑" panose="020B0503020204020204" pitchFamily="34" charset="-122"/>
              </a:rPr>
              <a:t>系统平台驱动的开展没有对应的体系结构，开发</a:t>
            </a:r>
            <a:r>
              <a:rPr lang="en-US" altLang="zh-CN" sz="1200" spc="300" dirty="0">
                <a:solidFill>
                  <a:schemeClr val="bg1"/>
                </a:solidFill>
                <a:latin typeface="微软雅黑" panose="020B0503020204020204" pitchFamily="34" charset="-122"/>
                <a:ea typeface="微软雅黑" panose="020B0503020204020204" pitchFamily="34" charset="-122"/>
              </a:rPr>
              <a:t>imx6</a:t>
            </a:r>
            <a:r>
              <a:rPr lang="zh-CN" altLang="en-US" sz="1200" spc="300" dirty="0">
                <a:solidFill>
                  <a:schemeClr val="bg1"/>
                </a:solidFill>
                <a:latin typeface="微软雅黑" panose="020B0503020204020204" pitchFamily="34" charset="-122"/>
                <a:ea typeface="微软雅黑" panose="020B0503020204020204" pitchFamily="34" charset="-122"/>
              </a:rPr>
              <a:t>时只是对照</a:t>
            </a:r>
            <a:r>
              <a:rPr lang="en-US" altLang="zh-CN" sz="1200" spc="300" dirty="0">
                <a:solidFill>
                  <a:schemeClr val="bg1"/>
                </a:solidFill>
                <a:latin typeface="微软雅黑" panose="020B0503020204020204" pitchFamily="34" charset="-122"/>
                <a:ea typeface="微软雅黑" panose="020B0503020204020204" pitchFamily="34" charset="-122"/>
              </a:rPr>
              <a:t>imx287</a:t>
            </a:r>
            <a:r>
              <a:rPr lang="zh-CN" altLang="en-US" sz="1200" spc="300" dirty="0">
                <a:solidFill>
                  <a:schemeClr val="bg1"/>
                </a:solidFill>
                <a:latin typeface="微软雅黑" panose="020B0503020204020204" pitchFamily="34" charset="-122"/>
                <a:ea typeface="微软雅黑" panose="020B0503020204020204" pitchFamily="34" charset="-122"/>
              </a:rPr>
              <a:t>项目中已知的内容做修改，没有形成体系文档，开发过程会有疏漏，后期修改麻烦</a:t>
            </a:r>
            <a:endParaRPr lang="zh-CN" altLang="en-US" sz="1200" spc="300" dirty="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5904578" y="1233947"/>
            <a:ext cx="2278967" cy="1539878"/>
            <a:chOff x="5904578" y="1262975"/>
            <a:chExt cx="2278967" cy="1539878"/>
          </a:xfrm>
        </p:grpSpPr>
        <p:graphicFrame>
          <p:nvGraphicFramePr>
            <p:cNvPr id="105" name="图表 104"/>
            <p:cNvGraphicFramePr/>
            <p:nvPr/>
          </p:nvGraphicFramePr>
          <p:xfrm>
            <a:off x="5904578" y="1262975"/>
            <a:ext cx="2278967" cy="1539878"/>
          </p:xfrm>
          <a:graphic>
            <a:graphicData uri="http://schemas.openxmlformats.org/drawingml/2006/chart">
              <c:chart xmlns:c="http://schemas.openxmlformats.org/drawingml/2006/chart" xmlns:r="http://schemas.openxmlformats.org/officeDocument/2006/relationships" r:id="rId3"/>
            </a:graphicData>
          </a:graphic>
        </p:graphicFrame>
        <p:sp>
          <p:nvSpPr>
            <p:cNvPr id="106" name="椭圆 105"/>
            <p:cNvSpPr/>
            <p:nvPr/>
          </p:nvSpPr>
          <p:spPr>
            <a:xfrm>
              <a:off x="6652934" y="1641787"/>
              <a:ext cx="782254" cy="78225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TextBox 106"/>
            <p:cNvSpPr txBox="1"/>
            <p:nvPr/>
          </p:nvSpPr>
          <p:spPr>
            <a:xfrm>
              <a:off x="6653097" y="1710453"/>
              <a:ext cx="792088" cy="645160"/>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项目实施</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08" name="椭圆 107"/>
            <p:cNvSpPr/>
            <p:nvPr/>
          </p:nvSpPr>
          <p:spPr>
            <a:xfrm>
              <a:off x="6443753" y="1432606"/>
              <a:ext cx="1200616" cy="1200616"/>
            </a:xfrm>
            <a:prstGeom prst="ellipse">
              <a:avLst/>
            </a:prstGeom>
            <a:noFill/>
            <a:ln w="9525">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文本框 185"/>
          <p:cNvSpPr txBox="1"/>
          <p:nvPr/>
        </p:nvSpPr>
        <p:spPr>
          <a:xfrm>
            <a:off x="1105566" y="325325"/>
            <a:ext cx="2556494" cy="706755"/>
          </a:xfrm>
          <a:prstGeom prst="rect">
            <a:avLst/>
          </a:prstGeom>
          <a:noFill/>
        </p:spPr>
        <p:txBody>
          <a:bodyPr wrap="square" rtlCol="0">
            <a:spAutoFit/>
          </a:bodyPr>
          <a:lstStyle/>
          <a:p>
            <a:pPr algn="ctr"/>
            <a:r>
              <a:rPr lang="zh-CN" altLang="en-US" sz="2000" b="1" spc="300" dirty="0">
                <a:solidFill>
                  <a:schemeClr val="bg1"/>
                </a:solidFill>
                <a:latin typeface="微软雅黑" panose="020B0503020204020204" pitchFamily="34" charset="-122"/>
                <a:ea typeface="微软雅黑" panose="020B0503020204020204" pitchFamily="34" charset="-122"/>
                <a:sym typeface="+mn-ea"/>
              </a:rPr>
              <a:t>岗位现状</a:t>
            </a:r>
            <a:endParaRPr lang="zh-CN" altLang="en-US" sz="2000" b="1" spc="300" dirty="0">
              <a:solidFill>
                <a:schemeClr val="bg1"/>
              </a:solidFill>
              <a:latin typeface="微软雅黑" panose="020B0503020204020204" pitchFamily="34" charset="-122"/>
              <a:ea typeface="微软雅黑" panose="020B0503020204020204" pitchFamily="34" charset="-122"/>
            </a:endParaRPr>
          </a:p>
          <a:p>
            <a:pPr algn="ctr"/>
            <a:r>
              <a:rPr lang="en-US" altLang="zh-CN" sz="2000" b="1" spc="300" dirty="0">
                <a:solidFill>
                  <a:schemeClr val="bg1"/>
                </a:solidFill>
                <a:latin typeface="微软雅黑" panose="020B0503020204020204" pitchFamily="34" charset="-122"/>
                <a:ea typeface="微软雅黑" panose="020B0503020204020204" pitchFamily="34" charset="-122"/>
                <a:sym typeface="+mn-ea"/>
              </a:rPr>
              <a:t>Post Status</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sp>
        <p:nvSpPr>
          <p:cNvPr id="81" name="TextBox 80"/>
          <p:cNvSpPr txBox="1"/>
          <p:nvPr/>
        </p:nvSpPr>
        <p:spPr>
          <a:xfrm>
            <a:off x="501095" y="445975"/>
            <a:ext cx="504056"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87" name="组合 86"/>
          <p:cNvGrpSpPr/>
          <p:nvPr/>
        </p:nvGrpSpPr>
        <p:grpSpPr>
          <a:xfrm>
            <a:off x="390621" y="284068"/>
            <a:ext cx="725005" cy="723925"/>
            <a:chOff x="113757" y="7391"/>
            <a:chExt cx="973930" cy="972480"/>
          </a:xfrm>
        </p:grpSpPr>
        <p:sp>
          <p:nvSpPr>
            <p:cNvPr id="88" name="文本框 139"/>
            <p:cNvSpPr txBox="1"/>
            <p:nvPr/>
          </p:nvSpPr>
          <p:spPr>
            <a:xfrm rot="16200000">
              <a:off x="179175" y="317914"/>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9" name="文本框 140"/>
            <p:cNvSpPr txBox="1"/>
            <p:nvPr/>
          </p:nvSpPr>
          <p:spPr>
            <a:xfrm rot="16669565">
              <a:off x="182074" y="27553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0" name="文本框 141"/>
            <p:cNvSpPr txBox="1"/>
            <p:nvPr/>
          </p:nvSpPr>
          <p:spPr>
            <a:xfrm rot="17139131">
              <a:off x="190717" y="233941"/>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1" name="文本框 142"/>
            <p:cNvSpPr txBox="1"/>
            <p:nvPr/>
          </p:nvSpPr>
          <p:spPr>
            <a:xfrm rot="17608695">
              <a:off x="204943" y="19391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2" name="文本框 143"/>
            <p:cNvSpPr txBox="1"/>
            <p:nvPr/>
          </p:nvSpPr>
          <p:spPr>
            <a:xfrm rot="18078261">
              <a:off x="224487" y="15619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3" name="文本框 144"/>
            <p:cNvSpPr txBox="1"/>
            <p:nvPr/>
          </p:nvSpPr>
          <p:spPr>
            <a:xfrm rot="18547826">
              <a:off x="248984" y="1214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4" name="文本框 145"/>
            <p:cNvSpPr txBox="1"/>
            <p:nvPr/>
          </p:nvSpPr>
          <p:spPr>
            <a:xfrm rot="19017391">
              <a:off x="277981" y="9044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4" name="文本框 146"/>
            <p:cNvSpPr txBox="1"/>
            <p:nvPr/>
          </p:nvSpPr>
          <p:spPr>
            <a:xfrm rot="19486956">
              <a:off x="310933" y="6363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9" name="文本框 147"/>
            <p:cNvSpPr txBox="1"/>
            <p:nvPr/>
          </p:nvSpPr>
          <p:spPr>
            <a:xfrm rot="19956522">
              <a:off x="347230" y="41560"/>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0" name="文本框 148"/>
            <p:cNvSpPr txBox="1"/>
            <p:nvPr/>
          </p:nvSpPr>
          <p:spPr>
            <a:xfrm rot="20426087">
              <a:off x="386194" y="2463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1" name="文本框 149"/>
            <p:cNvSpPr txBox="1"/>
            <p:nvPr/>
          </p:nvSpPr>
          <p:spPr>
            <a:xfrm rot="20895652">
              <a:off x="427098" y="1317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2" name="文本框 150"/>
            <p:cNvSpPr txBox="1"/>
            <p:nvPr/>
          </p:nvSpPr>
          <p:spPr>
            <a:xfrm rot="21365218">
              <a:off x="469184" y="739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3" name="文本框 151"/>
            <p:cNvSpPr txBox="1"/>
            <p:nvPr/>
          </p:nvSpPr>
          <p:spPr>
            <a:xfrm rot="234782">
              <a:off x="511664" y="739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4" name="文本框 152"/>
            <p:cNvSpPr txBox="1"/>
            <p:nvPr/>
          </p:nvSpPr>
          <p:spPr>
            <a:xfrm rot="704348">
              <a:off x="553750" y="1317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5" name="文本框 153"/>
            <p:cNvSpPr txBox="1"/>
            <p:nvPr/>
          </p:nvSpPr>
          <p:spPr>
            <a:xfrm rot="1173913">
              <a:off x="594656" y="2463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6" name="文本框 154"/>
            <p:cNvSpPr txBox="1"/>
            <p:nvPr/>
          </p:nvSpPr>
          <p:spPr>
            <a:xfrm rot="1643478">
              <a:off x="633620" y="41562"/>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7" name="文本框 155"/>
            <p:cNvSpPr txBox="1"/>
            <p:nvPr/>
          </p:nvSpPr>
          <p:spPr>
            <a:xfrm rot="2113044">
              <a:off x="669916" y="6363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8" name="文本框 156"/>
            <p:cNvSpPr txBox="1"/>
            <p:nvPr/>
          </p:nvSpPr>
          <p:spPr>
            <a:xfrm rot="2582608">
              <a:off x="702866" y="9044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9" name="文本框 157"/>
            <p:cNvSpPr txBox="1"/>
            <p:nvPr/>
          </p:nvSpPr>
          <p:spPr>
            <a:xfrm rot="3052174">
              <a:off x="731862" y="1214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0" name="文本框 158"/>
            <p:cNvSpPr txBox="1"/>
            <p:nvPr/>
          </p:nvSpPr>
          <p:spPr>
            <a:xfrm rot="3521739">
              <a:off x="756360" y="15619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1" name="文本框 159"/>
            <p:cNvSpPr txBox="1"/>
            <p:nvPr/>
          </p:nvSpPr>
          <p:spPr>
            <a:xfrm rot="3991305">
              <a:off x="775904" y="19391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2" name="文本框 160"/>
            <p:cNvSpPr txBox="1"/>
            <p:nvPr/>
          </p:nvSpPr>
          <p:spPr>
            <a:xfrm rot="4460869">
              <a:off x="790131" y="233941"/>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3" name="文本框 161"/>
            <p:cNvSpPr txBox="1"/>
            <p:nvPr/>
          </p:nvSpPr>
          <p:spPr>
            <a:xfrm rot="4930435">
              <a:off x="798773" y="27553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4" name="文本框 162"/>
            <p:cNvSpPr txBox="1"/>
            <p:nvPr/>
          </p:nvSpPr>
          <p:spPr>
            <a:xfrm rot="5400000">
              <a:off x="801673" y="31791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5" name="文本框 163"/>
            <p:cNvSpPr txBox="1"/>
            <p:nvPr/>
          </p:nvSpPr>
          <p:spPr>
            <a:xfrm rot="5869565">
              <a:off x="798774" y="360297"/>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6" name="文本框 164"/>
            <p:cNvSpPr txBox="1"/>
            <p:nvPr/>
          </p:nvSpPr>
          <p:spPr>
            <a:xfrm rot="6339131">
              <a:off x="790131" y="4018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7" name="文本框 165"/>
            <p:cNvSpPr txBox="1"/>
            <p:nvPr/>
          </p:nvSpPr>
          <p:spPr>
            <a:xfrm rot="6808695">
              <a:off x="775905" y="44191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8" name="文本框 166"/>
            <p:cNvSpPr txBox="1"/>
            <p:nvPr/>
          </p:nvSpPr>
          <p:spPr>
            <a:xfrm rot="7278261">
              <a:off x="756361" y="47963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9" name="文本框 167"/>
            <p:cNvSpPr txBox="1"/>
            <p:nvPr/>
          </p:nvSpPr>
          <p:spPr>
            <a:xfrm rot="7747826">
              <a:off x="731863" y="514339"/>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0" name="文本框 168"/>
            <p:cNvSpPr txBox="1"/>
            <p:nvPr/>
          </p:nvSpPr>
          <p:spPr>
            <a:xfrm rot="8217392">
              <a:off x="702868" y="54538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1" name="文本框 169"/>
            <p:cNvSpPr txBox="1"/>
            <p:nvPr/>
          </p:nvSpPr>
          <p:spPr>
            <a:xfrm rot="8686956">
              <a:off x="669916" y="57219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2" name="文本框 170"/>
            <p:cNvSpPr txBox="1"/>
            <p:nvPr/>
          </p:nvSpPr>
          <p:spPr>
            <a:xfrm rot="9156522">
              <a:off x="633618" y="594270"/>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3" name="文本框 171"/>
            <p:cNvSpPr txBox="1"/>
            <p:nvPr/>
          </p:nvSpPr>
          <p:spPr>
            <a:xfrm rot="9626087">
              <a:off x="594655" y="61119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4" name="文本框 172"/>
            <p:cNvSpPr txBox="1"/>
            <p:nvPr/>
          </p:nvSpPr>
          <p:spPr>
            <a:xfrm rot="10095652">
              <a:off x="553750" y="62265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5" name="文本框 173"/>
            <p:cNvSpPr txBox="1"/>
            <p:nvPr/>
          </p:nvSpPr>
          <p:spPr>
            <a:xfrm rot="10565217">
              <a:off x="511664" y="628439"/>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6" name="文本框 174"/>
            <p:cNvSpPr txBox="1"/>
            <p:nvPr/>
          </p:nvSpPr>
          <p:spPr>
            <a:xfrm rot="11034783">
              <a:off x="469184" y="628439"/>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7" name="文本框 175"/>
            <p:cNvSpPr txBox="1"/>
            <p:nvPr/>
          </p:nvSpPr>
          <p:spPr>
            <a:xfrm rot="11504348">
              <a:off x="427098" y="62265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9" name="文本框 176"/>
            <p:cNvSpPr txBox="1"/>
            <p:nvPr/>
          </p:nvSpPr>
          <p:spPr>
            <a:xfrm rot="11973913">
              <a:off x="386194" y="61119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0" name="文本框 177"/>
            <p:cNvSpPr txBox="1"/>
            <p:nvPr/>
          </p:nvSpPr>
          <p:spPr>
            <a:xfrm rot="12443478">
              <a:off x="347229" y="594268"/>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1" name="文本框 178"/>
            <p:cNvSpPr txBox="1"/>
            <p:nvPr/>
          </p:nvSpPr>
          <p:spPr>
            <a:xfrm rot="12913044">
              <a:off x="310933" y="572196"/>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2" name="文本框 179"/>
            <p:cNvSpPr txBox="1"/>
            <p:nvPr/>
          </p:nvSpPr>
          <p:spPr>
            <a:xfrm rot="13382609">
              <a:off x="277981" y="54538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3" name="文本框 180"/>
            <p:cNvSpPr txBox="1"/>
            <p:nvPr/>
          </p:nvSpPr>
          <p:spPr>
            <a:xfrm rot="13852174">
              <a:off x="248986" y="514340"/>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4" name="文本框 181"/>
            <p:cNvSpPr txBox="1"/>
            <p:nvPr/>
          </p:nvSpPr>
          <p:spPr>
            <a:xfrm rot="14321739">
              <a:off x="224487" y="47963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5" name="文本框 182"/>
            <p:cNvSpPr txBox="1"/>
            <p:nvPr/>
          </p:nvSpPr>
          <p:spPr>
            <a:xfrm rot="14791304">
              <a:off x="204943" y="44191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6" name="文本框 183"/>
            <p:cNvSpPr txBox="1"/>
            <p:nvPr/>
          </p:nvSpPr>
          <p:spPr>
            <a:xfrm rot="15260870">
              <a:off x="190717" y="4018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7" name="文本框 184"/>
            <p:cNvSpPr txBox="1"/>
            <p:nvPr/>
          </p:nvSpPr>
          <p:spPr>
            <a:xfrm rot="15730435">
              <a:off x="182074" y="360297"/>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10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heel(1)">
                                      <p:cBhvr>
                                        <p:cTn id="7" dur="1000"/>
                                        <p:tgtEl>
                                          <p:spTgt spid="87"/>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wipe(down)">
                                      <p:cBhvr>
                                        <p:cTn id="11" dur="500"/>
                                        <p:tgtEl>
                                          <p:spTgt spid="81"/>
                                        </p:tgtEl>
                                      </p:cBhvr>
                                    </p:animEffect>
                                  </p:childTnLst>
                                </p:cTn>
                              </p:par>
                            </p:childTnLst>
                          </p:cTn>
                        </p:par>
                        <p:par>
                          <p:cTn id="12" fill="hold">
                            <p:stCondLst>
                              <p:cond delay="1500"/>
                            </p:stCondLst>
                            <p:childTnLst>
                              <p:par>
                                <p:cTn id="13" presetID="14" presetClass="entr" presetSubtype="10" fill="hold" grpId="0"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randombar(horizontal)">
                                      <p:cBhvr>
                                        <p:cTn id="15" dur="500"/>
                                        <p:tgtEl>
                                          <p:spTgt spid="80"/>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heel(8)">
                                      <p:cBhvr>
                                        <p:cTn id="20" dur="1000"/>
                                        <p:tgtEl>
                                          <p:spTgt spid="4"/>
                                        </p:tgtEl>
                                      </p:cBhvr>
                                    </p:animEffect>
                                  </p:childTnLst>
                                </p:cTn>
                              </p:par>
                            </p:childTnLst>
                          </p:cTn>
                        </p:par>
                        <p:par>
                          <p:cTn id="21" fill="hold">
                            <p:stCondLst>
                              <p:cond delay="1000"/>
                            </p:stCondLst>
                            <p:childTnLst>
                              <p:par>
                                <p:cTn id="22" presetID="16" presetClass="entr" presetSubtype="21" fill="hold" grpId="0" nodeType="after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barn(inVertical)">
                                      <p:cBhvr>
                                        <p:cTn id="24" dur="500"/>
                                        <p:tgtEl>
                                          <p:spTgt spid="96"/>
                                        </p:tgtEl>
                                      </p:cBhvr>
                                    </p:animEffect>
                                  </p:childTnLst>
                                </p:cTn>
                              </p:par>
                            </p:childTnLst>
                          </p:cTn>
                        </p:par>
                        <p:par>
                          <p:cTn id="25" fill="hold">
                            <p:stCondLst>
                              <p:cond delay="1500"/>
                            </p:stCondLst>
                            <p:childTnLst>
                              <p:par>
                                <p:cTn id="26" presetID="3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800" decel="100000"/>
                                        <p:tgtEl>
                                          <p:spTgt spid="20"/>
                                        </p:tgtEl>
                                      </p:cBhvr>
                                    </p:animEffect>
                                    <p:anim calcmode="lin" valueType="num">
                                      <p:cBhvr>
                                        <p:cTn id="29" dur="800" decel="100000" fill="hold"/>
                                        <p:tgtEl>
                                          <p:spTgt spid="20"/>
                                        </p:tgtEl>
                                        <p:attrNameLst>
                                          <p:attrName>style.rotation</p:attrName>
                                        </p:attrNameLst>
                                      </p:cBhvr>
                                      <p:tavLst>
                                        <p:tav tm="0">
                                          <p:val>
                                            <p:fltVal val="-90"/>
                                          </p:val>
                                        </p:tav>
                                        <p:tav tm="100000">
                                          <p:val>
                                            <p:fltVal val="0"/>
                                          </p:val>
                                        </p:tav>
                                      </p:tavLst>
                                    </p:anim>
                                    <p:anim calcmode="lin" valueType="num">
                                      <p:cBhvr>
                                        <p:cTn id="30" dur="800" decel="100000" fill="hold"/>
                                        <p:tgtEl>
                                          <p:spTgt spid="20"/>
                                        </p:tgtEl>
                                        <p:attrNameLst>
                                          <p:attrName>ppt_x</p:attrName>
                                        </p:attrNameLst>
                                      </p:cBhvr>
                                      <p:tavLst>
                                        <p:tav tm="0">
                                          <p:val>
                                            <p:strVal val="#ppt_x+0.4"/>
                                          </p:val>
                                        </p:tav>
                                        <p:tav tm="100000">
                                          <p:val>
                                            <p:strVal val="#ppt_x-0.05"/>
                                          </p:val>
                                        </p:tav>
                                      </p:tavLst>
                                    </p:anim>
                                    <p:anim calcmode="lin" valueType="num">
                                      <p:cBhvr>
                                        <p:cTn id="31" dur="800" decel="100000" fill="hold"/>
                                        <p:tgtEl>
                                          <p:spTgt spid="20"/>
                                        </p:tgtEl>
                                        <p:attrNameLst>
                                          <p:attrName>ppt_y</p:attrName>
                                        </p:attrNameLst>
                                      </p:cBhvr>
                                      <p:tavLst>
                                        <p:tav tm="0">
                                          <p:val>
                                            <p:strVal val="#ppt_y-0.4"/>
                                          </p:val>
                                        </p:tav>
                                        <p:tav tm="100000">
                                          <p:val>
                                            <p:strVal val="#ppt_y+0.1"/>
                                          </p:val>
                                        </p:tav>
                                      </p:tavLst>
                                    </p:anim>
                                    <p:anim calcmode="lin" valueType="num">
                                      <p:cBhvr>
                                        <p:cTn id="32"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33"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1" presetClass="entr" presetSubtype="8"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heel(8)">
                                      <p:cBhvr>
                                        <p:cTn id="38" dur="1000"/>
                                        <p:tgtEl>
                                          <p:spTgt spid="8"/>
                                        </p:tgtEl>
                                      </p:cBhvr>
                                    </p:animEffect>
                                  </p:childTnLst>
                                </p:cTn>
                              </p:par>
                            </p:childTnLst>
                          </p:cTn>
                        </p:par>
                        <p:par>
                          <p:cTn id="39" fill="hold">
                            <p:stCondLst>
                              <p:cond delay="1000"/>
                            </p:stCondLst>
                            <p:childTnLst>
                              <p:par>
                                <p:cTn id="40" presetID="16" presetClass="entr" presetSubtype="21" fill="hold" grpId="0" nodeType="after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barn(inVertical)">
                                      <p:cBhvr>
                                        <p:cTn id="42" dur="500"/>
                                        <p:tgtEl>
                                          <p:spTgt spid="98"/>
                                        </p:tgtEl>
                                      </p:cBhvr>
                                    </p:animEffect>
                                  </p:childTnLst>
                                </p:cTn>
                              </p:par>
                            </p:childTnLst>
                          </p:cTn>
                        </p:par>
                        <p:par>
                          <p:cTn id="43" fill="hold">
                            <p:stCondLst>
                              <p:cond delay="1500"/>
                            </p:stCondLst>
                            <p:childTnLst>
                              <p:par>
                                <p:cTn id="44" presetID="30" presetClass="entr" presetSubtype="0" fill="hold" nodeType="afterEffect">
                                  <p:stCondLst>
                                    <p:cond delay="0"/>
                                  </p:stCondLst>
                                  <p:childTnLst>
                                    <p:set>
                                      <p:cBhvr>
                                        <p:cTn id="45" dur="1" fill="hold">
                                          <p:stCondLst>
                                            <p:cond delay="0"/>
                                          </p:stCondLst>
                                        </p:cTn>
                                        <p:tgtEl>
                                          <p:spTgt spid="101"/>
                                        </p:tgtEl>
                                        <p:attrNameLst>
                                          <p:attrName>style.visibility</p:attrName>
                                        </p:attrNameLst>
                                      </p:cBhvr>
                                      <p:to>
                                        <p:strVal val="visible"/>
                                      </p:to>
                                    </p:set>
                                    <p:animEffect transition="in" filter="fade">
                                      <p:cBhvr>
                                        <p:cTn id="46" dur="800" decel="100000"/>
                                        <p:tgtEl>
                                          <p:spTgt spid="101"/>
                                        </p:tgtEl>
                                      </p:cBhvr>
                                    </p:animEffect>
                                    <p:anim calcmode="lin" valueType="num">
                                      <p:cBhvr>
                                        <p:cTn id="47" dur="800" decel="100000" fill="hold"/>
                                        <p:tgtEl>
                                          <p:spTgt spid="101"/>
                                        </p:tgtEl>
                                        <p:attrNameLst>
                                          <p:attrName>style.rotation</p:attrName>
                                        </p:attrNameLst>
                                      </p:cBhvr>
                                      <p:tavLst>
                                        <p:tav tm="0">
                                          <p:val>
                                            <p:fltVal val="-90"/>
                                          </p:val>
                                        </p:tav>
                                        <p:tav tm="100000">
                                          <p:val>
                                            <p:fltVal val="0"/>
                                          </p:val>
                                        </p:tav>
                                      </p:tavLst>
                                    </p:anim>
                                    <p:anim calcmode="lin" valueType="num">
                                      <p:cBhvr>
                                        <p:cTn id="48" dur="800" decel="100000" fill="hold"/>
                                        <p:tgtEl>
                                          <p:spTgt spid="101"/>
                                        </p:tgtEl>
                                        <p:attrNameLst>
                                          <p:attrName>ppt_x</p:attrName>
                                        </p:attrNameLst>
                                      </p:cBhvr>
                                      <p:tavLst>
                                        <p:tav tm="0">
                                          <p:val>
                                            <p:strVal val="#ppt_x+0.4"/>
                                          </p:val>
                                        </p:tav>
                                        <p:tav tm="100000">
                                          <p:val>
                                            <p:strVal val="#ppt_x-0.05"/>
                                          </p:val>
                                        </p:tav>
                                      </p:tavLst>
                                    </p:anim>
                                    <p:anim calcmode="lin" valueType="num">
                                      <p:cBhvr>
                                        <p:cTn id="49" dur="800" decel="100000" fill="hold"/>
                                        <p:tgtEl>
                                          <p:spTgt spid="101"/>
                                        </p:tgtEl>
                                        <p:attrNameLst>
                                          <p:attrName>ppt_y</p:attrName>
                                        </p:attrNameLst>
                                      </p:cBhvr>
                                      <p:tavLst>
                                        <p:tav tm="0">
                                          <p:val>
                                            <p:strVal val="#ppt_y-0.4"/>
                                          </p:val>
                                        </p:tav>
                                        <p:tav tm="100000">
                                          <p:val>
                                            <p:strVal val="#ppt_y+0.1"/>
                                          </p:val>
                                        </p:tav>
                                      </p:tavLst>
                                    </p:anim>
                                    <p:anim calcmode="lin" valueType="num">
                                      <p:cBhvr>
                                        <p:cTn id="50" dur="200" accel="100000" fill="hold">
                                          <p:stCondLst>
                                            <p:cond delay="800"/>
                                          </p:stCondLst>
                                        </p:cTn>
                                        <p:tgtEl>
                                          <p:spTgt spid="101"/>
                                        </p:tgtEl>
                                        <p:attrNameLst>
                                          <p:attrName>ppt_x</p:attrName>
                                        </p:attrNameLst>
                                      </p:cBhvr>
                                      <p:tavLst>
                                        <p:tav tm="0">
                                          <p:val>
                                            <p:strVal val="#ppt_x-0.05"/>
                                          </p:val>
                                        </p:tav>
                                        <p:tav tm="100000">
                                          <p:val>
                                            <p:strVal val="#ppt_x"/>
                                          </p:val>
                                        </p:tav>
                                      </p:tavLst>
                                    </p:anim>
                                    <p:anim calcmode="lin" valueType="num">
                                      <p:cBhvr>
                                        <p:cTn id="51" dur="200" accel="100000" fill="hold">
                                          <p:stCondLst>
                                            <p:cond delay="800"/>
                                          </p:stCondLst>
                                        </p:cTn>
                                        <p:tgtEl>
                                          <p:spTgt spid="101"/>
                                        </p:tgtEl>
                                        <p:attrNameLst>
                                          <p:attrName>ppt_y</p:attrName>
                                        </p:attrNameLst>
                                      </p:cBhvr>
                                      <p:tavLst>
                                        <p:tav tm="0">
                                          <p:val>
                                            <p:strVal val="#ppt_y+0.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1" presetClass="entr" presetSubtype="8"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wheel(8)">
                                      <p:cBhvr>
                                        <p:cTn id="56" dur="1000"/>
                                        <p:tgtEl>
                                          <p:spTgt spid="6"/>
                                        </p:tgtEl>
                                      </p:cBhvr>
                                    </p:animEffect>
                                  </p:childTnLst>
                                </p:cTn>
                              </p:par>
                            </p:childTnLst>
                          </p:cTn>
                        </p:par>
                        <p:par>
                          <p:cTn id="57" fill="hold">
                            <p:stCondLst>
                              <p:cond delay="1000"/>
                            </p:stCondLst>
                            <p:childTnLst>
                              <p:par>
                                <p:cTn id="58" presetID="16" presetClass="entr" presetSubtype="21" fill="hold" grpId="0" nodeType="afterEffect">
                                  <p:stCondLst>
                                    <p:cond delay="0"/>
                                  </p:stCondLst>
                                  <p:childTnLst>
                                    <p:set>
                                      <p:cBhvr>
                                        <p:cTn id="59" dur="1" fill="hold">
                                          <p:stCondLst>
                                            <p:cond delay="0"/>
                                          </p:stCondLst>
                                        </p:cTn>
                                        <p:tgtEl>
                                          <p:spTgt spid="100"/>
                                        </p:tgtEl>
                                        <p:attrNameLst>
                                          <p:attrName>style.visibility</p:attrName>
                                        </p:attrNameLst>
                                      </p:cBhvr>
                                      <p:to>
                                        <p:strVal val="visible"/>
                                      </p:to>
                                    </p:set>
                                    <p:animEffect transition="in" filter="barn(inVertical)">
                                      <p:cBhvr>
                                        <p:cTn id="60"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8" grpId="0"/>
      <p:bldP spid="100" grpId="0"/>
      <p:bldP spid="80" grpId="0"/>
      <p:bldP spid="8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a:xfrm>
            <a:off x="723901" y="-1276348"/>
            <a:ext cx="7696200" cy="7696198"/>
          </a:xfrm>
          <a:prstGeom prst="ellipse">
            <a:avLst/>
          </a:prstGeom>
          <a:noFill/>
          <a:ln>
            <a:solidFill>
              <a:srgbClr val="40E0C5">
                <a:alpha val="10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 name="弧形 6"/>
          <p:cNvSpPr/>
          <p:nvPr/>
        </p:nvSpPr>
        <p:spPr>
          <a:xfrm>
            <a:off x="3314381" y="1309855"/>
            <a:ext cx="2565136" cy="2565136"/>
          </a:xfrm>
          <a:prstGeom prst="arc">
            <a:avLst>
              <a:gd name="adj1" fmla="val 5242537"/>
              <a:gd name="adj2" fmla="val 20088988"/>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弧形 62"/>
          <p:cNvSpPr/>
          <p:nvPr/>
        </p:nvSpPr>
        <p:spPr>
          <a:xfrm>
            <a:off x="3314381" y="1309855"/>
            <a:ext cx="2565136" cy="2565136"/>
          </a:xfrm>
          <a:prstGeom prst="arc">
            <a:avLst>
              <a:gd name="adj1" fmla="val 19846732"/>
              <a:gd name="adj2" fmla="val 5816273"/>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弧形 22"/>
          <p:cNvSpPr/>
          <p:nvPr/>
        </p:nvSpPr>
        <p:spPr>
          <a:xfrm flipH="1">
            <a:off x="3170469" y="1165943"/>
            <a:ext cx="2852960" cy="2852960"/>
          </a:xfrm>
          <a:prstGeom prst="arc">
            <a:avLst>
              <a:gd name="adj1" fmla="val 16200000"/>
              <a:gd name="adj2" fmla="val 32168"/>
            </a:avLst>
          </a:prstGeom>
          <a:no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7" name="弧形 76"/>
          <p:cNvSpPr/>
          <p:nvPr/>
        </p:nvSpPr>
        <p:spPr>
          <a:xfrm>
            <a:off x="3170469" y="1165943"/>
            <a:ext cx="2852960" cy="2852960"/>
          </a:xfrm>
          <a:prstGeom prst="arc">
            <a:avLst>
              <a:gd name="adj1" fmla="val 18475225"/>
              <a:gd name="adj2" fmla="val 7613812"/>
            </a:avLst>
          </a:prstGeom>
          <a:noFill/>
          <a:ln w="3175">
            <a:solidFill>
              <a:schemeClr val="bg1">
                <a:alpha val="36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0" name="弧形 79"/>
          <p:cNvSpPr/>
          <p:nvPr/>
        </p:nvSpPr>
        <p:spPr>
          <a:xfrm>
            <a:off x="3170469" y="1165943"/>
            <a:ext cx="2852960" cy="2852960"/>
          </a:xfrm>
          <a:prstGeom prst="arc">
            <a:avLst>
              <a:gd name="adj1" fmla="val 21274537"/>
              <a:gd name="adj2" fmla="val 3359282"/>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8" name="直接连接符 27"/>
          <p:cNvCxnSpPr/>
          <p:nvPr/>
        </p:nvCxnSpPr>
        <p:spPr>
          <a:xfrm flipV="1">
            <a:off x="3554794" y="3736430"/>
            <a:ext cx="190293" cy="347879"/>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5482134" y="982344"/>
            <a:ext cx="293719" cy="484927"/>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V="1">
            <a:off x="3636768" y="3727054"/>
            <a:ext cx="71749" cy="131167"/>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V="1">
            <a:off x="3285569" y="3990179"/>
            <a:ext cx="274363" cy="501568"/>
          </a:xfrm>
          <a:prstGeom prst="line">
            <a:avLst/>
          </a:prstGeom>
          <a:ln w="3175">
            <a:gradFill>
              <a:gsLst>
                <a:gs pos="27000">
                  <a:srgbClr val="40E0C5"/>
                </a:gs>
                <a:gs pos="31000">
                  <a:schemeClr val="bg1">
                    <a:alpha val="1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V="1">
            <a:off x="5443085" y="1313212"/>
            <a:ext cx="71749" cy="131167"/>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V="1">
            <a:off x="6069656" y="458499"/>
            <a:ext cx="190293" cy="347879"/>
          </a:xfrm>
          <a:prstGeom prst="line">
            <a:avLst/>
          </a:prstGeom>
          <a:ln w="3175">
            <a:gradFill>
              <a:gsLst>
                <a:gs pos="84000">
                  <a:srgbClr val="40E0C5"/>
                </a:gs>
                <a:gs pos="78000">
                  <a:schemeClr val="bg1">
                    <a:alpha val="1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5790046" y="675211"/>
            <a:ext cx="71749" cy="131167"/>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4615122" y="3845595"/>
            <a:ext cx="57448" cy="57448"/>
          </a:xfrm>
          <a:prstGeom prst="ellips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3141745" y="2563699"/>
            <a:ext cx="57448" cy="57448"/>
          </a:xfrm>
          <a:prstGeom prst="ellips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462293" y="1433912"/>
            <a:ext cx="57448" cy="57448"/>
          </a:xfrm>
          <a:prstGeom prst="ellips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a:off x="3647656" y="1435960"/>
            <a:ext cx="1898586" cy="1719990"/>
          </a:xfrm>
          <a:prstGeom prst="triangle">
            <a:avLst>
              <a:gd name="adj" fmla="val 50216"/>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等腰三角形 107"/>
          <p:cNvSpPr/>
          <p:nvPr/>
        </p:nvSpPr>
        <p:spPr>
          <a:xfrm flipV="1">
            <a:off x="3690409" y="2004502"/>
            <a:ext cx="1818422" cy="1647368"/>
          </a:xfrm>
          <a:prstGeom prst="triangle">
            <a:avLst>
              <a:gd name="adj" fmla="val 50216"/>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814679" y="1961779"/>
            <a:ext cx="1569882" cy="1501473"/>
            <a:chOff x="3814679" y="1961779"/>
            <a:chExt cx="1569882" cy="1501473"/>
          </a:xfrm>
        </p:grpSpPr>
        <p:sp>
          <p:nvSpPr>
            <p:cNvPr id="43" name="文本框 42"/>
            <p:cNvSpPr txBox="1"/>
            <p:nvPr/>
          </p:nvSpPr>
          <p:spPr>
            <a:xfrm>
              <a:off x="4347592" y="2878477"/>
              <a:ext cx="504056" cy="584775"/>
            </a:xfrm>
            <a:prstGeom prst="rect">
              <a:avLst/>
            </a:prstGeom>
            <a:noFill/>
          </p:spPr>
          <p:txBody>
            <a:bodyPr wrap="square" rtlCol="0">
              <a:spAutoFit/>
            </a:bodyPr>
            <a:lstStyle/>
            <a:p>
              <a:pPr algn="ctr"/>
              <a:r>
                <a:rPr lang="en-US" altLang="zh-CN" sz="3200" b="1" dirty="0" smtClean="0">
                  <a:solidFill>
                    <a:schemeClr val="bg1"/>
                  </a:solidFill>
                </a:rPr>
                <a:t>3</a:t>
              </a:r>
              <a:endParaRPr lang="zh-CN" altLang="en-US" sz="3200" b="1" dirty="0">
                <a:solidFill>
                  <a:schemeClr val="bg1"/>
                </a:solidFill>
              </a:endParaRPr>
            </a:p>
          </p:txBody>
        </p:sp>
        <p:sp>
          <p:nvSpPr>
            <p:cNvPr id="110" name="文本框 109"/>
            <p:cNvSpPr txBox="1"/>
            <p:nvPr/>
          </p:nvSpPr>
          <p:spPr>
            <a:xfrm>
              <a:off x="3814679" y="1961779"/>
              <a:ext cx="1569882" cy="584775"/>
            </a:xfrm>
            <a:prstGeom prst="rect">
              <a:avLst/>
            </a:prstGeom>
            <a:noFill/>
          </p:spPr>
          <p:txBody>
            <a:bodyPr wrap="square" rtlCol="0">
              <a:spAutoFit/>
            </a:bodyPr>
            <a:lstStyle/>
            <a:p>
              <a:pPr algn="ctr"/>
              <a:r>
                <a:rPr lang="en-US" altLang="zh-CN" sz="3200" b="1" dirty="0" smtClean="0">
                  <a:solidFill>
                    <a:schemeClr val="bg1"/>
                  </a:solidFill>
                  <a:latin typeface="Arial" panose="020B0604020202020204" pitchFamily="34" charset="0"/>
                  <a:cs typeface="Arial" panose="020B0604020202020204" pitchFamily="34" charset="0"/>
                </a:rPr>
                <a:t>THREE</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44" name="矩形 43"/>
            <p:cNvSpPr/>
            <p:nvPr/>
          </p:nvSpPr>
          <p:spPr>
            <a:xfrm>
              <a:off x="3930249" y="2464699"/>
              <a:ext cx="1340485" cy="2571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pc="300" dirty="0">
                  <a:latin typeface="微软雅黑" panose="020B0503020204020204" pitchFamily="34" charset="-122"/>
                  <a:ea typeface="微软雅黑" panose="020B0503020204020204" pitchFamily="34" charset="-122"/>
                </a:rPr>
                <a:t>未来规划</a:t>
              </a:r>
              <a:endParaRPr lang="zh-CN" altLang="en-US" sz="1200" b="1" spc="300" dirty="0">
                <a:latin typeface="微软雅黑" panose="020B0503020204020204" pitchFamily="34" charset="-122"/>
                <a:ea typeface="微软雅黑" panose="020B0503020204020204" pitchFamily="34" charset="-122"/>
              </a:endParaRPr>
            </a:p>
            <a:p>
              <a:pPr algn="ctr"/>
              <a:r>
                <a:rPr lang="en-US" altLang="zh-CN" sz="1200" b="1" spc="300" dirty="0">
                  <a:latin typeface="微软雅黑" panose="020B0503020204020204" pitchFamily="34" charset="-122"/>
                  <a:ea typeface="微软雅黑" panose="020B0503020204020204" pitchFamily="34" charset="-122"/>
                </a:rPr>
                <a:t>My Future</a:t>
              </a:r>
              <a:endParaRPr lang="en-US" altLang="zh-CN" sz="1200" b="1" spc="300" dirty="0">
                <a:latin typeface="微软雅黑" panose="020B0503020204020204" pitchFamily="34" charset="-122"/>
                <a:ea typeface="微软雅黑" panose="020B0503020204020204" pitchFamily="34" charset="-122"/>
              </a:endParaRPr>
            </a:p>
          </p:txBody>
        </p:sp>
      </p:grpSp>
      <p:cxnSp>
        <p:nvCxnSpPr>
          <p:cNvPr id="46" name="直接连接符 45"/>
          <p:cNvCxnSpPr/>
          <p:nvPr/>
        </p:nvCxnSpPr>
        <p:spPr>
          <a:xfrm>
            <a:off x="3627620" y="2847082"/>
            <a:ext cx="1944000" cy="0"/>
          </a:xfrm>
          <a:prstGeom prst="line">
            <a:avLst/>
          </a:prstGeom>
          <a:ln w="12700">
            <a:solidFill>
              <a:schemeClr val="bg1">
                <a:lumMod val="95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6" presetClass="emph" presetSubtype="0" fill="hold" grpId="0" nodeType="withEffect">
                                  <p:stCondLst>
                                    <p:cond delay="0"/>
                                  </p:stCondLst>
                                  <p:childTnLst>
                                    <p:animScale>
                                      <p:cBhvr>
                                        <p:cTn id="8" dur="1000" fill="hold"/>
                                        <p:tgtEl>
                                          <p:spTgt spid="22"/>
                                        </p:tgtEl>
                                      </p:cBhvr>
                                      <p:by x="150000" y="150000"/>
                                    </p:animScale>
                                  </p:childTnLst>
                                </p:cTn>
                              </p:par>
                              <p:par>
                                <p:cTn id="9" presetID="21"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1000"/>
                                        <p:tgtEl>
                                          <p:spTgt spid="7"/>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wheel(1)">
                                      <p:cBhvr>
                                        <p:cTn id="14" dur="1000"/>
                                        <p:tgtEl>
                                          <p:spTgt spid="63"/>
                                        </p:tgtEl>
                                      </p:cBhvr>
                                    </p:animEffec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par>
                          <p:cTn id="18" fill="hold">
                            <p:stCondLst>
                              <p:cond delay="0"/>
                            </p:stCondLst>
                            <p:childTnLst>
                              <p:par>
                                <p:cTn id="19" presetID="21" presetClass="entr" presetSubtype="1"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heel(1)">
                                      <p:cBhvr>
                                        <p:cTn id="21" dur="1000"/>
                                        <p:tgtEl>
                                          <p:spTgt spid="42"/>
                                        </p:tgtEl>
                                      </p:cBhvr>
                                    </p:animEffect>
                                  </p:childTnLst>
                                </p:cTn>
                              </p:par>
                            </p:childTnLst>
                          </p:cTn>
                        </p:par>
                        <p:par>
                          <p:cTn id="22" fill="hold">
                            <p:stCondLst>
                              <p:cond delay="1000"/>
                            </p:stCondLst>
                            <p:childTnLst>
                              <p:par>
                                <p:cTn id="23" presetID="8" presetClass="entr" presetSubtype="16" fill="hold" grpId="0" nodeType="afterEffect">
                                  <p:stCondLst>
                                    <p:cond delay="0"/>
                                  </p:stCondLst>
                                  <p:childTnLst>
                                    <p:set>
                                      <p:cBhvr>
                                        <p:cTn id="24" dur="1" fill="hold">
                                          <p:stCondLst>
                                            <p:cond delay="0"/>
                                          </p:stCondLst>
                                        </p:cTn>
                                        <p:tgtEl>
                                          <p:spTgt spid="108"/>
                                        </p:tgtEl>
                                        <p:attrNameLst>
                                          <p:attrName>style.visibility</p:attrName>
                                        </p:attrNameLst>
                                      </p:cBhvr>
                                      <p:to>
                                        <p:strVal val="visible"/>
                                      </p:to>
                                    </p:set>
                                    <p:animEffect transition="in" filter="diamond(in)">
                                      <p:cBhvr>
                                        <p:cTn id="25" dur="1000"/>
                                        <p:tgtEl>
                                          <p:spTgt spid="108"/>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500" fill="hold"/>
                                        <p:tgtEl>
                                          <p:spTgt spid="2"/>
                                        </p:tgtEl>
                                        <p:attrNameLst>
                                          <p:attrName>ppt_w</p:attrName>
                                        </p:attrNameLst>
                                      </p:cBhvr>
                                      <p:tavLst>
                                        <p:tav tm="0">
                                          <p:val>
                                            <p:fltVal val="0"/>
                                          </p:val>
                                        </p:tav>
                                        <p:tav tm="100000">
                                          <p:val>
                                            <p:strVal val="#ppt_w"/>
                                          </p:val>
                                        </p:tav>
                                      </p:tavLst>
                                    </p:anim>
                                    <p:anim calcmode="lin" valueType="num">
                                      <p:cBhvr>
                                        <p:cTn id="30" dur="500" fill="hold"/>
                                        <p:tgtEl>
                                          <p:spTgt spid="2"/>
                                        </p:tgtEl>
                                        <p:attrNameLst>
                                          <p:attrName>ppt_h</p:attrName>
                                        </p:attrNameLst>
                                      </p:cBhvr>
                                      <p:tavLst>
                                        <p:tav tm="0">
                                          <p:val>
                                            <p:fltVal val="0"/>
                                          </p:val>
                                        </p:tav>
                                        <p:tav tm="100000">
                                          <p:val>
                                            <p:strVal val="#ppt_h"/>
                                          </p:val>
                                        </p:tav>
                                      </p:tavLst>
                                    </p:anim>
                                    <p:animEffect transition="in" filter="fade">
                                      <p:cBhvr>
                                        <p:cTn id="31" dur="500"/>
                                        <p:tgtEl>
                                          <p:spTgt spid="2"/>
                                        </p:tgtEl>
                                      </p:cBhvr>
                                    </p:animEffect>
                                  </p:childTnLst>
                                </p:cTn>
                              </p:par>
                              <p:par>
                                <p:cTn id="32" presetID="22" presetClass="entr" presetSubtype="2"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wipe(right)">
                                      <p:cBhvr>
                                        <p:cTn id="34" dur="500"/>
                                        <p:tgtEl>
                                          <p:spTgt spid="46"/>
                                        </p:tgtEl>
                                      </p:cBhvr>
                                    </p:animEffect>
                                  </p:childTnLst>
                                </p:cTn>
                              </p:par>
                            </p:childTnLst>
                          </p:cTn>
                        </p:par>
                        <p:par>
                          <p:cTn id="35" fill="hold">
                            <p:stCondLst>
                              <p:cond delay="2500"/>
                            </p:stCondLst>
                            <p:childTnLst>
                              <p:par>
                                <p:cTn id="36" presetID="1" presetClass="entr" presetSubtype="0" fill="hold" grpId="0" nodeType="afterEffect">
                                  <p:stCondLst>
                                    <p:cond delay="0"/>
                                  </p:stCondLst>
                                  <p:childTnLst>
                                    <p:set>
                                      <p:cBhvr>
                                        <p:cTn id="37" dur="1" fill="hold">
                                          <p:stCondLst>
                                            <p:cond delay="0"/>
                                          </p:stCondLst>
                                        </p:cTn>
                                        <p:tgtEl>
                                          <p:spTgt spid="103"/>
                                        </p:tgtEl>
                                        <p:attrNameLst>
                                          <p:attrName>style.visibility</p:attrName>
                                        </p:attrNameLst>
                                      </p:cBhvr>
                                      <p:to>
                                        <p:strVal val="visible"/>
                                      </p:to>
                                    </p:set>
                                  </p:childTnLst>
                                </p:cTn>
                              </p:par>
                              <p:par>
                                <p:cTn id="38" presetID="21" presetClass="entr" presetSubtype="1"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wheel(1)">
                                      <p:cBhvr>
                                        <p:cTn id="40" dur="1000"/>
                                        <p:tgtEl>
                                          <p:spTgt spid="77"/>
                                        </p:tgtEl>
                                      </p:cBhvr>
                                    </p:animEffect>
                                  </p:childTnLst>
                                </p:cTn>
                              </p:par>
                              <p:par>
                                <p:cTn id="41" presetID="21" presetClass="entr" presetSubtype="1" fill="hold" grpId="0" nodeType="withEffect">
                                  <p:stCondLst>
                                    <p:cond delay="100"/>
                                  </p:stCondLst>
                                  <p:childTnLst>
                                    <p:set>
                                      <p:cBhvr>
                                        <p:cTn id="42" dur="1" fill="hold">
                                          <p:stCondLst>
                                            <p:cond delay="0"/>
                                          </p:stCondLst>
                                        </p:cTn>
                                        <p:tgtEl>
                                          <p:spTgt spid="80"/>
                                        </p:tgtEl>
                                        <p:attrNameLst>
                                          <p:attrName>style.visibility</p:attrName>
                                        </p:attrNameLst>
                                      </p:cBhvr>
                                      <p:to>
                                        <p:strVal val="visible"/>
                                      </p:to>
                                    </p:set>
                                    <p:animEffect transition="in" filter="wheel(1)">
                                      <p:cBhvr>
                                        <p:cTn id="43" dur="1000"/>
                                        <p:tgtEl>
                                          <p:spTgt spid="80"/>
                                        </p:tgtEl>
                                      </p:cBhvr>
                                    </p:animEffect>
                                  </p:childTnLst>
                                </p:cTn>
                              </p:par>
                            </p:childTnLst>
                          </p:cTn>
                        </p:par>
                        <p:par>
                          <p:cTn id="44" fill="hold">
                            <p:stCondLst>
                              <p:cond delay="2500"/>
                            </p:stCondLst>
                            <p:childTnLst>
                              <p:par>
                                <p:cTn id="45" presetID="1" presetClass="entr" presetSubtype="0" fill="hold" grpId="0" nodeType="after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par>
                                <p:cTn id="47" presetID="21" presetClass="entr" presetSubtype="8"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heel(8)">
                                      <p:cBhvr>
                                        <p:cTn id="49" dur="1000"/>
                                        <p:tgtEl>
                                          <p:spTgt spid="23"/>
                                        </p:tgtEl>
                                      </p:cBhvr>
                                    </p:animEffect>
                                  </p:childTnLst>
                                </p:cTn>
                              </p:par>
                              <p:par>
                                <p:cTn id="50" presetID="1" presetClass="entr" presetSubtype="0" fill="hold" nodeType="withEffect">
                                  <p:stCondLst>
                                    <p:cond delay="0"/>
                                  </p:stCondLst>
                                  <p:childTnLst>
                                    <p:set>
                                      <p:cBhvr>
                                        <p:cTn id="51" dur="1" fill="hold">
                                          <p:stCondLst>
                                            <p:cond delay="0"/>
                                          </p:stCondLst>
                                        </p:cTn>
                                        <p:tgtEl>
                                          <p:spTgt spid="96"/>
                                        </p:tgtEl>
                                        <p:attrNameLst>
                                          <p:attrName>style.visibility</p:attrName>
                                        </p:attrNameLst>
                                      </p:cBhvr>
                                      <p:to>
                                        <p:strVal val="visible"/>
                                      </p:to>
                                    </p:set>
                                  </p:childTnLst>
                                </p:cTn>
                              </p:par>
                              <p:par>
                                <p:cTn id="52" presetID="42" presetClass="path" presetSubtype="0" repeatCount="indefinite" accel="50000" decel="50000" fill="hold" nodeType="withEffect">
                                  <p:stCondLst>
                                    <p:cond delay="0"/>
                                  </p:stCondLst>
                                  <p:endCondLst>
                                    <p:cond evt="onNext" delay="0">
                                      <p:tgtEl>
                                        <p:sldTgt/>
                                      </p:tgtEl>
                                    </p:cond>
                                  </p:endCondLst>
                                  <p:childTnLst>
                                    <p:animMotion origin="layout" path="M 0.05504 -0.18226 L -0.33958 0.93791 " pathEditMode="relative" rAng="0" ptsTypes="AA">
                                      <p:cBhvr>
                                        <p:cTn id="53" dur="1000" fill="hold"/>
                                        <p:tgtEl>
                                          <p:spTgt spid="96"/>
                                        </p:tgtEl>
                                        <p:attrNameLst>
                                          <p:attrName>ppt_x</p:attrName>
                                          <p:attrName>ppt_y</p:attrName>
                                        </p:attrNameLst>
                                      </p:cBhvr>
                                      <p:rCtr x="-19740" y="56009"/>
                                    </p:animMotion>
                                  </p:childTnLst>
                                </p:cTn>
                              </p:par>
                              <p:par>
                                <p:cTn id="54" presetID="1" presetClass="entr" presetSubtype="0" fill="hold" nodeType="withEffect">
                                  <p:stCondLst>
                                    <p:cond delay="500"/>
                                  </p:stCondLst>
                                  <p:childTnLst>
                                    <p:set>
                                      <p:cBhvr>
                                        <p:cTn id="55" dur="1" fill="hold">
                                          <p:stCondLst>
                                            <p:cond delay="0"/>
                                          </p:stCondLst>
                                        </p:cTn>
                                        <p:tgtEl>
                                          <p:spTgt spid="98"/>
                                        </p:tgtEl>
                                        <p:attrNameLst>
                                          <p:attrName>style.visibility</p:attrName>
                                        </p:attrNameLst>
                                      </p:cBhvr>
                                      <p:to>
                                        <p:strVal val="visible"/>
                                      </p:to>
                                    </p:set>
                                  </p:childTnLst>
                                </p:cTn>
                              </p:par>
                              <p:par>
                                <p:cTn id="56" presetID="42" presetClass="path" presetSubtype="0" repeatCount="indefinite" accel="50000" decel="50000" fill="hold" nodeType="withEffect">
                                  <p:stCondLst>
                                    <p:cond delay="500"/>
                                  </p:stCondLst>
                                  <p:endCondLst>
                                    <p:cond evt="onNext" delay="0">
                                      <p:tgtEl>
                                        <p:sldTgt/>
                                      </p:tgtEl>
                                    </p:cond>
                                  </p:endCondLst>
                                  <p:childTnLst>
                                    <p:animMotion origin="layout" path="M 0.05208 -0.17609 L -0.34167 0.94501 " pathEditMode="relative" rAng="0" ptsTypes="AA">
                                      <p:cBhvr>
                                        <p:cTn id="57" dur="2000" fill="hold"/>
                                        <p:tgtEl>
                                          <p:spTgt spid="98"/>
                                        </p:tgtEl>
                                        <p:attrNameLst>
                                          <p:attrName>ppt_x</p:attrName>
                                          <p:attrName>ppt_y</p:attrName>
                                        </p:attrNameLst>
                                      </p:cBhvr>
                                      <p:rCtr x="-19688" y="56040"/>
                                    </p:animMotion>
                                  </p:childTnLst>
                                </p:cTn>
                              </p:par>
                              <p:par>
                                <p:cTn id="58" presetID="1" presetClass="entr" presetSubtype="0" fill="hold" nodeType="withEffect">
                                  <p:stCondLst>
                                    <p:cond delay="1500"/>
                                  </p:stCondLst>
                                  <p:childTnLst>
                                    <p:set>
                                      <p:cBhvr>
                                        <p:cTn id="59" dur="1" fill="hold">
                                          <p:stCondLst>
                                            <p:cond delay="0"/>
                                          </p:stCondLst>
                                        </p:cTn>
                                        <p:tgtEl>
                                          <p:spTgt spid="84"/>
                                        </p:tgtEl>
                                        <p:attrNameLst>
                                          <p:attrName>style.visibility</p:attrName>
                                        </p:attrNameLst>
                                      </p:cBhvr>
                                      <p:to>
                                        <p:strVal val="visible"/>
                                      </p:to>
                                    </p:set>
                                  </p:childTnLst>
                                </p:cTn>
                              </p:par>
                              <p:par>
                                <p:cTn id="60" presetID="42" presetClass="path" presetSubtype="0" repeatCount="indefinite" accel="50000" decel="50000" fill="hold" nodeType="withEffect">
                                  <p:stCondLst>
                                    <p:cond delay="1500"/>
                                  </p:stCondLst>
                                  <p:endCondLst>
                                    <p:cond evt="onNext" delay="0">
                                      <p:tgtEl>
                                        <p:sldTgt/>
                                      </p:tgtEl>
                                    </p:cond>
                                  </p:endCondLst>
                                  <p:childTnLst>
                                    <p:animMotion origin="layout" path="M 0.09705 -0.38245 L -0.34375 0.85326 " pathEditMode="relative" rAng="0" ptsTypes="AA">
                                      <p:cBhvr>
                                        <p:cTn id="61" dur="2000" fill="hold"/>
                                        <p:tgtEl>
                                          <p:spTgt spid="84"/>
                                        </p:tgtEl>
                                        <p:attrNameLst>
                                          <p:attrName>ppt_x</p:attrName>
                                          <p:attrName>ppt_y</p:attrName>
                                        </p:attrNameLst>
                                      </p:cBhvr>
                                      <p:rCtr x="-22049" y="61786"/>
                                    </p:animMotion>
                                  </p:childTnLst>
                                </p:cTn>
                              </p:par>
                            </p:childTnLst>
                          </p:cTn>
                        </p:par>
                        <p:par>
                          <p:cTn id="62" fill="hold">
                            <p:stCondLst>
                              <p:cond delay="2500"/>
                            </p:stCondLst>
                            <p:childTnLst>
                              <p:par>
                                <p:cTn id="63" presetID="1" presetClass="entr" presetSubtype="0" fill="hold" nodeType="afterEffect">
                                  <p:stCondLst>
                                    <p:cond delay="0"/>
                                  </p:stCondLst>
                                  <p:childTnLst>
                                    <p:set>
                                      <p:cBhvr>
                                        <p:cTn id="64" dur="1" fill="hold">
                                          <p:stCondLst>
                                            <p:cond delay="0"/>
                                          </p:stCondLst>
                                        </p:cTn>
                                        <p:tgtEl>
                                          <p:spTgt spid="95"/>
                                        </p:tgtEl>
                                        <p:attrNameLst>
                                          <p:attrName>style.visibility</p:attrName>
                                        </p:attrNameLst>
                                      </p:cBhvr>
                                      <p:to>
                                        <p:strVal val="visible"/>
                                      </p:to>
                                    </p:set>
                                  </p:childTnLst>
                                </p:cTn>
                              </p:par>
                              <p:par>
                                <p:cTn id="65" presetID="42" presetClass="path" presetSubtype="0" repeatCount="indefinite" accel="50000" decel="50000" fill="hold" nodeType="withEffect">
                                  <p:stCondLst>
                                    <p:cond delay="0"/>
                                  </p:stCondLst>
                                  <p:endCondLst>
                                    <p:cond evt="onNext" delay="0">
                                      <p:tgtEl>
                                        <p:sldTgt/>
                                      </p:tgtEl>
                                    </p:cond>
                                  </p:endCondLst>
                                  <p:childTnLst>
                                    <p:animMotion origin="layout" path="M 0.10556 -0.31418 L -0.31962 0.83472 " pathEditMode="relative" rAng="0" ptsTypes="AA">
                                      <p:cBhvr>
                                        <p:cTn id="66" dur="2000" fill="hold"/>
                                        <p:tgtEl>
                                          <p:spTgt spid="95"/>
                                        </p:tgtEl>
                                        <p:attrNameLst>
                                          <p:attrName>ppt_x</p:attrName>
                                          <p:attrName>ppt_y</p:attrName>
                                        </p:attrNameLst>
                                      </p:cBhvr>
                                      <p:rCtr x="-21267" y="57430"/>
                                    </p:animMotion>
                                  </p:childTnLst>
                                </p:cTn>
                              </p:par>
                            </p:childTnLst>
                          </p:cTn>
                        </p:par>
                        <p:par>
                          <p:cTn id="67" fill="hold">
                            <p:stCondLst>
                              <p:cond delay="2500"/>
                            </p:stCondLst>
                            <p:childTnLst>
                              <p:par>
                                <p:cTn id="68" presetID="1" presetClass="entr" presetSubtype="0" fill="hold" nodeType="afterEffect">
                                  <p:stCondLst>
                                    <p:cond delay="0"/>
                                  </p:stCondLst>
                                  <p:childTnLst>
                                    <p:set>
                                      <p:cBhvr>
                                        <p:cTn id="69" dur="1" fill="hold">
                                          <p:stCondLst>
                                            <p:cond delay="0"/>
                                          </p:stCondLst>
                                        </p:cTn>
                                        <p:tgtEl>
                                          <p:spTgt spid="28"/>
                                        </p:tgtEl>
                                        <p:attrNameLst>
                                          <p:attrName>style.visibility</p:attrName>
                                        </p:attrNameLst>
                                      </p:cBhvr>
                                      <p:to>
                                        <p:strVal val="visible"/>
                                      </p:to>
                                    </p:set>
                                  </p:childTnLst>
                                </p:cTn>
                              </p:par>
                              <p:par>
                                <p:cTn id="70" presetID="42" presetClass="path" presetSubtype="0" accel="50000" decel="50000" fill="hold" nodeType="withEffect">
                                  <p:stCondLst>
                                    <p:cond delay="0"/>
                                  </p:stCondLst>
                                  <p:childTnLst>
                                    <p:animMotion origin="layout" path="M 0.36077 -0.83426 L -0.10573 0.38858 " pathEditMode="relative" rAng="0" ptsTypes="AA">
                                      <p:cBhvr>
                                        <p:cTn id="71" dur="1000" fill="hold"/>
                                        <p:tgtEl>
                                          <p:spTgt spid="28"/>
                                        </p:tgtEl>
                                        <p:attrNameLst>
                                          <p:attrName>ppt_x</p:attrName>
                                          <p:attrName>ppt_y</p:attrName>
                                        </p:attrNameLst>
                                      </p:cBhvr>
                                      <p:rCtr x="-23333" y="61142"/>
                                    </p:animMotion>
                                  </p:childTnLst>
                                </p:cTn>
                              </p:par>
                            </p:childTnLst>
                          </p:cTn>
                        </p:par>
                        <p:par>
                          <p:cTn id="72" fill="hold">
                            <p:stCondLst>
                              <p:cond delay="2500"/>
                            </p:stCondLst>
                            <p:childTnLst>
                              <p:par>
                                <p:cTn id="73" presetID="1" presetClass="entr" presetSubtype="0" fill="hold" nodeType="after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42" presetClass="path" presetSubtype="0" repeatCount="indefinite" accel="50000" decel="50000" fill="hold" nodeType="withEffect">
                                  <p:stCondLst>
                                    <p:cond delay="0"/>
                                  </p:stCondLst>
                                  <p:endCondLst>
                                    <p:cond evt="onNext" delay="0">
                                      <p:tgtEl>
                                        <p:sldTgt/>
                                      </p:tgtEl>
                                    </p:cond>
                                  </p:endCondLst>
                                  <p:childTnLst>
                                    <p:animMotion origin="layout" path="M 0.31893 -0.82531 L -0.10625 0.29475 " pathEditMode="relative" rAng="0" ptsTypes="AA">
                                      <p:cBhvr>
                                        <p:cTn id="76" dur="2000" fill="hold"/>
                                        <p:tgtEl>
                                          <p:spTgt spid="88"/>
                                        </p:tgtEl>
                                        <p:attrNameLst>
                                          <p:attrName>ppt_x</p:attrName>
                                          <p:attrName>ppt_y</p:attrName>
                                        </p:attrNameLst>
                                      </p:cBhvr>
                                      <p:rCtr x="-21267" y="55988"/>
                                    </p:animMotion>
                                  </p:childTnLst>
                                </p:cTn>
                              </p:par>
                            </p:childTnLst>
                          </p:cTn>
                        </p:par>
                        <p:par>
                          <p:cTn id="77" fill="hold">
                            <p:stCondLst>
                              <p:cond delay="2500"/>
                            </p:stCondLst>
                            <p:childTnLst>
                              <p:par>
                                <p:cTn id="78" presetID="1" presetClass="entr" presetSubtype="0" fill="hold" nodeType="afterEffect">
                                  <p:stCondLst>
                                    <p:cond delay="0"/>
                                  </p:stCondLst>
                                  <p:childTnLst>
                                    <p:set>
                                      <p:cBhvr>
                                        <p:cTn id="79" dur="1" fill="hold">
                                          <p:stCondLst>
                                            <p:cond delay="0"/>
                                          </p:stCondLst>
                                        </p:cTn>
                                        <p:tgtEl>
                                          <p:spTgt spid="92"/>
                                        </p:tgtEl>
                                        <p:attrNameLst>
                                          <p:attrName>style.visibility</p:attrName>
                                        </p:attrNameLst>
                                      </p:cBhvr>
                                      <p:to>
                                        <p:strVal val="visible"/>
                                      </p:to>
                                    </p:set>
                                  </p:childTnLst>
                                </p:cTn>
                              </p:par>
                              <p:par>
                                <p:cTn id="80" presetID="42" presetClass="path" presetSubtype="0" repeatCount="indefinite" accel="50000" decel="50000" fill="hold" nodeType="withEffect">
                                  <p:stCondLst>
                                    <p:cond delay="0"/>
                                  </p:stCondLst>
                                  <p:endCondLst>
                                    <p:cond evt="onNext" delay="0">
                                      <p:tgtEl>
                                        <p:sldTgt/>
                                      </p:tgtEl>
                                    </p:cond>
                                  </p:endCondLst>
                                  <p:childTnLst>
                                    <p:animMotion origin="layout" path="M 0.38559 -0.94043 L -0.11059 0.30556 " pathEditMode="relative" rAng="0" ptsTypes="AA">
                                      <p:cBhvr>
                                        <p:cTn id="81" dur="2000" fill="hold"/>
                                        <p:tgtEl>
                                          <p:spTgt spid="92"/>
                                        </p:tgtEl>
                                        <p:attrNameLst>
                                          <p:attrName>ppt_x</p:attrName>
                                          <p:attrName>ppt_y</p:attrName>
                                        </p:attrNameLst>
                                      </p:cBhvr>
                                      <p:rCtr x="-24809" y="622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7" grpId="0" animBg="1"/>
      <p:bldP spid="63" grpId="0" animBg="1"/>
      <p:bldP spid="23" grpId="0" animBg="1"/>
      <p:bldP spid="77" grpId="0" animBg="1"/>
      <p:bldP spid="80" grpId="0" animBg="1"/>
      <p:bldP spid="8" grpId="0" animBg="1"/>
      <p:bldP spid="102" grpId="0" animBg="1"/>
      <p:bldP spid="103" grpId="0" animBg="1"/>
      <p:bldP spid="42" grpId="0" animBg="1"/>
      <p:bldP spid="10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1017090" y="1362075"/>
            <a:ext cx="2104322" cy="2034696"/>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1346200" y="1579294"/>
            <a:ext cx="2081064" cy="21163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2" name="Picture 2" descr="C:\Users\carou\Desktop\新建文件夹 (2)\20140725131303_sRrvj.jpeg20140725131303_sRrvj"/>
          <p:cNvPicPr>
            <a:picLocks noChangeAspect="1" noChangeArrowheads="1"/>
          </p:cNvPicPr>
          <p:nvPr/>
        </p:nvPicPr>
        <p:blipFill rotWithShape="1">
          <a:blip r:embed="rId1"/>
          <a:srcRect/>
          <a:stretch>
            <a:fillRect/>
          </a:stretch>
        </p:blipFill>
        <p:spPr bwMode="auto">
          <a:xfrm>
            <a:off x="1619672" y="2094193"/>
            <a:ext cx="2576876" cy="161036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9"/>
          <p:cNvGrpSpPr/>
          <p:nvPr/>
        </p:nvGrpSpPr>
        <p:grpSpPr>
          <a:xfrm>
            <a:off x="4479850" y="1203599"/>
            <a:ext cx="4052963" cy="2097629"/>
            <a:chOff x="4479850" y="1116920"/>
            <a:chExt cx="4052963" cy="2097629"/>
          </a:xfrm>
        </p:grpSpPr>
        <p:sp>
          <p:nvSpPr>
            <p:cNvPr id="84" name="文本框 185"/>
            <p:cNvSpPr txBox="1"/>
            <p:nvPr/>
          </p:nvSpPr>
          <p:spPr>
            <a:xfrm>
              <a:off x="4479850" y="1116920"/>
              <a:ext cx="3188493" cy="368300"/>
            </a:xfrm>
            <a:prstGeom prst="rect">
              <a:avLst/>
            </a:prstGeom>
            <a:noFill/>
          </p:spPr>
          <p:txBody>
            <a:bodyPr wrap="square" rtlCol="0">
              <a:spAutoFit/>
            </a:bodyPr>
            <a:lstStyle/>
            <a:p>
              <a:r>
                <a:rPr lang="zh-CN" altLang="zh-CN" b="1" spc="300" dirty="0">
                  <a:solidFill>
                    <a:srgbClr val="40E0C5"/>
                  </a:solidFill>
                  <a:latin typeface="微软雅黑" panose="020B0503020204020204" pitchFamily="34" charset="-122"/>
                  <a:ea typeface="微软雅黑" panose="020B0503020204020204" pitchFamily="34" charset="-122"/>
                </a:rPr>
                <a:t>技术沉淀</a:t>
              </a:r>
              <a:r>
                <a:rPr lang="en-US" altLang="zh-CN" b="1" spc="300" dirty="0">
                  <a:solidFill>
                    <a:srgbClr val="40E0C5"/>
                  </a:solidFill>
                  <a:latin typeface="微软雅黑" panose="020B0503020204020204" pitchFamily="34" charset="-122"/>
                  <a:ea typeface="微软雅黑" panose="020B0503020204020204" pitchFamily="34" charset="-122"/>
                </a:rPr>
                <a:t> </a:t>
              </a:r>
              <a:endParaRPr lang="en-US" altLang="zh-CN" b="1" spc="300" dirty="0">
                <a:solidFill>
                  <a:srgbClr val="40E0C5"/>
                </a:solidFill>
                <a:latin typeface="微软雅黑" panose="020B0503020204020204" pitchFamily="34" charset="-122"/>
                <a:ea typeface="微软雅黑" panose="020B0503020204020204" pitchFamily="34" charset="-122"/>
              </a:endParaRPr>
            </a:p>
          </p:txBody>
        </p:sp>
        <p:sp>
          <p:nvSpPr>
            <p:cNvPr id="85" name="矩形 84"/>
            <p:cNvSpPr/>
            <p:nvPr/>
          </p:nvSpPr>
          <p:spPr>
            <a:xfrm>
              <a:off x="4567559" y="1779514"/>
              <a:ext cx="3965254" cy="570865"/>
            </a:xfrm>
            <a:prstGeom prst="rect">
              <a:avLst/>
            </a:prstGeom>
          </p:spPr>
          <p:txBody>
            <a:bodyPr wrap="square">
              <a:spAutoFit/>
            </a:bodyPr>
            <a:lstStyle/>
            <a:p>
              <a:pPr marL="285750" indent="-285750" algn="just">
                <a:lnSpc>
                  <a:spcPct val="130000"/>
                </a:lnSpc>
                <a:buFont typeface="Wingdings" panose="05000000000000000000" pitchFamily="2" charset="2"/>
                <a:buChar char="Ø"/>
              </a:pPr>
              <a:r>
                <a:rPr lang="zh-CN" altLang="en-US" sz="1200" dirty="0">
                  <a:solidFill>
                    <a:schemeClr val="bg1"/>
                  </a:solidFill>
                  <a:latin typeface="微软雅黑" panose="020B0503020204020204" pitchFamily="34" charset="-122"/>
                  <a:ea typeface="微软雅黑" panose="020B0503020204020204" pitchFamily="34" charset="-122"/>
                </a:rPr>
                <a:t>每月每人正常开展项目的同时都要就现有项目中的系统方面做出自己的资料查找，完善现有系统</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86" name="矩形 85"/>
            <p:cNvSpPr/>
            <p:nvPr/>
          </p:nvSpPr>
          <p:spPr>
            <a:xfrm>
              <a:off x="4567559" y="2643684"/>
              <a:ext cx="3965254" cy="570865"/>
            </a:xfrm>
            <a:prstGeom prst="rect">
              <a:avLst/>
            </a:prstGeom>
          </p:spPr>
          <p:txBody>
            <a:bodyPr wrap="square">
              <a:spAutoFit/>
            </a:bodyPr>
            <a:lstStyle/>
            <a:p>
              <a:pPr marL="285750" indent="-285750" algn="just">
                <a:lnSpc>
                  <a:spcPct val="130000"/>
                </a:lnSpc>
                <a:buFont typeface="Wingdings" panose="05000000000000000000" pitchFamily="2" charset="2"/>
                <a:buChar char="Ø"/>
              </a:pPr>
              <a:r>
                <a:rPr lang="zh-CN" altLang="en-US" sz="1200" dirty="0">
                  <a:solidFill>
                    <a:schemeClr val="bg1"/>
                  </a:solidFill>
                  <a:latin typeface="微软雅黑" panose="020B0503020204020204" pitchFamily="34" charset="-122"/>
                  <a:ea typeface="微软雅黑" panose="020B0503020204020204" pitchFamily="34" charset="-122"/>
                </a:rPr>
                <a:t>每月做一次技术的交流分享，并每人说出自己的想法意见，并做好文档的记录，完善知识库</a:t>
              </a:r>
              <a:endParaRPr lang="zh-CN" altLang="en-US" sz="1200" dirty="0">
                <a:solidFill>
                  <a:schemeClr val="bg1"/>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4567559" y="1635646"/>
              <a:ext cx="1084561" cy="0"/>
            </a:xfrm>
            <a:prstGeom prst="line">
              <a:avLst/>
            </a:prstGeom>
            <a:ln>
              <a:solidFill>
                <a:srgbClr val="40E0C5"/>
              </a:solidFill>
            </a:ln>
          </p:spPr>
          <p:style>
            <a:lnRef idx="1">
              <a:schemeClr val="accent1"/>
            </a:lnRef>
            <a:fillRef idx="0">
              <a:schemeClr val="accent1"/>
            </a:fillRef>
            <a:effectRef idx="0">
              <a:schemeClr val="accent1"/>
            </a:effectRef>
            <a:fontRef idx="minor">
              <a:schemeClr val="tx1"/>
            </a:fontRef>
          </p:style>
        </p:cxnSp>
      </p:grpSp>
      <p:sp>
        <p:nvSpPr>
          <p:cNvPr id="9" name="任意多边形 8"/>
          <p:cNvSpPr/>
          <p:nvPr/>
        </p:nvSpPr>
        <p:spPr>
          <a:xfrm>
            <a:off x="1346200" y="1579294"/>
            <a:ext cx="1778000" cy="1822450"/>
          </a:xfrm>
          <a:custGeom>
            <a:avLst/>
            <a:gdLst>
              <a:gd name="connsiteX0" fmla="*/ 1778000 w 1778000"/>
              <a:gd name="connsiteY0" fmla="*/ 0 h 1822450"/>
              <a:gd name="connsiteX1" fmla="*/ 0 w 1778000"/>
              <a:gd name="connsiteY1" fmla="*/ 0 h 1822450"/>
              <a:gd name="connsiteX2" fmla="*/ 0 w 1778000"/>
              <a:gd name="connsiteY2" fmla="*/ 1822450 h 1822450"/>
            </a:gdLst>
            <a:ahLst/>
            <a:cxnLst>
              <a:cxn ang="0">
                <a:pos x="connsiteX0" y="connsiteY0"/>
              </a:cxn>
              <a:cxn ang="0">
                <a:pos x="connsiteX1" y="connsiteY1"/>
              </a:cxn>
              <a:cxn ang="0">
                <a:pos x="connsiteX2" y="connsiteY2"/>
              </a:cxn>
            </a:cxnLst>
            <a:rect l="l" t="t" r="r" b="b"/>
            <a:pathLst>
              <a:path w="1778000" h="1822450">
                <a:moveTo>
                  <a:pt x="1778000" y="0"/>
                </a:moveTo>
                <a:lnTo>
                  <a:pt x="0" y="0"/>
                </a:lnTo>
                <a:lnTo>
                  <a:pt x="0" y="1822450"/>
                </a:lnTo>
              </a:path>
            </a:pathLst>
          </a:custGeom>
          <a:noFill/>
          <a:ln w="9525">
            <a:solidFill>
              <a:srgbClr val="40E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185"/>
          <p:cNvSpPr txBox="1"/>
          <p:nvPr/>
        </p:nvSpPr>
        <p:spPr>
          <a:xfrm>
            <a:off x="934116" y="156415"/>
            <a:ext cx="2556494" cy="706755"/>
          </a:xfrm>
          <a:prstGeom prst="rect">
            <a:avLst/>
          </a:prstGeom>
          <a:noFill/>
        </p:spPr>
        <p:txBody>
          <a:bodyPr wrap="square" rtlCol="0">
            <a:spAutoFit/>
          </a:bodyPr>
          <a:lstStyle/>
          <a:p>
            <a:pPr algn="ctr"/>
            <a:r>
              <a:rPr lang="zh-CN" altLang="en-US" sz="2000" b="1" spc="300" dirty="0">
                <a:solidFill>
                  <a:schemeClr val="bg1"/>
                </a:solidFill>
                <a:latin typeface="微软雅黑" panose="020B0503020204020204" pitchFamily="34" charset="-122"/>
                <a:ea typeface="微软雅黑" panose="020B0503020204020204" pitchFamily="34" charset="-122"/>
              </a:rPr>
              <a:t>未来规划</a:t>
            </a:r>
            <a:endParaRPr lang="zh-CN" altLang="en-US" sz="2000" b="1" spc="300" dirty="0">
              <a:solidFill>
                <a:schemeClr val="bg1"/>
              </a:solidFill>
              <a:latin typeface="微软雅黑" panose="020B0503020204020204" pitchFamily="34" charset="-122"/>
              <a:ea typeface="微软雅黑" panose="020B0503020204020204" pitchFamily="34" charset="-122"/>
            </a:endParaRPr>
          </a:p>
          <a:p>
            <a:pPr algn="ctr"/>
            <a:r>
              <a:rPr lang="en-US" altLang="zh-CN" sz="2000" b="1" spc="300" dirty="0">
                <a:solidFill>
                  <a:schemeClr val="bg1"/>
                </a:solidFill>
                <a:latin typeface="微软雅黑" panose="020B0503020204020204" pitchFamily="34" charset="-122"/>
                <a:ea typeface="微软雅黑" panose="020B0503020204020204" pitchFamily="34" charset="-122"/>
              </a:rPr>
              <a:t>My Future</a:t>
            </a:r>
            <a:endParaRPr lang="en-US" altLang="zh-CN" sz="2000" b="1" spc="300" dirty="0">
              <a:solidFill>
                <a:schemeClr val="bg1"/>
              </a:solidFill>
              <a:latin typeface="微软雅黑" panose="020B0503020204020204" pitchFamily="34" charset="-122"/>
              <a:ea typeface="微软雅黑" panose="020B0503020204020204" pitchFamily="34" charset="-122"/>
            </a:endParaRPr>
          </a:p>
        </p:txBody>
      </p:sp>
      <p:sp>
        <p:nvSpPr>
          <p:cNvPr id="81" name="TextBox 80"/>
          <p:cNvSpPr txBox="1"/>
          <p:nvPr/>
        </p:nvSpPr>
        <p:spPr>
          <a:xfrm>
            <a:off x="348695" y="293575"/>
            <a:ext cx="504056" cy="39878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3</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238221" y="131668"/>
            <a:ext cx="725005" cy="723925"/>
            <a:chOff x="113757" y="7391"/>
            <a:chExt cx="973930" cy="972480"/>
          </a:xfrm>
        </p:grpSpPr>
        <p:sp>
          <p:nvSpPr>
            <p:cNvPr id="83" name="文本框 139"/>
            <p:cNvSpPr txBox="1"/>
            <p:nvPr/>
          </p:nvSpPr>
          <p:spPr>
            <a:xfrm rot="16200000">
              <a:off x="179175" y="317914"/>
              <a:ext cx="220595"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8" name="文本框 140"/>
            <p:cNvSpPr txBox="1"/>
            <p:nvPr/>
          </p:nvSpPr>
          <p:spPr>
            <a:xfrm rot="16669565">
              <a:off x="182074" y="275532"/>
              <a:ext cx="220595"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9" name="文本框 141"/>
            <p:cNvSpPr txBox="1"/>
            <p:nvPr/>
          </p:nvSpPr>
          <p:spPr>
            <a:xfrm rot="17139131">
              <a:off x="190717" y="233941"/>
              <a:ext cx="220595"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0" name="文本框 142"/>
            <p:cNvSpPr txBox="1"/>
            <p:nvPr/>
          </p:nvSpPr>
          <p:spPr>
            <a:xfrm rot="17608695">
              <a:off x="204943" y="193912"/>
              <a:ext cx="220595"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1" name="文本框 143"/>
            <p:cNvSpPr txBox="1"/>
            <p:nvPr/>
          </p:nvSpPr>
          <p:spPr>
            <a:xfrm rot="18078261">
              <a:off x="224487" y="156195"/>
              <a:ext cx="220595"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2" name="文本框 144"/>
            <p:cNvSpPr txBox="1"/>
            <p:nvPr/>
          </p:nvSpPr>
          <p:spPr>
            <a:xfrm rot="18547826">
              <a:off x="248984" y="121488"/>
              <a:ext cx="220595"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3" name="文本框 145"/>
            <p:cNvSpPr txBox="1"/>
            <p:nvPr/>
          </p:nvSpPr>
          <p:spPr>
            <a:xfrm rot="19017391">
              <a:off x="277981" y="90441"/>
              <a:ext cx="220596"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4" name="文本框 146"/>
            <p:cNvSpPr txBox="1"/>
            <p:nvPr/>
          </p:nvSpPr>
          <p:spPr>
            <a:xfrm rot="19486956">
              <a:off x="310933" y="63631"/>
              <a:ext cx="220596"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5" name="文本框 147"/>
            <p:cNvSpPr txBox="1"/>
            <p:nvPr/>
          </p:nvSpPr>
          <p:spPr>
            <a:xfrm rot="19956522">
              <a:off x="347230" y="41560"/>
              <a:ext cx="220596"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6" name="文本框 148"/>
            <p:cNvSpPr txBox="1"/>
            <p:nvPr/>
          </p:nvSpPr>
          <p:spPr>
            <a:xfrm rot="20426087">
              <a:off x="386194" y="24637"/>
              <a:ext cx="220596"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7" name="文本框 149"/>
            <p:cNvSpPr txBox="1"/>
            <p:nvPr/>
          </p:nvSpPr>
          <p:spPr>
            <a:xfrm rot="20895652">
              <a:off x="427098" y="13174"/>
              <a:ext cx="220596"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8" name="文本框 150"/>
            <p:cNvSpPr txBox="1"/>
            <p:nvPr/>
          </p:nvSpPr>
          <p:spPr>
            <a:xfrm rot="21365218">
              <a:off x="469184" y="7391"/>
              <a:ext cx="220596"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9" name="文本框 151"/>
            <p:cNvSpPr txBox="1"/>
            <p:nvPr/>
          </p:nvSpPr>
          <p:spPr>
            <a:xfrm rot="234782">
              <a:off x="511664" y="7391"/>
              <a:ext cx="220596"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0" name="文本框 152"/>
            <p:cNvSpPr txBox="1"/>
            <p:nvPr/>
          </p:nvSpPr>
          <p:spPr>
            <a:xfrm rot="704348">
              <a:off x="553750" y="13174"/>
              <a:ext cx="220596"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1" name="文本框 153"/>
            <p:cNvSpPr txBox="1"/>
            <p:nvPr/>
          </p:nvSpPr>
          <p:spPr>
            <a:xfrm rot="1173913">
              <a:off x="594656" y="24637"/>
              <a:ext cx="220596"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2" name="文本框 154"/>
            <p:cNvSpPr txBox="1"/>
            <p:nvPr/>
          </p:nvSpPr>
          <p:spPr>
            <a:xfrm rot="1643478">
              <a:off x="633620" y="41562"/>
              <a:ext cx="220596"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3" name="文本框 155"/>
            <p:cNvSpPr txBox="1"/>
            <p:nvPr/>
          </p:nvSpPr>
          <p:spPr>
            <a:xfrm rot="2113044">
              <a:off x="669916" y="63633"/>
              <a:ext cx="220596"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4" name="文本框 156"/>
            <p:cNvSpPr txBox="1"/>
            <p:nvPr/>
          </p:nvSpPr>
          <p:spPr>
            <a:xfrm rot="2582608">
              <a:off x="702866" y="90441"/>
              <a:ext cx="220596"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5" name="文本框 157"/>
            <p:cNvSpPr txBox="1"/>
            <p:nvPr/>
          </p:nvSpPr>
          <p:spPr>
            <a:xfrm rot="3052174">
              <a:off x="731862" y="121488"/>
              <a:ext cx="220595"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6" name="文本框 158"/>
            <p:cNvSpPr txBox="1"/>
            <p:nvPr/>
          </p:nvSpPr>
          <p:spPr>
            <a:xfrm rot="3521739">
              <a:off x="756360" y="156195"/>
              <a:ext cx="220595"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7" name="文本框 159"/>
            <p:cNvSpPr txBox="1"/>
            <p:nvPr/>
          </p:nvSpPr>
          <p:spPr>
            <a:xfrm rot="3991305">
              <a:off x="775904" y="193912"/>
              <a:ext cx="220595"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8" name="文本框 160"/>
            <p:cNvSpPr txBox="1"/>
            <p:nvPr/>
          </p:nvSpPr>
          <p:spPr>
            <a:xfrm rot="4460869">
              <a:off x="790131" y="233941"/>
              <a:ext cx="220595"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9" name="文本框 161"/>
            <p:cNvSpPr txBox="1"/>
            <p:nvPr/>
          </p:nvSpPr>
          <p:spPr>
            <a:xfrm rot="4930435">
              <a:off x="798773" y="275532"/>
              <a:ext cx="220595"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0" name="文本框 162"/>
            <p:cNvSpPr txBox="1"/>
            <p:nvPr/>
          </p:nvSpPr>
          <p:spPr>
            <a:xfrm rot="5400000">
              <a:off x="801673" y="317915"/>
              <a:ext cx="220595"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1" name="文本框 163"/>
            <p:cNvSpPr txBox="1"/>
            <p:nvPr/>
          </p:nvSpPr>
          <p:spPr>
            <a:xfrm rot="5869565">
              <a:off x="798774" y="360297"/>
              <a:ext cx="220595"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2" name="文本框 164"/>
            <p:cNvSpPr txBox="1"/>
            <p:nvPr/>
          </p:nvSpPr>
          <p:spPr>
            <a:xfrm rot="6339131">
              <a:off x="790131" y="401888"/>
              <a:ext cx="220595"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3" name="文本框 165"/>
            <p:cNvSpPr txBox="1"/>
            <p:nvPr/>
          </p:nvSpPr>
          <p:spPr>
            <a:xfrm rot="6808695">
              <a:off x="775905" y="441916"/>
              <a:ext cx="220595"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4" name="文本框 166"/>
            <p:cNvSpPr txBox="1"/>
            <p:nvPr/>
          </p:nvSpPr>
          <p:spPr>
            <a:xfrm rot="7278261">
              <a:off x="756361" y="479635"/>
              <a:ext cx="220595"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5" name="文本框 167"/>
            <p:cNvSpPr txBox="1"/>
            <p:nvPr/>
          </p:nvSpPr>
          <p:spPr>
            <a:xfrm rot="7747826">
              <a:off x="731863" y="514339"/>
              <a:ext cx="220595"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6" name="文本框 168"/>
            <p:cNvSpPr txBox="1"/>
            <p:nvPr/>
          </p:nvSpPr>
          <p:spPr>
            <a:xfrm rot="8217392">
              <a:off x="702868" y="545387"/>
              <a:ext cx="220596"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7" name="文本框 169"/>
            <p:cNvSpPr txBox="1"/>
            <p:nvPr/>
          </p:nvSpPr>
          <p:spPr>
            <a:xfrm rot="8686956">
              <a:off x="669916" y="572197"/>
              <a:ext cx="220596"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8" name="文本框 170"/>
            <p:cNvSpPr txBox="1"/>
            <p:nvPr/>
          </p:nvSpPr>
          <p:spPr>
            <a:xfrm rot="9156522">
              <a:off x="633618" y="594270"/>
              <a:ext cx="220596"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9" name="文本框 171"/>
            <p:cNvSpPr txBox="1"/>
            <p:nvPr/>
          </p:nvSpPr>
          <p:spPr>
            <a:xfrm rot="9626087">
              <a:off x="594655" y="611193"/>
              <a:ext cx="220596"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0" name="文本框 172"/>
            <p:cNvSpPr txBox="1"/>
            <p:nvPr/>
          </p:nvSpPr>
          <p:spPr>
            <a:xfrm rot="10095652">
              <a:off x="553750" y="622654"/>
              <a:ext cx="220596"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1" name="文本框 173"/>
            <p:cNvSpPr txBox="1"/>
            <p:nvPr/>
          </p:nvSpPr>
          <p:spPr>
            <a:xfrm rot="10565217">
              <a:off x="511664" y="628439"/>
              <a:ext cx="220596"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2" name="文本框 174"/>
            <p:cNvSpPr txBox="1"/>
            <p:nvPr/>
          </p:nvSpPr>
          <p:spPr>
            <a:xfrm rot="11034783">
              <a:off x="469184" y="628439"/>
              <a:ext cx="220596"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3" name="文本框 175"/>
            <p:cNvSpPr txBox="1"/>
            <p:nvPr/>
          </p:nvSpPr>
          <p:spPr>
            <a:xfrm rot="11504348">
              <a:off x="427098" y="622654"/>
              <a:ext cx="220596"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4" name="文本框 176"/>
            <p:cNvSpPr txBox="1"/>
            <p:nvPr/>
          </p:nvSpPr>
          <p:spPr>
            <a:xfrm rot="11973913">
              <a:off x="386194" y="611193"/>
              <a:ext cx="220596"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5" name="文本框 177"/>
            <p:cNvSpPr txBox="1"/>
            <p:nvPr/>
          </p:nvSpPr>
          <p:spPr>
            <a:xfrm rot="12443478">
              <a:off x="347229" y="594268"/>
              <a:ext cx="220596"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6" name="文本框 178"/>
            <p:cNvSpPr txBox="1"/>
            <p:nvPr/>
          </p:nvSpPr>
          <p:spPr>
            <a:xfrm rot="12913044">
              <a:off x="310933" y="572196"/>
              <a:ext cx="220596"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7" name="文本框 179"/>
            <p:cNvSpPr txBox="1"/>
            <p:nvPr/>
          </p:nvSpPr>
          <p:spPr>
            <a:xfrm rot="13382609">
              <a:off x="277981" y="545387"/>
              <a:ext cx="220596"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8" name="文本框 180"/>
            <p:cNvSpPr txBox="1"/>
            <p:nvPr/>
          </p:nvSpPr>
          <p:spPr>
            <a:xfrm rot="13852174">
              <a:off x="248986" y="514340"/>
              <a:ext cx="220595"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9" name="文本框 181"/>
            <p:cNvSpPr txBox="1"/>
            <p:nvPr/>
          </p:nvSpPr>
          <p:spPr>
            <a:xfrm rot="14321739">
              <a:off x="224487" y="479636"/>
              <a:ext cx="220595"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0" name="文本框 182"/>
            <p:cNvSpPr txBox="1"/>
            <p:nvPr/>
          </p:nvSpPr>
          <p:spPr>
            <a:xfrm rot="14791304">
              <a:off x="204943" y="441916"/>
              <a:ext cx="220595"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1" name="文本框 183"/>
            <p:cNvSpPr txBox="1"/>
            <p:nvPr/>
          </p:nvSpPr>
          <p:spPr>
            <a:xfrm rot="15260870">
              <a:off x="190717" y="401888"/>
              <a:ext cx="220595"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2" name="文本框 184"/>
            <p:cNvSpPr txBox="1"/>
            <p:nvPr/>
          </p:nvSpPr>
          <p:spPr>
            <a:xfrm rot="15730435">
              <a:off x="182074" y="360297"/>
              <a:ext cx="220595" cy="351432"/>
            </a:xfrm>
            <a:prstGeom prst="rect">
              <a:avLst/>
            </a:prstGeom>
            <a:noFill/>
            <a:ln>
              <a:noFill/>
            </a:ln>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10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heel(1)">
                                      <p:cBhvr>
                                        <p:cTn id="7" dur="2000"/>
                                        <p:tgtEl>
                                          <p:spTgt spid="82"/>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wipe(down)">
                                      <p:cBhvr>
                                        <p:cTn id="11" dur="500"/>
                                        <p:tgtEl>
                                          <p:spTgt spid="81"/>
                                        </p:tgtEl>
                                      </p:cBhvr>
                                    </p:animEffect>
                                  </p:childTnLst>
                                </p:cTn>
                              </p:par>
                            </p:childTnLst>
                          </p:cTn>
                        </p:par>
                        <p:par>
                          <p:cTn id="12" fill="hold">
                            <p:stCondLst>
                              <p:cond delay="2500"/>
                            </p:stCondLst>
                            <p:childTnLst>
                              <p:par>
                                <p:cTn id="13" presetID="14" presetClass="entr" presetSubtype="10"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randombar(horizontal)">
                                      <p:cBhvr>
                                        <p:cTn id="15" dur="500"/>
                                        <p:tgtEl>
                                          <p:spTgt spid="63"/>
                                        </p:tgtEl>
                                      </p:cBhvr>
                                    </p:animEffect>
                                  </p:childTnLst>
                                </p:cTn>
                              </p:par>
                            </p:childTnLst>
                          </p:cTn>
                        </p:par>
                        <p:par>
                          <p:cTn id="16" fill="hold">
                            <p:stCondLst>
                              <p:cond delay="3000"/>
                            </p:stCondLst>
                            <p:childTnLst>
                              <p:par>
                                <p:cTn id="17" presetID="14" presetClass="entr" presetSubtype="10" fill="hold" grpId="0"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randombar(horizontal)">
                                      <p:cBhvr>
                                        <p:cTn id="19" dur="500"/>
                                        <p:tgtEl>
                                          <p:spTgt spid="77"/>
                                        </p:tgtEl>
                                      </p:cBhvr>
                                    </p:animEffect>
                                  </p:childTnLst>
                                </p:cTn>
                              </p:par>
                            </p:childTnLst>
                          </p:cTn>
                        </p:par>
                        <p:par>
                          <p:cTn id="20" fill="hold">
                            <p:stCondLst>
                              <p:cond delay="3500"/>
                            </p:stCondLst>
                            <p:childTnLst>
                              <p:par>
                                <p:cTn id="21" presetID="22" presetClass="entr" presetSubtype="4" fill="hold" grpId="0"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wipe(down)">
                                      <p:cBhvr>
                                        <p:cTn id="23" dur="500"/>
                                        <p:tgtEl>
                                          <p:spTgt spid="80"/>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childTnLst>
                          </p:cTn>
                        </p:par>
                        <p:par>
                          <p:cTn id="27" fill="hold">
                            <p:stCondLst>
                              <p:cond delay="4000"/>
                            </p:stCondLst>
                            <p:childTnLst>
                              <p:par>
                                <p:cTn id="28" presetID="42" presetClass="entr" presetSubtype="0" fill="hold" nodeType="afterEffect">
                                  <p:stCondLst>
                                    <p:cond delay="0"/>
                                  </p:stCondLst>
                                  <p:childTnLst>
                                    <p:set>
                                      <p:cBhvr>
                                        <p:cTn id="29" dur="1" fill="hold">
                                          <p:stCondLst>
                                            <p:cond delay="0"/>
                                          </p:stCondLst>
                                        </p:cTn>
                                        <p:tgtEl>
                                          <p:spTgt spid="5122"/>
                                        </p:tgtEl>
                                        <p:attrNameLst>
                                          <p:attrName>style.visibility</p:attrName>
                                        </p:attrNameLst>
                                      </p:cBhvr>
                                      <p:to>
                                        <p:strVal val="visible"/>
                                      </p:to>
                                    </p:set>
                                    <p:animEffect transition="in" filter="fade">
                                      <p:cBhvr>
                                        <p:cTn id="30" dur="1000"/>
                                        <p:tgtEl>
                                          <p:spTgt spid="5122"/>
                                        </p:tgtEl>
                                      </p:cBhvr>
                                    </p:animEffect>
                                    <p:anim calcmode="lin" valueType="num">
                                      <p:cBhvr>
                                        <p:cTn id="31" dur="1000" fill="hold"/>
                                        <p:tgtEl>
                                          <p:spTgt spid="5122"/>
                                        </p:tgtEl>
                                        <p:attrNameLst>
                                          <p:attrName>ppt_x</p:attrName>
                                        </p:attrNameLst>
                                      </p:cBhvr>
                                      <p:tavLst>
                                        <p:tav tm="0">
                                          <p:val>
                                            <p:strVal val="#ppt_x"/>
                                          </p:val>
                                        </p:tav>
                                        <p:tav tm="100000">
                                          <p:val>
                                            <p:strVal val="#ppt_x"/>
                                          </p:val>
                                        </p:tav>
                                      </p:tavLst>
                                    </p:anim>
                                    <p:anim calcmode="lin" valueType="num">
                                      <p:cBhvr>
                                        <p:cTn id="32" dur="1000" fill="hold"/>
                                        <p:tgtEl>
                                          <p:spTgt spid="5122"/>
                                        </p:tgtEl>
                                        <p:attrNameLst>
                                          <p:attrName>ppt_y</p:attrName>
                                        </p:attrNameLst>
                                      </p:cBhvr>
                                      <p:tavLst>
                                        <p:tav tm="0">
                                          <p:val>
                                            <p:strVal val="#ppt_y+.1"/>
                                          </p:val>
                                        </p:tav>
                                        <p:tav tm="100000">
                                          <p:val>
                                            <p:strVal val="#ppt_y"/>
                                          </p:val>
                                        </p:tav>
                                      </p:tavLst>
                                    </p:anim>
                                  </p:childTnLst>
                                </p:cTn>
                              </p:par>
                            </p:childTnLst>
                          </p:cTn>
                        </p:par>
                        <p:par>
                          <p:cTn id="33" fill="hold">
                            <p:stCondLst>
                              <p:cond delay="5000"/>
                            </p:stCondLst>
                            <p:childTnLst>
                              <p:par>
                                <p:cTn id="34" presetID="20" presetClass="entr" presetSubtype="0"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edge">
                                      <p:cBhvr>
                                        <p:cTn id="3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bldLvl="0" animBg="1"/>
      <p:bldP spid="80" grpId="0" bldLvl="0" animBg="1"/>
      <p:bldP spid="9" grpId="0" bldLvl="0" animBg="1"/>
      <p:bldP spid="63" grpId="0"/>
      <p:bldP spid="8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图片 80"/>
          <p:cNvPicPr>
            <a:picLocks noChangeAspect="1"/>
          </p:cNvPicPr>
          <p:nvPr/>
        </p:nvPicPr>
        <p:blipFill rotWithShape="1">
          <a:blip r:embed="rId1">
            <a:extLst>
              <a:ext uri="{28A0092B-C50C-407E-A947-70E740481C1C}">
                <a14:useLocalDpi xmlns:a14="http://schemas.microsoft.com/office/drawing/2010/main" val="0"/>
              </a:ext>
            </a:extLst>
          </a:blip>
          <a:srcRect l="7417"/>
          <a:stretch>
            <a:fillRect/>
          </a:stretch>
        </p:blipFill>
        <p:spPr>
          <a:xfrm flipH="1">
            <a:off x="5562912" y="2164937"/>
            <a:ext cx="2652174" cy="2291721"/>
          </a:xfrm>
          <a:prstGeom prst="rect">
            <a:avLst/>
          </a:prstGeom>
        </p:spPr>
      </p:pic>
      <p:sp>
        <p:nvSpPr>
          <p:cNvPr id="3" name="矩形 2"/>
          <p:cNvSpPr/>
          <p:nvPr/>
        </p:nvSpPr>
        <p:spPr>
          <a:xfrm>
            <a:off x="5292080" y="1653938"/>
            <a:ext cx="2592288" cy="2592288"/>
          </a:xfrm>
          <a:prstGeom prst="rect">
            <a:avLst/>
          </a:prstGeom>
          <a:noFill/>
          <a:ln w="9525">
            <a:solidFill>
              <a:schemeClr val="bg1">
                <a:alpha val="8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478973" y="1167293"/>
            <a:ext cx="3643085" cy="3047249"/>
            <a:chOff x="478971" y="1347614"/>
            <a:chExt cx="3643085" cy="3047249"/>
          </a:xfrm>
        </p:grpSpPr>
        <p:sp>
          <p:nvSpPr>
            <p:cNvPr id="14" name="TextBox 13"/>
            <p:cNvSpPr txBox="1"/>
            <p:nvPr/>
          </p:nvSpPr>
          <p:spPr>
            <a:xfrm>
              <a:off x="2339752" y="1347614"/>
              <a:ext cx="1782303" cy="368300"/>
            </a:xfrm>
            <a:prstGeom prst="rect">
              <a:avLst/>
            </a:prstGeom>
            <a:noFill/>
          </p:spPr>
          <p:txBody>
            <a:bodyPr wrap="square" rtlCol="0">
              <a:spAutoFit/>
            </a:bodyPr>
            <a:lstStyle/>
            <a:p>
              <a:pPr algn="r"/>
              <a:r>
                <a:rPr lang="zh-CN" altLang="en-US" b="1" spc="300" dirty="0">
                  <a:solidFill>
                    <a:srgbClr val="40E0C5"/>
                  </a:solidFill>
                  <a:latin typeface="微软雅黑" panose="020B0503020204020204" pitchFamily="34" charset="-122"/>
                  <a:ea typeface="微软雅黑" panose="020B0503020204020204" pitchFamily="34" charset="-122"/>
                </a:rPr>
                <a:t>中间件整改</a:t>
              </a:r>
              <a:endParaRPr lang="zh-CN" altLang="en-US" b="1" spc="300" dirty="0">
                <a:solidFill>
                  <a:srgbClr val="40E0C5"/>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3330815" y="1786414"/>
              <a:ext cx="675128" cy="0"/>
            </a:xfrm>
            <a:prstGeom prst="line">
              <a:avLst/>
            </a:prstGeom>
            <a:ln w="28575">
              <a:solidFill>
                <a:srgbClr val="40E0C5"/>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528614" y="1999286"/>
              <a:ext cx="3593442" cy="570865"/>
            </a:xfrm>
            <a:prstGeom prst="rect">
              <a:avLst/>
            </a:prstGeom>
          </p:spPr>
          <p:txBody>
            <a:bodyPr wrap="square">
              <a:spAutoFit/>
            </a:bodyPr>
            <a:lstStyle/>
            <a:p>
              <a:pPr algn="r">
                <a:lnSpc>
                  <a:spcPct val="130000"/>
                </a:lnSpc>
              </a:pPr>
              <a:r>
                <a:rPr lang="zh-CN" altLang="en-US" sz="1200" spc="300" dirty="0">
                  <a:solidFill>
                    <a:schemeClr val="bg1"/>
                  </a:solidFill>
                  <a:latin typeface="微软雅黑" panose="020B0503020204020204" pitchFamily="34" charset="-122"/>
                  <a:ea typeface="微软雅黑" panose="020B0503020204020204" pitchFamily="34" charset="-122"/>
                </a:rPr>
                <a:t>所有驱动组人员首先要对现有的中间件代码做到完全了解</a:t>
              </a:r>
              <a:endParaRPr lang="zh-CN" altLang="en-US" sz="1200" spc="3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478971" y="2660228"/>
              <a:ext cx="3643083" cy="570865"/>
            </a:xfrm>
            <a:prstGeom prst="rect">
              <a:avLst/>
            </a:prstGeom>
          </p:spPr>
          <p:txBody>
            <a:bodyPr wrap="square">
              <a:spAutoFit/>
            </a:bodyPr>
            <a:lstStyle/>
            <a:p>
              <a:pPr algn="r">
                <a:lnSpc>
                  <a:spcPct val="130000"/>
                </a:lnSpc>
              </a:pPr>
              <a:r>
                <a:rPr lang="zh-CN" altLang="en-US" sz="1200" spc="300" dirty="0">
                  <a:solidFill>
                    <a:schemeClr val="bg1"/>
                  </a:solidFill>
                  <a:latin typeface="微软雅黑" panose="020B0503020204020204" pitchFamily="34" charset="-122"/>
                  <a:ea typeface="微软雅黑" panose="020B0503020204020204" pitchFamily="34" charset="-122"/>
                </a:rPr>
                <a:t>在完全了解的情况下每人做好自己的意见与想法大家交流讨论</a:t>
              </a:r>
              <a:endParaRPr lang="zh-CN" altLang="en-US" sz="1200" spc="3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548341" y="3344573"/>
              <a:ext cx="3495714" cy="1050290"/>
            </a:xfrm>
            <a:prstGeom prst="rect">
              <a:avLst/>
            </a:prstGeom>
          </p:spPr>
          <p:txBody>
            <a:bodyPr wrap="square">
              <a:spAutoFit/>
            </a:bodyPr>
            <a:lstStyle/>
            <a:p>
              <a:pPr algn="r">
                <a:lnSpc>
                  <a:spcPct val="130000"/>
                </a:lnSpc>
              </a:pPr>
              <a:r>
                <a:rPr lang="zh-CN" altLang="en-US" sz="1200" spc="300" dirty="0">
                  <a:solidFill>
                    <a:schemeClr val="bg1"/>
                  </a:solidFill>
                  <a:latin typeface="微软雅黑" panose="020B0503020204020204" pitchFamily="34" charset="-122"/>
                  <a:ea typeface="微软雅黑" panose="020B0503020204020204" pitchFamily="34" charset="-122"/>
                </a:rPr>
                <a:t>做好规划后，并行的划分每人职责，做好代码的修改，同时将现有应用的有关外设的部分如</a:t>
              </a:r>
              <a:r>
                <a:rPr lang="en-US" altLang="zh-CN" sz="1200" spc="300" dirty="0">
                  <a:solidFill>
                    <a:schemeClr val="bg1"/>
                  </a:solidFill>
                  <a:latin typeface="微软雅黑" panose="020B0503020204020204" pitchFamily="34" charset="-122"/>
                  <a:ea typeface="微软雅黑" panose="020B0503020204020204" pitchFamily="34" charset="-122"/>
                </a:rPr>
                <a:t>gnss</a:t>
              </a:r>
              <a:r>
                <a:rPr lang="zh-CN" altLang="en-US" sz="1200" spc="300" dirty="0">
                  <a:solidFill>
                    <a:schemeClr val="bg1"/>
                  </a:solidFill>
                  <a:latin typeface="微软雅黑" panose="020B0503020204020204" pitchFamily="34" charset="-122"/>
                  <a:ea typeface="微软雅黑" panose="020B0503020204020204" pitchFamily="34" charset="-122"/>
                </a:rPr>
                <a:t>，</a:t>
              </a:r>
              <a:r>
                <a:rPr lang="en-US" altLang="zh-CN" sz="1200" spc="300" dirty="0">
                  <a:solidFill>
                    <a:schemeClr val="bg1"/>
                  </a:solidFill>
                  <a:latin typeface="微软雅黑" panose="020B0503020204020204" pitchFamily="34" charset="-122"/>
                  <a:ea typeface="微软雅黑" panose="020B0503020204020204" pitchFamily="34" charset="-122"/>
                </a:rPr>
                <a:t>radio</a:t>
              </a:r>
              <a:r>
                <a:rPr lang="zh-CN" altLang="en-US" sz="1200" spc="300" dirty="0">
                  <a:solidFill>
                    <a:schemeClr val="bg1"/>
                  </a:solidFill>
                  <a:latin typeface="微软雅黑" panose="020B0503020204020204" pitchFamily="34" charset="-122"/>
                  <a:ea typeface="微软雅黑" panose="020B0503020204020204" pitchFamily="34" charset="-122"/>
                </a:rPr>
                <a:t>部分全部整合到中间件中</a:t>
              </a:r>
              <a:endParaRPr lang="zh-CN" altLang="en-US" sz="1200" spc="300" dirty="0">
                <a:solidFill>
                  <a:schemeClr val="bg1"/>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4572000" y="1167779"/>
            <a:ext cx="1440160" cy="144016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KSO_Shape"/>
          <p:cNvSpPr/>
          <p:nvPr/>
        </p:nvSpPr>
        <p:spPr>
          <a:xfrm>
            <a:off x="4858943" y="1543515"/>
            <a:ext cx="866274" cy="688688"/>
          </a:xfrm>
          <a:custGeom>
            <a:avLst/>
            <a:gdLst/>
            <a:ahLst/>
            <a:cxnLst/>
            <a:rect l="l" t="t" r="r" b="b"/>
            <a:pathLst>
              <a:path w="3438144" h="2732506">
                <a:moveTo>
                  <a:pt x="1719072" y="1227183"/>
                </a:moveTo>
                <a:cubicBezTo>
                  <a:pt x="1961590" y="1227183"/>
                  <a:pt x="2158189" y="1423782"/>
                  <a:pt x="2158189" y="1666300"/>
                </a:cubicBezTo>
                <a:cubicBezTo>
                  <a:pt x="2158189" y="1908818"/>
                  <a:pt x="1961590" y="2105417"/>
                  <a:pt x="1719072" y="2105417"/>
                </a:cubicBezTo>
                <a:cubicBezTo>
                  <a:pt x="1476554" y="2105417"/>
                  <a:pt x="1279955" y="1908818"/>
                  <a:pt x="1279955" y="1666300"/>
                </a:cubicBezTo>
                <a:cubicBezTo>
                  <a:pt x="1279955" y="1423782"/>
                  <a:pt x="1476554" y="1227183"/>
                  <a:pt x="1719072" y="1227183"/>
                </a:cubicBezTo>
                <a:close/>
                <a:moveTo>
                  <a:pt x="1719072" y="997872"/>
                </a:moveTo>
                <a:cubicBezTo>
                  <a:pt x="1349909" y="997872"/>
                  <a:pt x="1050644" y="1297137"/>
                  <a:pt x="1050644" y="1666300"/>
                </a:cubicBezTo>
                <a:cubicBezTo>
                  <a:pt x="1050644" y="2035463"/>
                  <a:pt x="1349909" y="2334728"/>
                  <a:pt x="1719072" y="2334728"/>
                </a:cubicBezTo>
                <a:cubicBezTo>
                  <a:pt x="2088235" y="2334728"/>
                  <a:pt x="2387500" y="2035463"/>
                  <a:pt x="2387500" y="1666300"/>
                </a:cubicBezTo>
                <a:cubicBezTo>
                  <a:pt x="2387500" y="1297137"/>
                  <a:pt x="2088235" y="997872"/>
                  <a:pt x="1719072" y="997872"/>
                </a:cubicBezTo>
                <a:close/>
                <a:moveTo>
                  <a:pt x="575044" y="803862"/>
                </a:moveTo>
                <a:cubicBezTo>
                  <a:pt x="495506" y="803862"/>
                  <a:pt x="431028" y="868340"/>
                  <a:pt x="431028" y="947878"/>
                </a:cubicBezTo>
                <a:cubicBezTo>
                  <a:pt x="431028" y="1027416"/>
                  <a:pt x="495506" y="1091894"/>
                  <a:pt x="575044" y="1091894"/>
                </a:cubicBezTo>
                <a:cubicBezTo>
                  <a:pt x="654582" y="1091894"/>
                  <a:pt x="719060" y="1027416"/>
                  <a:pt x="719060" y="947878"/>
                </a:cubicBezTo>
                <a:cubicBezTo>
                  <a:pt x="719060" y="868340"/>
                  <a:pt x="654582" y="803862"/>
                  <a:pt x="575044" y="803862"/>
                </a:cubicBezTo>
                <a:close/>
                <a:moveTo>
                  <a:pt x="1365940" y="0"/>
                </a:moveTo>
                <a:lnTo>
                  <a:pt x="1998164" y="0"/>
                </a:lnTo>
                <a:cubicBezTo>
                  <a:pt x="2213188" y="0"/>
                  <a:pt x="2387500" y="174312"/>
                  <a:pt x="2387500" y="389336"/>
                </a:cubicBezTo>
                <a:lnTo>
                  <a:pt x="2384456" y="419529"/>
                </a:lnTo>
                <a:lnTo>
                  <a:pt x="3040081" y="419529"/>
                </a:lnTo>
                <a:cubicBezTo>
                  <a:pt x="3259925" y="419529"/>
                  <a:pt x="3438144" y="597748"/>
                  <a:pt x="3438144" y="817592"/>
                </a:cubicBezTo>
                <a:lnTo>
                  <a:pt x="3438144" y="2334443"/>
                </a:lnTo>
                <a:cubicBezTo>
                  <a:pt x="3438144" y="2554287"/>
                  <a:pt x="3259925" y="2732506"/>
                  <a:pt x="3040081" y="2732506"/>
                </a:cubicBezTo>
                <a:lnTo>
                  <a:pt x="398063" y="2732506"/>
                </a:lnTo>
                <a:cubicBezTo>
                  <a:pt x="178219" y="2732506"/>
                  <a:pt x="0" y="2554287"/>
                  <a:pt x="0" y="2334443"/>
                </a:cubicBezTo>
                <a:lnTo>
                  <a:pt x="0" y="817592"/>
                </a:lnTo>
                <a:cubicBezTo>
                  <a:pt x="0" y="597748"/>
                  <a:pt x="178219" y="419529"/>
                  <a:pt x="398063" y="419529"/>
                </a:cubicBezTo>
                <a:lnTo>
                  <a:pt x="979648" y="419529"/>
                </a:lnTo>
                <a:cubicBezTo>
                  <a:pt x="976997" y="409663"/>
                  <a:pt x="976604" y="399545"/>
                  <a:pt x="976604" y="389336"/>
                </a:cubicBezTo>
                <a:cubicBezTo>
                  <a:pt x="976604" y="174312"/>
                  <a:pt x="1150916" y="0"/>
                  <a:pt x="1365940" y="0"/>
                </a:cubicBezTo>
                <a:close/>
              </a:path>
            </a:pathLst>
          </a:custGeom>
          <a:solidFill>
            <a:srgbClr val="40E0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endParaRPr>
          </a:p>
        </p:txBody>
      </p:sp>
      <p:sp>
        <p:nvSpPr>
          <p:cNvPr id="4" name="任意多边形 3"/>
          <p:cNvSpPr/>
          <p:nvPr/>
        </p:nvSpPr>
        <p:spPr>
          <a:xfrm>
            <a:off x="5556250" y="2152650"/>
            <a:ext cx="2330450" cy="2095500"/>
          </a:xfrm>
          <a:custGeom>
            <a:avLst/>
            <a:gdLst>
              <a:gd name="connsiteX0" fmla="*/ 2330450 w 2330450"/>
              <a:gd name="connsiteY0" fmla="*/ 0 h 2095500"/>
              <a:gd name="connsiteX1" fmla="*/ 2330450 w 2330450"/>
              <a:gd name="connsiteY1" fmla="*/ 2095500 h 2095500"/>
              <a:gd name="connsiteX2" fmla="*/ 0 w 2330450"/>
              <a:gd name="connsiteY2" fmla="*/ 2095500 h 2095500"/>
            </a:gdLst>
            <a:ahLst/>
            <a:cxnLst>
              <a:cxn ang="0">
                <a:pos x="connsiteX0" y="connsiteY0"/>
              </a:cxn>
              <a:cxn ang="0">
                <a:pos x="connsiteX1" y="connsiteY1"/>
              </a:cxn>
              <a:cxn ang="0">
                <a:pos x="connsiteX2" y="connsiteY2"/>
              </a:cxn>
            </a:cxnLst>
            <a:rect l="l" t="t" r="r" b="b"/>
            <a:pathLst>
              <a:path w="2330450" h="2095500">
                <a:moveTo>
                  <a:pt x="2330450" y="0"/>
                </a:moveTo>
                <a:lnTo>
                  <a:pt x="2330450" y="2095500"/>
                </a:lnTo>
                <a:lnTo>
                  <a:pt x="0" y="2095500"/>
                </a:lnTo>
              </a:path>
            </a:pathLst>
          </a:custGeom>
          <a:ln>
            <a:solidFill>
              <a:srgbClr val="40E0C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7" name="文本框 185"/>
          <p:cNvSpPr txBox="1"/>
          <p:nvPr/>
        </p:nvSpPr>
        <p:spPr>
          <a:xfrm>
            <a:off x="1086516" y="324055"/>
            <a:ext cx="2556494" cy="706755"/>
          </a:xfrm>
          <a:prstGeom prst="rect">
            <a:avLst/>
          </a:prstGeom>
          <a:noFill/>
        </p:spPr>
        <p:txBody>
          <a:bodyPr wrap="square" rtlCol="0">
            <a:spAutoFit/>
          </a:bodyPr>
          <a:lstStyle/>
          <a:p>
            <a:pPr algn="ctr"/>
            <a:r>
              <a:rPr lang="zh-CN" altLang="en-US" sz="2000" b="1" spc="300" dirty="0">
                <a:solidFill>
                  <a:schemeClr val="bg1"/>
                </a:solidFill>
                <a:latin typeface="微软雅黑" panose="020B0503020204020204" pitchFamily="34" charset="-122"/>
                <a:ea typeface="微软雅黑" panose="020B0503020204020204" pitchFamily="34" charset="-122"/>
              </a:rPr>
              <a:t>未来规划</a:t>
            </a:r>
            <a:endParaRPr lang="zh-CN" altLang="en-US" sz="2000" b="1" spc="300" dirty="0">
              <a:solidFill>
                <a:schemeClr val="bg1"/>
              </a:solidFill>
              <a:latin typeface="微软雅黑" panose="020B0503020204020204" pitchFamily="34" charset="-122"/>
              <a:ea typeface="微软雅黑" panose="020B0503020204020204" pitchFamily="34" charset="-122"/>
            </a:endParaRPr>
          </a:p>
          <a:p>
            <a:pPr algn="ctr"/>
            <a:r>
              <a:rPr lang="en-US" altLang="zh-CN" sz="2000" b="1" spc="300" dirty="0">
                <a:solidFill>
                  <a:schemeClr val="bg1"/>
                </a:solidFill>
                <a:latin typeface="微软雅黑" panose="020B0503020204020204" pitchFamily="34" charset="-122"/>
                <a:ea typeface="微软雅黑" panose="020B0503020204020204" pitchFamily="34" charset="-122"/>
              </a:rPr>
              <a:t>My Future</a:t>
            </a:r>
            <a:endParaRPr lang="en-US" altLang="zh-CN" sz="2000" b="1" spc="300" dirty="0">
              <a:solidFill>
                <a:schemeClr val="bg1"/>
              </a:solidFill>
              <a:latin typeface="微软雅黑" panose="020B0503020204020204" pitchFamily="34" charset="-122"/>
              <a:ea typeface="微软雅黑" panose="020B0503020204020204" pitchFamily="34" charset="-122"/>
            </a:endParaRPr>
          </a:p>
        </p:txBody>
      </p:sp>
      <p:sp>
        <p:nvSpPr>
          <p:cNvPr id="82" name="TextBox 81"/>
          <p:cNvSpPr txBox="1"/>
          <p:nvPr/>
        </p:nvSpPr>
        <p:spPr>
          <a:xfrm>
            <a:off x="501095" y="445975"/>
            <a:ext cx="504056" cy="39878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3</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83" name="组合 82"/>
          <p:cNvGrpSpPr/>
          <p:nvPr/>
        </p:nvGrpSpPr>
        <p:grpSpPr>
          <a:xfrm>
            <a:off x="390621" y="284068"/>
            <a:ext cx="725005" cy="723925"/>
            <a:chOff x="113757" y="7391"/>
            <a:chExt cx="973930" cy="972480"/>
          </a:xfrm>
        </p:grpSpPr>
        <p:sp>
          <p:nvSpPr>
            <p:cNvPr id="84" name="文本框 139"/>
            <p:cNvSpPr txBox="1"/>
            <p:nvPr/>
          </p:nvSpPr>
          <p:spPr>
            <a:xfrm rot="16200000">
              <a:off x="179175" y="317914"/>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5" name="文本框 140"/>
            <p:cNvSpPr txBox="1"/>
            <p:nvPr/>
          </p:nvSpPr>
          <p:spPr>
            <a:xfrm rot="16669565">
              <a:off x="182074" y="27553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6" name="文本框 141"/>
            <p:cNvSpPr txBox="1"/>
            <p:nvPr/>
          </p:nvSpPr>
          <p:spPr>
            <a:xfrm rot="17139131">
              <a:off x="190717" y="233941"/>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7" name="文本框 142"/>
            <p:cNvSpPr txBox="1"/>
            <p:nvPr/>
          </p:nvSpPr>
          <p:spPr>
            <a:xfrm rot="17608695">
              <a:off x="204943" y="19391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8" name="文本框 143"/>
            <p:cNvSpPr txBox="1"/>
            <p:nvPr/>
          </p:nvSpPr>
          <p:spPr>
            <a:xfrm rot="18078261">
              <a:off x="224487" y="15619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9" name="文本框 144"/>
            <p:cNvSpPr txBox="1"/>
            <p:nvPr/>
          </p:nvSpPr>
          <p:spPr>
            <a:xfrm rot="18547826">
              <a:off x="248984" y="1214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0" name="文本框 145"/>
            <p:cNvSpPr txBox="1"/>
            <p:nvPr/>
          </p:nvSpPr>
          <p:spPr>
            <a:xfrm rot="19017391">
              <a:off x="277981" y="9044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1" name="文本框 146"/>
            <p:cNvSpPr txBox="1"/>
            <p:nvPr/>
          </p:nvSpPr>
          <p:spPr>
            <a:xfrm rot="19486956">
              <a:off x="310933" y="6363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2" name="文本框 147"/>
            <p:cNvSpPr txBox="1"/>
            <p:nvPr/>
          </p:nvSpPr>
          <p:spPr>
            <a:xfrm rot="19956522">
              <a:off x="347230" y="41560"/>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3" name="文本框 148"/>
            <p:cNvSpPr txBox="1"/>
            <p:nvPr/>
          </p:nvSpPr>
          <p:spPr>
            <a:xfrm rot="20426087">
              <a:off x="386194" y="2463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4" name="文本框 149"/>
            <p:cNvSpPr txBox="1"/>
            <p:nvPr/>
          </p:nvSpPr>
          <p:spPr>
            <a:xfrm rot="20895652">
              <a:off x="427098" y="1317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5" name="文本框 150"/>
            <p:cNvSpPr txBox="1"/>
            <p:nvPr/>
          </p:nvSpPr>
          <p:spPr>
            <a:xfrm rot="21365218">
              <a:off x="469184" y="739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6" name="文本框 151"/>
            <p:cNvSpPr txBox="1"/>
            <p:nvPr/>
          </p:nvSpPr>
          <p:spPr>
            <a:xfrm rot="234782">
              <a:off x="511664" y="739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7" name="文本框 152"/>
            <p:cNvSpPr txBox="1"/>
            <p:nvPr/>
          </p:nvSpPr>
          <p:spPr>
            <a:xfrm rot="704348">
              <a:off x="553750" y="1317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8" name="文本框 153"/>
            <p:cNvSpPr txBox="1"/>
            <p:nvPr/>
          </p:nvSpPr>
          <p:spPr>
            <a:xfrm rot="1173913">
              <a:off x="594656" y="2463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9" name="文本框 154"/>
            <p:cNvSpPr txBox="1"/>
            <p:nvPr/>
          </p:nvSpPr>
          <p:spPr>
            <a:xfrm rot="1643478">
              <a:off x="633620" y="41562"/>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0" name="文本框 155"/>
            <p:cNvSpPr txBox="1"/>
            <p:nvPr/>
          </p:nvSpPr>
          <p:spPr>
            <a:xfrm rot="2113044">
              <a:off x="669916" y="6363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1" name="文本框 156"/>
            <p:cNvSpPr txBox="1"/>
            <p:nvPr/>
          </p:nvSpPr>
          <p:spPr>
            <a:xfrm rot="2582608">
              <a:off x="702866" y="9044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2" name="文本框 157"/>
            <p:cNvSpPr txBox="1"/>
            <p:nvPr/>
          </p:nvSpPr>
          <p:spPr>
            <a:xfrm rot="3052174">
              <a:off x="731862" y="1214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3" name="文本框 158"/>
            <p:cNvSpPr txBox="1"/>
            <p:nvPr/>
          </p:nvSpPr>
          <p:spPr>
            <a:xfrm rot="3521739">
              <a:off x="756360" y="15619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4" name="文本框 159"/>
            <p:cNvSpPr txBox="1"/>
            <p:nvPr/>
          </p:nvSpPr>
          <p:spPr>
            <a:xfrm rot="3991305">
              <a:off x="775904" y="19391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5" name="文本框 160"/>
            <p:cNvSpPr txBox="1"/>
            <p:nvPr/>
          </p:nvSpPr>
          <p:spPr>
            <a:xfrm rot="4460869">
              <a:off x="790131" y="233941"/>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6" name="文本框 161"/>
            <p:cNvSpPr txBox="1"/>
            <p:nvPr/>
          </p:nvSpPr>
          <p:spPr>
            <a:xfrm rot="4930435">
              <a:off x="798773" y="27553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7" name="文本框 162"/>
            <p:cNvSpPr txBox="1"/>
            <p:nvPr/>
          </p:nvSpPr>
          <p:spPr>
            <a:xfrm rot="5400000">
              <a:off x="801673" y="31791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8" name="文本框 163"/>
            <p:cNvSpPr txBox="1"/>
            <p:nvPr/>
          </p:nvSpPr>
          <p:spPr>
            <a:xfrm rot="5869565">
              <a:off x="798774" y="360297"/>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9" name="文本框 164"/>
            <p:cNvSpPr txBox="1"/>
            <p:nvPr/>
          </p:nvSpPr>
          <p:spPr>
            <a:xfrm rot="6339131">
              <a:off x="790131" y="4018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0" name="文本框 165"/>
            <p:cNvSpPr txBox="1"/>
            <p:nvPr/>
          </p:nvSpPr>
          <p:spPr>
            <a:xfrm rot="6808695">
              <a:off x="775905" y="44191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1" name="文本框 166"/>
            <p:cNvSpPr txBox="1"/>
            <p:nvPr/>
          </p:nvSpPr>
          <p:spPr>
            <a:xfrm rot="7278261">
              <a:off x="756361" y="47963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2" name="文本框 167"/>
            <p:cNvSpPr txBox="1"/>
            <p:nvPr/>
          </p:nvSpPr>
          <p:spPr>
            <a:xfrm rot="7747826">
              <a:off x="731863" y="514339"/>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3" name="文本框 168"/>
            <p:cNvSpPr txBox="1"/>
            <p:nvPr/>
          </p:nvSpPr>
          <p:spPr>
            <a:xfrm rot="8217392">
              <a:off x="702868" y="54538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4" name="文本框 169"/>
            <p:cNvSpPr txBox="1"/>
            <p:nvPr/>
          </p:nvSpPr>
          <p:spPr>
            <a:xfrm rot="8686956">
              <a:off x="669916" y="57219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5" name="文本框 170"/>
            <p:cNvSpPr txBox="1"/>
            <p:nvPr/>
          </p:nvSpPr>
          <p:spPr>
            <a:xfrm rot="9156522">
              <a:off x="633618" y="594270"/>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6" name="文本框 171"/>
            <p:cNvSpPr txBox="1"/>
            <p:nvPr/>
          </p:nvSpPr>
          <p:spPr>
            <a:xfrm rot="9626087">
              <a:off x="594655" y="61119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7" name="文本框 172"/>
            <p:cNvSpPr txBox="1"/>
            <p:nvPr/>
          </p:nvSpPr>
          <p:spPr>
            <a:xfrm rot="10095652">
              <a:off x="553750" y="62265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8" name="文本框 173"/>
            <p:cNvSpPr txBox="1"/>
            <p:nvPr/>
          </p:nvSpPr>
          <p:spPr>
            <a:xfrm rot="10565217">
              <a:off x="511664" y="628439"/>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9" name="文本框 174"/>
            <p:cNvSpPr txBox="1"/>
            <p:nvPr/>
          </p:nvSpPr>
          <p:spPr>
            <a:xfrm rot="11034783">
              <a:off x="469184" y="628439"/>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0" name="文本框 175"/>
            <p:cNvSpPr txBox="1"/>
            <p:nvPr/>
          </p:nvSpPr>
          <p:spPr>
            <a:xfrm rot="11504348">
              <a:off x="427098" y="62265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1" name="文本框 176"/>
            <p:cNvSpPr txBox="1"/>
            <p:nvPr/>
          </p:nvSpPr>
          <p:spPr>
            <a:xfrm rot="11973913">
              <a:off x="386194" y="61119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2" name="文本框 177"/>
            <p:cNvSpPr txBox="1"/>
            <p:nvPr/>
          </p:nvSpPr>
          <p:spPr>
            <a:xfrm rot="12443478">
              <a:off x="347229" y="594268"/>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3" name="文本框 178"/>
            <p:cNvSpPr txBox="1"/>
            <p:nvPr/>
          </p:nvSpPr>
          <p:spPr>
            <a:xfrm rot="12913044">
              <a:off x="310933" y="572196"/>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4" name="文本框 179"/>
            <p:cNvSpPr txBox="1"/>
            <p:nvPr/>
          </p:nvSpPr>
          <p:spPr>
            <a:xfrm rot="13382609">
              <a:off x="277981" y="54538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5" name="文本框 180"/>
            <p:cNvSpPr txBox="1"/>
            <p:nvPr/>
          </p:nvSpPr>
          <p:spPr>
            <a:xfrm rot="13852174">
              <a:off x="248986" y="514340"/>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6" name="文本框 181"/>
            <p:cNvSpPr txBox="1"/>
            <p:nvPr/>
          </p:nvSpPr>
          <p:spPr>
            <a:xfrm rot="14321739">
              <a:off x="224487" y="47963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7" name="文本框 182"/>
            <p:cNvSpPr txBox="1"/>
            <p:nvPr/>
          </p:nvSpPr>
          <p:spPr>
            <a:xfrm rot="14791304">
              <a:off x="204943" y="44191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8" name="文本框 183"/>
            <p:cNvSpPr txBox="1"/>
            <p:nvPr/>
          </p:nvSpPr>
          <p:spPr>
            <a:xfrm rot="15260870">
              <a:off x="190717" y="4018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9" name="文本框 184"/>
            <p:cNvSpPr txBox="1"/>
            <p:nvPr/>
          </p:nvSpPr>
          <p:spPr>
            <a:xfrm rot="15730435">
              <a:off x="182074" y="360297"/>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10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heel(1)">
                                      <p:cBhvr>
                                        <p:cTn id="7" dur="1000"/>
                                        <p:tgtEl>
                                          <p:spTgt spid="83"/>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wipe(down)">
                                      <p:cBhvr>
                                        <p:cTn id="11" dur="500"/>
                                        <p:tgtEl>
                                          <p:spTgt spid="82"/>
                                        </p:tgtEl>
                                      </p:cBhvr>
                                    </p:animEffect>
                                  </p:childTnLst>
                                </p:cTn>
                              </p:par>
                            </p:childTnLst>
                          </p:cTn>
                        </p:par>
                        <p:par>
                          <p:cTn id="12" fill="hold">
                            <p:stCondLst>
                              <p:cond delay="1500"/>
                            </p:stCondLst>
                            <p:childTnLst>
                              <p:par>
                                <p:cTn id="13" presetID="14" presetClass="entr" presetSubtype="10"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randombar(horizontal)">
                                      <p:cBhvr>
                                        <p:cTn id="15" dur="500"/>
                                        <p:tgtEl>
                                          <p:spTgt spid="77"/>
                                        </p:tgtEl>
                                      </p:cBhvr>
                                    </p:animEffect>
                                  </p:childTnLst>
                                </p:cTn>
                              </p:par>
                            </p:childTnLst>
                          </p:cTn>
                        </p:par>
                        <p:par>
                          <p:cTn id="16" fill="hold">
                            <p:stCondLst>
                              <p:cond delay="2000"/>
                            </p:stCondLst>
                            <p:childTnLst>
                              <p:par>
                                <p:cTn id="17" presetID="16" presetClass="entr" presetSubtype="21"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arn(inVertical)">
                                      <p:cBhvr>
                                        <p:cTn id="19" dur="500"/>
                                        <p:tgtEl>
                                          <p:spTgt spid="21"/>
                                        </p:tgtEl>
                                      </p:cBhvr>
                                    </p:animEffect>
                                  </p:childTnLst>
                                </p:cTn>
                              </p:par>
                              <p:par>
                                <p:cTn id="20" presetID="1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plus(in)">
                                      <p:cBhvr>
                                        <p:cTn id="22" dur="1000"/>
                                        <p:tgtEl>
                                          <p:spTgt spid="8"/>
                                        </p:tgtEl>
                                      </p:cBhvr>
                                    </p:animEffect>
                                  </p:childTnLst>
                                </p:cTn>
                              </p:par>
                            </p:childTnLst>
                          </p:cTn>
                        </p:par>
                        <p:par>
                          <p:cTn id="23" fill="hold">
                            <p:stCondLst>
                              <p:cond delay="2500"/>
                            </p:stCondLst>
                            <p:childTnLst>
                              <p:par>
                                <p:cTn id="24" presetID="53" presetClass="entr" presetSubtype="16" fill="hold" grpId="0" nodeType="afterEffect">
                                  <p:stCondLst>
                                    <p:cond delay="0"/>
                                  </p:stCondLst>
                                  <p:childTnLst>
                                    <p:set>
                                      <p:cBhvr>
                                        <p:cTn id="25" dur="1" fill="hold">
                                          <p:stCondLst>
                                            <p:cond delay="0"/>
                                          </p:stCondLst>
                                        </p:cTn>
                                        <p:tgtEl>
                                          <p:spTgt spid="63"/>
                                        </p:tgtEl>
                                        <p:attrNameLst>
                                          <p:attrName>style.visibility</p:attrName>
                                        </p:attrNameLst>
                                      </p:cBhvr>
                                      <p:to>
                                        <p:strVal val="visible"/>
                                      </p:to>
                                    </p:set>
                                    <p:anim calcmode="lin" valueType="num">
                                      <p:cBhvr>
                                        <p:cTn id="26" dur="500" fill="hold"/>
                                        <p:tgtEl>
                                          <p:spTgt spid="63"/>
                                        </p:tgtEl>
                                        <p:attrNameLst>
                                          <p:attrName>ppt_w</p:attrName>
                                        </p:attrNameLst>
                                      </p:cBhvr>
                                      <p:tavLst>
                                        <p:tav tm="0">
                                          <p:val>
                                            <p:fltVal val="0"/>
                                          </p:val>
                                        </p:tav>
                                        <p:tav tm="100000">
                                          <p:val>
                                            <p:strVal val="#ppt_w"/>
                                          </p:val>
                                        </p:tav>
                                      </p:tavLst>
                                    </p:anim>
                                    <p:anim calcmode="lin" valueType="num">
                                      <p:cBhvr>
                                        <p:cTn id="27" dur="500" fill="hold"/>
                                        <p:tgtEl>
                                          <p:spTgt spid="63"/>
                                        </p:tgtEl>
                                        <p:attrNameLst>
                                          <p:attrName>ppt_h</p:attrName>
                                        </p:attrNameLst>
                                      </p:cBhvr>
                                      <p:tavLst>
                                        <p:tav tm="0">
                                          <p:val>
                                            <p:fltVal val="0"/>
                                          </p:val>
                                        </p:tav>
                                        <p:tav tm="100000">
                                          <p:val>
                                            <p:strVal val="#ppt_h"/>
                                          </p:val>
                                        </p:tav>
                                      </p:tavLst>
                                    </p:anim>
                                    <p:animEffect transition="in" filter="fade">
                                      <p:cBhvr>
                                        <p:cTn id="28" dur="500"/>
                                        <p:tgtEl>
                                          <p:spTgt spid="63"/>
                                        </p:tgtEl>
                                      </p:cBhvr>
                                    </p:animEffect>
                                  </p:childTnLst>
                                </p:cTn>
                              </p:par>
                            </p:childTnLst>
                          </p:cTn>
                        </p:par>
                        <p:par>
                          <p:cTn id="29" fill="hold">
                            <p:stCondLst>
                              <p:cond delay="3000"/>
                            </p:stCondLst>
                            <p:childTnLst>
                              <p:par>
                                <p:cTn id="30" presetID="14" presetClass="entr" presetSubtype="1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randombar(horizontal)">
                                      <p:cBhvr>
                                        <p:cTn id="32" dur="500"/>
                                        <p:tgtEl>
                                          <p:spTgt spid="3"/>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randombar(horizontal)">
                                      <p:cBhvr>
                                        <p:cTn id="35" dur="500"/>
                                        <p:tgtEl>
                                          <p:spTgt spid="4"/>
                                        </p:tgtEl>
                                      </p:cBhvr>
                                    </p:animEffect>
                                  </p:childTnLst>
                                </p:cTn>
                              </p:par>
                            </p:childTnLst>
                          </p:cTn>
                        </p:par>
                        <p:par>
                          <p:cTn id="36" fill="hold">
                            <p:stCondLst>
                              <p:cond delay="3500"/>
                            </p:stCondLst>
                            <p:childTnLst>
                              <p:par>
                                <p:cTn id="37" presetID="9" presetClass="entr" presetSubtype="0" fill="hold" nodeType="after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dissolve">
                                      <p:cBhvr>
                                        <p:cTn id="3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 grpId="0" bldLvl="0" animBg="1"/>
      <p:bldP spid="63" grpId="0" bldLvl="0" animBg="1"/>
      <p:bldP spid="4" grpId="0" bldLvl="0" animBg="1"/>
      <p:bldP spid="77" grpId="0"/>
      <p:bldP spid="8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C:\Users\carou\Desktop\新建文件夹 (2)\2012110613093676.jpg2012110613093676"/>
          <p:cNvPicPr>
            <a:picLocks noChangeAspect="1"/>
          </p:cNvPicPr>
          <p:nvPr/>
        </p:nvPicPr>
        <p:blipFill rotWithShape="1">
          <a:blip r:embed="rId1"/>
          <a:srcRect/>
          <a:stretch>
            <a:fillRect/>
          </a:stretch>
        </p:blipFill>
        <p:spPr>
          <a:xfrm>
            <a:off x="940435" y="1432560"/>
            <a:ext cx="3579495" cy="2744470"/>
          </a:xfrm>
          <a:prstGeom prst="rect">
            <a:avLst/>
          </a:prstGeom>
        </p:spPr>
      </p:pic>
      <p:sp>
        <p:nvSpPr>
          <p:cNvPr id="6" name="矩形 5"/>
          <p:cNvSpPr/>
          <p:nvPr/>
        </p:nvSpPr>
        <p:spPr>
          <a:xfrm>
            <a:off x="3404870" y="1432560"/>
            <a:ext cx="5015230" cy="2744470"/>
          </a:xfrm>
          <a:prstGeom prst="rect">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3596005" y="1706245"/>
            <a:ext cx="4632960" cy="2494590"/>
            <a:chOff x="3420729" y="2159329"/>
            <a:chExt cx="4632849" cy="1856057"/>
          </a:xfrm>
        </p:grpSpPr>
        <p:sp>
          <p:nvSpPr>
            <p:cNvPr id="81" name="矩形 80"/>
            <p:cNvSpPr/>
            <p:nvPr/>
          </p:nvSpPr>
          <p:spPr>
            <a:xfrm>
              <a:off x="3420865" y="2621039"/>
              <a:ext cx="4632077" cy="602860"/>
            </a:xfrm>
            <a:prstGeom prst="rect">
              <a:avLst/>
            </a:prstGeom>
          </p:spPr>
          <p:txBody>
            <a:bodyPr wrap="square">
              <a:spAutoFit/>
            </a:bodyPr>
            <a:lstStyle/>
            <a:p>
              <a:pPr algn="just">
                <a:lnSpc>
                  <a:spcPct val="130000"/>
                </a:lnSpc>
              </a:pPr>
              <a:r>
                <a:rPr lang="zh-CN" altLang="en-US" sz="1200" spc="300" dirty="0">
                  <a:solidFill>
                    <a:schemeClr val="tx1"/>
                  </a:solidFill>
                  <a:latin typeface="微软雅黑" panose="020B0503020204020204" pitchFamily="34" charset="-122"/>
                  <a:ea typeface="微软雅黑" panose="020B0503020204020204" pitchFamily="34" charset="-122"/>
                </a:rPr>
                <a:t>需要整合到系统中的代码专人负责维护整合，将分散的代码，如串口打印，生产信息修改等等能整合的全部整合为一套代码</a:t>
              </a:r>
              <a:endParaRPr lang="zh-CN" altLang="en-US" sz="1200" spc="300" dirty="0">
                <a:solidFill>
                  <a:schemeClr val="tx1"/>
                </a:solidFill>
                <a:latin typeface="微软雅黑" panose="020B0503020204020204" pitchFamily="34" charset="-122"/>
                <a:ea typeface="微软雅黑" panose="020B0503020204020204" pitchFamily="34" charset="-122"/>
              </a:endParaRPr>
            </a:p>
          </p:txBody>
        </p:sp>
        <p:sp>
          <p:nvSpPr>
            <p:cNvPr id="82" name="矩形 81"/>
            <p:cNvSpPr/>
            <p:nvPr/>
          </p:nvSpPr>
          <p:spPr>
            <a:xfrm>
              <a:off x="3421499" y="3233936"/>
              <a:ext cx="4632079" cy="781450"/>
            </a:xfrm>
            <a:prstGeom prst="rect">
              <a:avLst/>
            </a:prstGeom>
          </p:spPr>
          <p:txBody>
            <a:bodyPr wrap="square">
              <a:spAutoFit/>
            </a:bodyPr>
            <a:lstStyle/>
            <a:p>
              <a:pPr algn="just">
                <a:lnSpc>
                  <a:spcPct val="130000"/>
                </a:lnSpc>
              </a:pPr>
              <a:r>
                <a:rPr lang="zh-CN" altLang="en-US" sz="1200" spc="300" dirty="0" smtClean="0">
                  <a:solidFill>
                    <a:schemeClr val="tx1"/>
                  </a:solidFill>
                  <a:latin typeface="微软雅黑" panose="020B0503020204020204" pitchFamily="34" charset="-122"/>
                  <a:ea typeface="微软雅黑" panose="020B0503020204020204" pitchFamily="34" charset="-122"/>
                </a:rPr>
                <a:t>治具的代码等也分专人维护，做好整合优化的任务。</a:t>
              </a:r>
              <a:endParaRPr lang="zh-CN" altLang="en-US" sz="1200" spc="300" dirty="0" smtClean="0">
                <a:solidFill>
                  <a:schemeClr val="tx1"/>
                </a:solidFill>
                <a:latin typeface="微软雅黑" panose="020B0503020204020204" pitchFamily="34" charset="-122"/>
                <a:ea typeface="微软雅黑" panose="020B0503020204020204" pitchFamily="34" charset="-122"/>
              </a:endParaRPr>
            </a:p>
            <a:p>
              <a:pPr algn="just">
                <a:lnSpc>
                  <a:spcPct val="130000"/>
                </a:lnSpc>
              </a:pPr>
              <a:r>
                <a:rPr lang="zh-CN" altLang="en-US" sz="1200" spc="300" dirty="0" smtClean="0">
                  <a:solidFill>
                    <a:schemeClr val="tx1"/>
                  </a:solidFill>
                  <a:latin typeface="微软雅黑" panose="020B0503020204020204" pitchFamily="34" charset="-122"/>
                  <a:ea typeface="微软雅黑" panose="020B0503020204020204" pitchFamily="34" charset="-122"/>
                </a:rPr>
                <a:t>此外这两部分的代码，每个季度之后都分由第二个人负责整理维护，年度时可以对比每个人的优化奉献的大小</a:t>
              </a:r>
              <a:endParaRPr lang="zh-CN" altLang="en-US" sz="1200" spc="300" dirty="0" smtClean="0">
                <a:solidFill>
                  <a:schemeClr val="tx1"/>
                </a:solidFill>
                <a:latin typeface="微软雅黑" panose="020B0503020204020204" pitchFamily="34" charset="-122"/>
                <a:ea typeface="微软雅黑" panose="020B0503020204020204" pitchFamily="34" charset="-122"/>
              </a:endParaRPr>
            </a:p>
          </p:txBody>
        </p:sp>
        <p:sp>
          <p:nvSpPr>
            <p:cNvPr id="83" name="矩形 82"/>
            <p:cNvSpPr/>
            <p:nvPr/>
          </p:nvSpPr>
          <p:spPr>
            <a:xfrm>
              <a:off x="3420729" y="2159329"/>
              <a:ext cx="1659255" cy="305682"/>
            </a:xfrm>
            <a:prstGeom prst="rect">
              <a:avLst/>
            </a:prstGeom>
          </p:spPr>
          <p:txBody>
            <a:bodyPr wrap="square">
              <a:spAutoFit/>
            </a:bodyPr>
            <a:lstStyle/>
            <a:p>
              <a:pPr algn="just">
                <a:lnSpc>
                  <a:spcPct val="130000"/>
                </a:lnSpc>
              </a:pPr>
              <a:r>
                <a:rPr lang="zh-CN" altLang="en-US" sz="1600" b="1" spc="300" dirty="0">
                  <a:solidFill>
                    <a:schemeClr val="bg1"/>
                  </a:solidFill>
                  <a:latin typeface="微软雅黑" panose="020B0503020204020204" pitchFamily="34" charset="-122"/>
                  <a:ea typeface="微软雅黑" panose="020B0503020204020204" pitchFamily="34" charset="-122"/>
                </a:rPr>
                <a:t>独立代码整合</a:t>
              </a:r>
              <a:endParaRPr lang="zh-CN" altLang="en-US" sz="1600" b="1" spc="300" dirty="0">
                <a:solidFill>
                  <a:schemeClr val="bg1"/>
                </a:solidFill>
                <a:latin typeface="微软雅黑" panose="020B0503020204020204" pitchFamily="34" charset="-122"/>
                <a:ea typeface="微软雅黑" panose="020B0503020204020204" pitchFamily="34" charset="-122"/>
              </a:endParaRPr>
            </a:p>
          </p:txBody>
        </p:sp>
      </p:grpSp>
      <p:sp>
        <p:nvSpPr>
          <p:cNvPr id="63" name="文本框 185"/>
          <p:cNvSpPr txBox="1"/>
          <p:nvPr/>
        </p:nvSpPr>
        <p:spPr>
          <a:xfrm>
            <a:off x="1086516" y="355805"/>
            <a:ext cx="2556494" cy="706755"/>
          </a:xfrm>
          <a:prstGeom prst="rect">
            <a:avLst/>
          </a:prstGeom>
          <a:noFill/>
        </p:spPr>
        <p:txBody>
          <a:bodyPr wrap="square" rtlCol="0">
            <a:spAutoFit/>
          </a:bodyPr>
          <a:lstStyle/>
          <a:p>
            <a:pPr algn="ctr"/>
            <a:r>
              <a:rPr lang="zh-CN" altLang="en-US" sz="2000" b="1" spc="300" dirty="0">
                <a:solidFill>
                  <a:schemeClr val="bg1"/>
                </a:solidFill>
                <a:latin typeface="微软雅黑" panose="020B0503020204020204" pitchFamily="34" charset="-122"/>
                <a:ea typeface="微软雅黑" panose="020B0503020204020204" pitchFamily="34" charset="-122"/>
                <a:sym typeface="+mn-ea"/>
              </a:rPr>
              <a:t>未来规划</a:t>
            </a:r>
            <a:endParaRPr lang="zh-CN" altLang="en-US" sz="2000" b="1" spc="300" dirty="0">
              <a:solidFill>
                <a:schemeClr val="bg1"/>
              </a:solidFill>
              <a:latin typeface="微软雅黑" panose="020B0503020204020204" pitchFamily="34" charset="-122"/>
              <a:ea typeface="微软雅黑" panose="020B0503020204020204" pitchFamily="34" charset="-122"/>
            </a:endParaRPr>
          </a:p>
          <a:p>
            <a:pPr algn="ctr"/>
            <a:r>
              <a:rPr lang="en-US" altLang="zh-CN" sz="2000" b="1" spc="300" dirty="0">
                <a:solidFill>
                  <a:schemeClr val="bg1"/>
                </a:solidFill>
                <a:latin typeface="微软雅黑" panose="020B0503020204020204" pitchFamily="34" charset="-122"/>
                <a:ea typeface="微软雅黑" panose="020B0503020204020204" pitchFamily="34" charset="-122"/>
                <a:sym typeface="+mn-ea"/>
              </a:rPr>
              <a:t>My Future</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sp>
        <p:nvSpPr>
          <p:cNvPr id="77" name="TextBox 76"/>
          <p:cNvSpPr txBox="1"/>
          <p:nvPr/>
        </p:nvSpPr>
        <p:spPr>
          <a:xfrm>
            <a:off x="501095" y="445975"/>
            <a:ext cx="504056" cy="39878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3</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84" name="组合 83"/>
          <p:cNvGrpSpPr/>
          <p:nvPr/>
        </p:nvGrpSpPr>
        <p:grpSpPr>
          <a:xfrm>
            <a:off x="390621" y="284068"/>
            <a:ext cx="725005" cy="723925"/>
            <a:chOff x="113757" y="7391"/>
            <a:chExt cx="973930" cy="972480"/>
          </a:xfrm>
        </p:grpSpPr>
        <p:sp>
          <p:nvSpPr>
            <p:cNvPr id="85" name="文本框 139"/>
            <p:cNvSpPr txBox="1"/>
            <p:nvPr/>
          </p:nvSpPr>
          <p:spPr>
            <a:xfrm rot="16200000">
              <a:off x="179175" y="317914"/>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6" name="文本框 140"/>
            <p:cNvSpPr txBox="1"/>
            <p:nvPr/>
          </p:nvSpPr>
          <p:spPr>
            <a:xfrm rot="16669565">
              <a:off x="182074" y="27553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7" name="文本框 141"/>
            <p:cNvSpPr txBox="1"/>
            <p:nvPr/>
          </p:nvSpPr>
          <p:spPr>
            <a:xfrm rot="17139131">
              <a:off x="190717" y="233941"/>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8" name="文本框 142"/>
            <p:cNvSpPr txBox="1"/>
            <p:nvPr/>
          </p:nvSpPr>
          <p:spPr>
            <a:xfrm rot="17608695">
              <a:off x="204943" y="19391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9" name="文本框 143"/>
            <p:cNvSpPr txBox="1"/>
            <p:nvPr/>
          </p:nvSpPr>
          <p:spPr>
            <a:xfrm rot="18078261">
              <a:off x="224487" y="15619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0" name="文本框 144"/>
            <p:cNvSpPr txBox="1"/>
            <p:nvPr/>
          </p:nvSpPr>
          <p:spPr>
            <a:xfrm rot="18547826">
              <a:off x="248984" y="1214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1" name="文本框 145"/>
            <p:cNvSpPr txBox="1"/>
            <p:nvPr/>
          </p:nvSpPr>
          <p:spPr>
            <a:xfrm rot="19017391">
              <a:off x="277981" y="9044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2" name="文本框 146"/>
            <p:cNvSpPr txBox="1"/>
            <p:nvPr/>
          </p:nvSpPr>
          <p:spPr>
            <a:xfrm rot="19486956">
              <a:off x="310933" y="6363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3" name="文本框 147"/>
            <p:cNvSpPr txBox="1"/>
            <p:nvPr/>
          </p:nvSpPr>
          <p:spPr>
            <a:xfrm rot="19956522">
              <a:off x="347230" y="41560"/>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4" name="文本框 148"/>
            <p:cNvSpPr txBox="1"/>
            <p:nvPr/>
          </p:nvSpPr>
          <p:spPr>
            <a:xfrm rot="20426087">
              <a:off x="386194" y="2463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5" name="文本框 149"/>
            <p:cNvSpPr txBox="1"/>
            <p:nvPr/>
          </p:nvSpPr>
          <p:spPr>
            <a:xfrm rot="20895652">
              <a:off x="427098" y="1317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6" name="文本框 150"/>
            <p:cNvSpPr txBox="1"/>
            <p:nvPr/>
          </p:nvSpPr>
          <p:spPr>
            <a:xfrm rot="21365218">
              <a:off x="469184" y="739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7" name="文本框 151"/>
            <p:cNvSpPr txBox="1"/>
            <p:nvPr/>
          </p:nvSpPr>
          <p:spPr>
            <a:xfrm rot="234782">
              <a:off x="511664" y="739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8" name="文本框 152"/>
            <p:cNvSpPr txBox="1"/>
            <p:nvPr/>
          </p:nvSpPr>
          <p:spPr>
            <a:xfrm rot="704348">
              <a:off x="553750" y="1317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9" name="文本框 153"/>
            <p:cNvSpPr txBox="1"/>
            <p:nvPr/>
          </p:nvSpPr>
          <p:spPr>
            <a:xfrm rot="1173913">
              <a:off x="594656" y="2463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0" name="文本框 154"/>
            <p:cNvSpPr txBox="1"/>
            <p:nvPr/>
          </p:nvSpPr>
          <p:spPr>
            <a:xfrm rot="1643478">
              <a:off x="633620" y="41562"/>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1" name="文本框 155"/>
            <p:cNvSpPr txBox="1"/>
            <p:nvPr/>
          </p:nvSpPr>
          <p:spPr>
            <a:xfrm rot="2113044">
              <a:off x="669916" y="6363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2" name="文本框 156"/>
            <p:cNvSpPr txBox="1"/>
            <p:nvPr/>
          </p:nvSpPr>
          <p:spPr>
            <a:xfrm rot="2582608">
              <a:off x="702866" y="9044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3" name="文本框 157"/>
            <p:cNvSpPr txBox="1"/>
            <p:nvPr/>
          </p:nvSpPr>
          <p:spPr>
            <a:xfrm rot="3052174">
              <a:off x="731862" y="1214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4" name="文本框 158"/>
            <p:cNvSpPr txBox="1"/>
            <p:nvPr/>
          </p:nvSpPr>
          <p:spPr>
            <a:xfrm rot="3521739">
              <a:off x="756360" y="15619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5" name="文本框 159"/>
            <p:cNvSpPr txBox="1"/>
            <p:nvPr/>
          </p:nvSpPr>
          <p:spPr>
            <a:xfrm rot="3991305">
              <a:off x="775904" y="19391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6" name="文本框 160"/>
            <p:cNvSpPr txBox="1"/>
            <p:nvPr/>
          </p:nvSpPr>
          <p:spPr>
            <a:xfrm rot="4460869">
              <a:off x="790131" y="233941"/>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7" name="文本框 161"/>
            <p:cNvSpPr txBox="1"/>
            <p:nvPr/>
          </p:nvSpPr>
          <p:spPr>
            <a:xfrm rot="4930435">
              <a:off x="798773" y="27553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8" name="文本框 162"/>
            <p:cNvSpPr txBox="1"/>
            <p:nvPr/>
          </p:nvSpPr>
          <p:spPr>
            <a:xfrm rot="5400000">
              <a:off x="801673" y="31791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9" name="文本框 163"/>
            <p:cNvSpPr txBox="1"/>
            <p:nvPr/>
          </p:nvSpPr>
          <p:spPr>
            <a:xfrm rot="5869565">
              <a:off x="798774" y="360297"/>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0" name="文本框 164"/>
            <p:cNvSpPr txBox="1"/>
            <p:nvPr/>
          </p:nvSpPr>
          <p:spPr>
            <a:xfrm rot="6339131">
              <a:off x="790131" y="4018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1" name="文本框 165"/>
            <p:cNvSpPr txBox="1"/>
            <p:nvPr/>
          </p:nvSpPr>
          <p:spPr>
            <a:xfrm rot="6808695">
              <a:off x="775905" y="44191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2" name="文本框 166"/>
            <p:cNvSpPr txBox="1"/>
            <p:nvPr/>
          </p:nvSpPr>
          <p:spPr>
            <a:xfrm rot="7278261">
              <a:off x="756361" y="47963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3" name="文本框 167"/>
            <p:cNvSpPr txBox="1"/>
            <p:nvPr/>
          </p:nvSpPr>
          <p:spPr>
            <a:xfrm rot="7747826">
              <a:off x="731863" y="514339"/>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4" name="文本框 168"/>
            <p:cNvSpPr txBox="1"/>
            <p:nvPr/>
          </p:nvSpPr>
          <p:spPr>
            <a:xfrm rot="8217392">
              <a:off x="702868" y="54538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5" name="文本框 169"/>
            <p:cNvSpPr txBox="1"/>
            <p:nvPr/>
          </p:nvSpPr>
          <p:spPr>
            <a:xfrm rot="8686956">
              <a:off x="669916" y="57219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6" name="文本框 170"/>
            <p:cNvSpPr txBox="1"/>
            <p:nvPr/>
          </p:nvSpPr>
          <p:spPr>
            <a:xfrm rot="9156522">
              <a:off x="633618" y="594270"/>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7" name="文本框 171"/>
            <p:cNvSpPr txBox="1"/>
            <p:nvPr/>
          </p:nvSpPr>
          <p:spPr>
            <a:xfrm rot="9626087">
              <a:off x="594655" y="61119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8" name="文本框 172"/>
            <p:cNvSpPr txBox="1"/>
            <p:nvPr/>
          </p:nvSpPr>
          <p:spPr>
            <a:xfrm rot="10095652">
              <a:off x="553750" y="62265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9" name="文本框 173"/>
            <p:cNvSpPr txBox="1"/>
            <p:nvPr/>
          </p:nvSpPr>
          <p:spPr>
            <a:xfrm rot="10565217">
              <a:off x="511664" y="628439"/>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0" name="文本框 174"/>
            <p:cNvSpPr txBox="1"/>
            <p:nvPr/>
          </p:nvSpPr>
          <p:spPr>
            <a:xfrm rot="11034783">
              <a:off x="469184" y="628439"/>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1" name="文本框 175"/>
            <p:cNvSpPr txBox="1"/>
            <p:nvPr/>
          </p:nvSpPr>
          <p:spPr>
            <a:xfrm rot="11504348">
              <a:off x="427098" y="62265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2" name="文本框 176"/>
            <p:cNvSpPr txBox="1"/>
            <p:nvPr/>
          </p:nvSpPr>
          <p:spPr>
            <a:xfrm rot="11973913">
              <a:off x="386194" y="61119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3" name="文本框 177"/>
            <p:cNvSpPr txBox="1"/>
            <p:nvPr/>
          </p:nvSpPr>
          <p:spPr>
            <a:xfrm rot="12443478">
              <a:off x="347229" y="594268"/>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4" name="文本框 178"/>
            <p:cNvSpPr txBox="1"/>
            <p:nvPr/>
          </p:nvSpPr>
          <p:spPr>
            <a:xfrm rot="12913044">
              <a:off x="310933" y="572196"/>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5" name="文本框 179"/>
            <p:cNvSpPr txBox="1"/>
            <p:nvPr/>
          </p:nvSpPr>
          <p:spPr>
            <a:xfrm rot="13382609">
              <a:off x="277981" y="54538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6" name="文本框 180"/>
            <p:cNvSpPr txBox="1"/>
            <p:nvPr/>
          </p:nvSpPr>
          <p:spPr>
            <a:xfrm rot="13852174">
              <a:off x="248986" y="514340"/>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7" name="文本框 181"/>
            <p:cNvSpPr txBox="1"/>
            <p:nvPr/>
          </p:nvSpPr>
          <p:spPr>
            <a:xfrm rot="14321739">
              <a:off x="224487" y="47963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8" name="文本框 182"/>
            <p:cNvSpPr txBox="1"/>
            <p:nvPr/>
          </p:nvSpPr>
          <p:spPr>
            <a:xfrm rot="14791304">
              <a:off x="204943" y="44191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9" name="文本框 183"/>
            <p:cNvSpPr txBox="1"/>
            <p:nvPr/>
          </p:nvSpPr>
          <p:spPr>
            <a:xfrm rot="15260870">
              <a:off x="190717" y="4018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0" name="文本框 184"/>
            <p:cNvSpPr txBox="1"/>
            <p:nvPr/>
          </p:nvSpPr>
          <p:spPr>
            <a:xfrm rot="15730435">
              <a:off x="182074" y="360297"/>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10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heel(1)">
                                      <p:cBhvr>
                                        <p:cTn id="7" dur="1000"/>
                                        <p:tgtEl>
                                          <p:spTgt spid="84"/>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down)">
                                      <p:cBhvr>
                                        <p:cTn id="11" dur="500"/>
                                        <p:tgtEl>
                                          <p:spTgt spid="77"/>
                                        </p:tgtEl>
                                      </p:cBhvr>
                                    </p:animEffect>
                                  </p:childTnLst>
                                </p:cTn>
                              </p:par>
                            </p:childTnLst>
                          </p:cTn>
                        </p:par>
                        <p:par>
                          <p:cTn id="12" fill="hold">
                            <p:stCondLst>
                              <p:cond delay="1500"/>
                            </p:stCondLst>
                            <p:childTnLst>
                              <p:par>
                                <p:cTn id="13" presetID="14" presetClass="entr" presetSubtype="10"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randombar(horizontal)">
                                      <p:cBhvr>
                                        <p:cTn id="15" dur="500"/>
                                        <p:tgtEl>
                                          <p:spTgt spid="63"/>
                                        </p:tgtEl>
                                      </p:cBhvr>
                                    </p:animEffect>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22" presetClass="entr" presetSubtype="8"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3" grpId="0"/>
      <p:bldP spid="7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876907" y="0"/>
            <a:ext cx="5267093" cy="437195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C:\Users\carou\Desktop\新建文件夹 (2)\t016bb9db69d632fcc2.jpgt016bb9db69d632fcc2"/>
          <p:cNvPicPr>
            <a:picLocks noChangeAspect="1"/>
          </p:cNvPicPr>
          <p:nvPr/>
        </p:nvPicPr>
        <p:blipFill>
          <a:blip r:embed="rId1"/>
          <a:srcRect/>
          <a:stretch>
            <a:fillRect/>
          </a:stretch>
        </p:blipFill>
        <p:spPr>
          <a:xfrm>
            <a:off x="667704" y="1578456"/>
            <a:ext cx="3544256" cy="2214880"/>
          </a:xfrm>
          <a:prstGeom prst="rect">
            <a:avLst/>
          </a:prstGeom>
        </p:spPr>
      </p:pic>
      <p:sp useBgFill="1">
        <p:nvSpPr>
          <p:cNvPr id="10" name="等腰三角形 9"/>
          <p:cNvSpPr/>
          <p:nvPr/>
        </p:nvSpPr>
        <p:spPr>
          <a:xfrm rot="16200000">
            <a:off x="3990418" y="1698788"/>
            <a:ext cx="216024" cy="227059"/>
          </a:xfrm>
          <a:prstGeom prs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文本框 185"/>
          <p:cNvSpPr txBox="1"/>
          <p:nvPr/>
        </p:nvSpPr>
        <p:spPr>
          <a:xfrm>
            <a:off x="4277218" y="1259077"/>
            <a:ext cx="1914313" cy="337185"/>
          </a:xfrm>
          <a:prstGeom prst="rect">
            <a:avLst/>
          </a:prstGeom>
          <a:noFill/>
        </p:spPr>
        <p:txBody>
          <a:bodyPr wrap="square" rtlCol="0">
            <a:spAutoFit/>
          </a:bodyPr>
          <a:lstStyle/>
          <a:p>
            <a:pPr algn="ctr"/>
            <a:r>
              <a:rPr lang="zh-CN" altLang="en-US" sz="1600" b="1" spc="300" dirty="0">
                <a:solidFill>
                  <a:srgbClr val="40E0C5"/>
                </a:solidFill>
                <a:latin typeface="微软雅黑" panose="020B0503020204020204" pitchFamily="34" charset="-122"/>
                <a:ea typeface="微软雅黑" panose="020B0503020204020204" pitchFamily="34" charset="-122"/>
              </a:rPr>
              <a:t>驱动稳定性</a:t>
            </a:r>
            <a:endParaRPr lang="zh-CN" altLang="en-US" sz="1600" b="1" spc="300" dirty="0">
              <a:solidFill>
                <a:srgbClr val="40E0C5"/>
              </a:solidFill>
              <a:latin typeface="微软雅黑" panose="020B0503020204020204" pitchFamily="34" charset="-122"/>
              <a:ea typeface="微软雅黑" panose="020B0503020204020204" pitchFamily="34" charset="-122"/>
            </a:endParaRPr>
          </a:p>
        </p:txBody>
      </p:sp>
      <p:sp>
        <p:nvSpPr>
          <p:cNvPr id="94" name="矩形 93"/>
          <p:cNvSpPr/>
          <p:nvPr/>
        </p:nvSpPr>
        <p:spPr>
          <a:xfrm>
            <a:off x="4529097" y="1869840"/>
            <a:ext cx="3935785" cy="810260"/>
          </a:xfrm>
          <a:prstGeom prst="rect">
            <a:avLst/>
          </a:prstGeom>
        </p:spPr>
        <p:txBody>
          <a:bodyPr wrap="square">
            <a:spAutoFit/>
          </a:bodyPr>
          <a:lstStyle/>
          <a:p>
            <a:pPr algn="just">
              <a:lnSpc>
                <a:spcPct val="130000"/>
              </a:lnSpc>
            </a:pPr>
            <a:r>
              <a:rPr lang="zh-CN" altLang="en-US" sz="1200" spc="300" dirty="0">
                <a:solidFill>
                  <a:schemeClr val="bg1"/>
                </a:solidFill>
                <a:latin typeface="微软雅黑" panose="020B0503020204020204" pitchFamily="34" charset="-122"/>
                <a:ea typeface="微软雅黑" panose="020B0503020204020204" pitchFamily="34" charset="-122"/>
              </a:rPr>
              <a:t>现有已知的最大不稳定性兼容性在系统的网络部分，工作之余的时间号召大家学习网络驱动方面的知识，做好兼容性的问题解决</a:t>
            </a:r>
            <a:endParaRPr lang="zh-CN" altLang="en-US" sz="1200" spc="3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4631385" y="1715429"/>
            <a:ext cx="605365" cy="0"/>
          </a:xfrm>
          <a:prstGeom prst="line">
            <a:avLst/>
          </a:prstGeom>
          <a:ln>
            <a:solidFill>
              <a:srgbClr val="40E0C5"/>
            </a:solidFill>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4529097" y="2836781"/>
            <a:ext cx="3960813" cy="570865"/>
          </a:xfrm>
          <a:prstGeom prst="rect">
            <a:avLst/>
          </a:prstGeom>
        </p:spPr>
        <p:txBody>
          <a:bodyPr wrap="square">
            <a:spAutoFit/>
          </a:bodyPr>
          <a:lstStyle/>
          <a:p>
            <a:pPr algn="just">
              <a:lnSpc>
                <a:spcPct val="130000"/>
              </a:lnSpc>
            </a:pPr>
            <a:r>
              <a:rPr lang="zh-CN" altLang="en-US" sz="1200" spc="300" dirty="0">
                <a:solidFill>
                  <a:schemeClr val="bg1"/>
                </a:solidFill>
                <a:latin typeface="微软雅黑" panose="020B0503020204020204" pitchFamily="34" charset="-122"/>
                <a:ea typeface="微软雅黑" panose="020B0503020204020204" pitchFamily="34" charset="-122"/>
              </a:rPr>
              <a:t>对系统的内存文件系统部分做优化，尽全力做好恶劣环境下的机器稳定性工作</a:t>
            </a:r>
            <a:endParaRPr lang="zh-CN" altLang="en-US" sz="1200" spc="300" dirty="0">
              <a:solidFill>
                <a:schemeClr val="bg1"/>
              </a:solidFill>
              <a:latin typeface="微软雅黑" panose="020B0503020204020204" pitchFamily="34" charset="-122"/>
              <a:ea typeface="微软雅黑" panose="020B0503020204020204" pitchFamily="34" charset="-122"/>
            </a:endParaRPr>
          </a:p>
        </p:txBody>
      </p:sp>
      <p:sp>
        <p:nvSpPr>
          <p:cNvPr id="63" name="矩形 62"/>
          <p:cNvSpPr/>
          <p:nvPr/>
        </p:nvSpPr>
        <p:spPr>
          <a:xfrm>
            <a:off x="4529097" y="3563655"/>
            <a:ext cx="4003716" cy="570865"/>
          </a:xfrm>
          <a:prstGeom prst="rect">
            <a:avLst/>
          </a:prstGeom>
        </p:spPr>
        <p:txBody>
          <a:bodyPr wrap="square">
            <a:spAutoFit/>
          </a:bodyPr>
          <a:lstStyle/>
          <a:p>
            <a:pPr algn="just">
              <a:lnSpc>
                <a:spcPct val="130000"/>
              </a:lnSpc>
            </a:pPr>
            <a:r>
              <a:rPr lang="zh-CN" altLang="en-US" sz="1200" spc="300" dirty="0">
                <a:solidFill>
                  <a:schemeClr val="bg1"/>
                </a:solidFill>
                <a:latin typeface="微软雅黑" panose="020B0503020204020204" pitchFamily="34" charset="-122"/>
                <a:ea typeface="微软雅黑" panose="020B0503020204020204" pitchFamily="34" charset="-122"/>
              </a:rPr>
              <a:t>做好</a:t>
            </a:r>
            <a:r>
              <a:rPr lang="en-US" altLang="zh-CN" sz="1200" spc="300" dirty="0">
                <a:solidFill>
                  <a:schemeClr val="bg1"/>
                </a:solidFill>
                <a:latin typeface="微软雅黑" panose="020B0503020204020204" pitchFamily="34" charset="-122"/>
                <a:ea typeface="微软雅黑" panose="020B0503020204020204" pitchFamily="34" charset="-122"/>
              </a:rPr>
              <a:t>uboot</a:t>
            </a:r>
            <a:r>
              <a:rPr lang="zh-CN" altLang="en-US" sz="1200" spc="300" dirty="0">
                <a:solidFill>
                  <a:schemeClr val="bg1"/>
                </a:solidFill>
                <a:latin typeface="微软雅黑" panose="020B0503020204020204" pitchFamily="34" charset="-122"/>
                <a:ea typeface="微软雅黑" panose="020B0503020204020204" pitchFamily="34" charset="-122"/>
              </a:rPr>
              <a:t>、</a:t>
            </a:r>
            <a:r>
              <a:rPr lang="en-US" altLang="zh-CN" sz="1200" spc="300" dirty="0">
                <a:solidFill>
                  <a:schemeClr val="bg1"/>
                </a:solidFill>
                <a:latin typeface="微软雅黑" panose="020B0503020204020204" pitchFamily="34" charset="-122"/>
                <a:ea typeface="微软雅黑" panose="020B0503020204020204" pitchFamily="34" charset="-122"/>
              </a:rPr>
              <a:t>kernel</a:t>
            </a:r>
            <a:r>
              <a:rPr lang="zh-CN" altLang="en-US" sz="1200" spc="300" dirty="0">
                <a:solidFill>
                  <a:schemeClr val="bg1"/>
                </a:solidFill>
                <a:latin typeface="微软雅黑" panose="020B0503020204020204" pitchFamily="34" charset="-122"/>
                <a:ea typeface="微软雅黑" panose="020B0503020204020204" pitchFamily="34" charset="-122"/>
              </a:rPr>
              <a:t>、</a:t>
            </a:r>
            <a:r>
              <a:rPr lang="en-US" altLang="zh-CN" sz="1200" spc="300" dirty="0">
                <a:solidFill>
                  <a:schemeClr val="bg1"/>
                </a:solidFill>
                <a:latin typeface="微软雅黑" panose="020B0503020204020204" pitchFamily="34" charset="-122"/>
                <a:ea typeface="微软雅黑" panose="020B0503020204020204" pitchFamily="34" charset="-122"/>
              </a:rPr>
              <a:t>rootfs</a:t>
            </a:r>
            <a:r>
              <a:rPr lang="zh-CN" altLang="en-US" sz="1200" spc="300" dirty="0">
                <a:solidFill>
                  <a:schemeClr val="bg1"/>
                </a:solidFill>
                <a:latin typeface="微软雅黑" panose="020B0503020204020204" pitchFamily="34" charset="-122"/>
                <a:ea typeface="微软雅黑" panose="020B0503020204020204" pitchFamily="34" charset="-122"/>
              </a:rPr>
              <a:t>的优化工作，减小开机时间，稳定性的优化，增强竞争力</a:t>
            </a:r>
            <a:endParaRPr lang="zh-CN" altLang="en-US" sz="1200" spc="300" dirty="0">
              <a:solidFill>
                <a:schemeClr val="bg1"/>
              </a:solidFill>
              <a:latin typeface="微软雅黑" panose="020B0503020204020204" pitchFamily="34" charset="-122"/>
              <a:ea typeface="微软雅黑" panose="020B0503020204020204" pitchFamily="34" charset="-122"/>
            </a:endParaRPr>
          </a:p>
        </p:txBody>
      </p:sp>
      <p:sp>
        <p:nvSpPr>
          <p:cNvPr id="77" name="文本框 185"/>
          <p:cNvSpPr txBox="1"/>
          <p:nvPr/>
        </p:nvSpPr>
        <p:spPr>
          <a:xfrm>
            <a:off x="1105566" y="325325"/>
            <a:ext cx="2556494" cy="706755"/>
          </a:xfrm>
          <a:prstGeom prst="rect">
            <a:avLst/>
          </a:prstGeom>
          <a:noFill/>
        </p:spPr>
        <p:txBody>
          <a:bodyPr wrap="square" rtlCol="0">
            <a:spAutoFit/>
          </a:bodyPr>
          <a:lstStyle/>
          <a:p>
            <a:pPr algn="ctr"/>
            <a:r>
              <a:rPr lang="zh-CN" altLang="en-US" sz="2000" b="1" spc="300" dirty="0">
                <a:solidFill>
                  <a:schemeClr val="bg1"/>
                </a:solidFill>
                <a:latin typeface="微软雅黑" panose="020B0503020204020204" pitchFamily="34" charset="-122"/>
                <a:ea typeface="微软雅黑" panose="020B0503020204020204" pitchFamily="34" charset="-122"/>
                <a:sym typeface="+mn-ea"/>
              </a:rPr>
              <a:t>未来规划</a:t>
            </a:r>
            <a:endParaRPr lang="zh-CN" altLang="en-US" sz="2000" b="1" spc="300" dirty="0">
              <a:solidFill>
                <a:schemeClr val="bg1"/>
              </a:solidFill>
              <a:latin typeface="微软雅黑" panose="020B0503020204020204" pitchFamily="34" charset="-122"/>
              <a:ea typeface="微软雅黑" panose="020B0503020204020204" pitchFamily="34" charset="-122"/>
            </a:endParaRPr>
          </a:p>
          <a:p>
            <a:pPr algn="ctr"/>
            <a:r>
              <a:rPr lang="en-US" altLang="zh-CN" sz="2000" b="1" spc="300" dirty="0">
                <a:solidFill>
                  <a:schemeClr val="bg1"/>
                </a:solidFill>
                <a:latin typeface="微软雅黑" panose="020B0503020204020204" pitchFamily="34" charset="-122"/>
                <a:ea typeface="微软雅黑" panose="020B0503020204020204" pitchFamily="34" charset="-122"/>
                <a:sym typeface="+mn-ea"/>
              </a:rPr>
              <a:t>My Future</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sp>
        <p:nvSpPr>
          <p:cNvPr id="80" name="TextBox 79"/>
          <p:cNvSpPr txBox="1"/>
          <p:nvPr/>
        </p:nvSpPr>
        <p:spPr>
          <a:xfrm>
            <a:off x="501095" y="445975"/>
            <a:ext cx="504056"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81" name="组合 80"/>
          <p:cNvGrpSpPr/>
          <p:nvPr/>
        </p:nvGrpSpPr>
        <p:grpSpPr>
          <a:xfrm>
            <a:off x="390621" y="284068"/>
            <a:ext cx="725005" cy="723925"/>
            <a:chOff x="113757" y="7391"/>
            <a:chExt cx="973930" cy="972480"/>
          </a:xfrm>
        </p:grpSpPr>
        <p:sp>
          <p:nvSpPr>
            <p:cNvPr id="82" name="文本框 139"/>
            <p:cNvSpPr txBox="1"/>
            <p:nvPr/>
          </p:nvSpPr>
          <p:spPr>
            <a:xfrm rot="16200000">
              <a:off x="179175" y="317914"/>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3" name="文本框 140"/>
            <p:cNvSpPr txBox="1"/>
            <p:nvPr/>
          </p:nvSpPr>
          <p:spPr>
            <a:xfrm rot="16669565">
              <a:off x="182074" y="27553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4" name="文本框 141"/>
            <p:cNvSpPr txBox="1"/>
            <p:nvPr/>
          </p:nvSpPr>
          <p:spPr>
            <a:xfrm rot="17139131">
              <a:off x="190717" y="233941"/>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5" name="文本框 142"/>
            <p:cNvSpPr txBox="1"/>
            <p:nvPr/>
          </p:nvSpPr>
          <p:spPr>
            <a:xfrm rot="17608695">
              <a:off x="204943" y="19391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6" name="文本框 143"/>
            <p:cNvSpPr txBox="1"/>
            <p:nvPr/>
          </p:nvSpPr>
          <p:spPr>
            <a:xfrm rot="18078261">
              <a:off x="224487" y="15619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7" name="文本框 144"/>
            <p:cNvSpPr txBox="1"/>
            <p:nvPr/>
          </p:nvSpPr>
          <p:spPr>
            <a:xfrm rot="18547826">
              <a:off x="248984" y="1214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8" name="文本框 145"/>
            <p:cNvSpPr txBox="1"/>
            <p:nvPr/>
          </p:nvSpPr>
          <p:spPr>
            <a:xfrm rot="19017391">
              <a:off x="277981" y="9044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9" name="文本框 146"/>
            <p:cNvSpPr txBox="1"/>
            <p:nvPr/>
          </p:nvSpPr>
          <p:spPr>
            <a:xfrm rot="19486956">
              <a:off x="310933" y="6363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0" name="文本框 147"/>
            <p:cNvSpPr txBox="1"/>
            <p:nvPr/>
          </p:nvSpPr>
          <p:spPr>
            <a:xfrm rot="19956522">
              <a:off x="347230" y="41560"/>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1" name="文本框 148"/>
            <p:cNvSpPr txBox="1"/>
            <p:nvPr/>
          </p:nvSpPr>
          <p:spPr>
            <a:xfrm rot="20426087">
              <a:off x="386194" y="2463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2" name="文本框 149"/>
            <p:cNvSpPr txBox="1"/>
            <p:nvPr/>
          </p:nvSpPr>
          <p:spPr>
            <a:xfrm rot="20895652">
              <a:off x="427098" y="1317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5" name="文本框 150"/>
            <p:cNvSpPr txBox="1"/>
            <p:nvPr/>
          </p:nvSpPr>
          <p:spPr>
            <a:xfrm rot="21365218">
              <a:off x="469184" y="739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6" name="文本框 151"/>
            <p:cNvSpPr txBox="1"/>
            <p:nvPr/>
          </p:nvSpPr>
          <p:spPr>
            <a:xfrm rot="234782">
              <a:off x="511664" y="739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8" name="文本框 152"/>
            <p:cNvSpPr txBox="1"/>
            <p:nvPr/>
          </p:nvSpPr>
          <p:spPr>
            <a:xfrm rot="704348">
              <a:off x="553750" y="1317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9" name="文本框 153"/>
            <p:cNvSpPr txBox="1"/>
            <p:nvPr/>
          </p:nvSpPr>
          <p:spPr>
            <a:xfrm rot="1173913">
              <a:off x="594656" y="2463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0" name="文本框 154"/>
            <p:cNvSpPr txBox="1"/>
            <p:nvPr/>
          </p:nvSpPr>
          <p:spPr>
            <a:xfrm rot="1643478">
              <a:off x="633620" y="41562"/>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1" name="文本框 155"/>
            <p:cNvSpPr txBox="1"/>
            <p:nvPr/>
          </p:nvSpPr>
          <p:spPr>
            <a:xfrm rot="2113044">
              <a:off x="669916" y="6363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2" name="文本框 156"/>
            <p:cNvSpPr txBox="1"/>
            <p:nvPr/>
          </p:nvSpPr>
          <p:spPr>
            <a:xfrm rot="2582608">
              <a:off x="702866" y="9044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3" name="文本框 157"/>
            <p:cNvSpPr txBox="1"/>
            <p:nvPr/>
          </p:nvSpPr>
          <p:spPr>
            <a:xfrm rot="3052174">
              <a:off x="731862" y="1214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4" name="文本框 158"/>
            <p:cNvSpPr txBox="1"/>
            <p:nvPr/>
          </p:nvSpPr>
          <p:spPr>
            <a:xfrm rot="3521739">
              <a:off x="756360" y="15619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5" name="文本框 159"/>
            <p:cNvSpPr txBox="1"/>
            <p:nvPr/>
          </p:nvSpPr>
          <p:spPr>
            <a:xfrm rot="3991305">
              <a:off x="775904" y="19391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6" name="文本框 160"/>
            <p:cNvSpPr txBox="1"/>
            <p:nvPr/>
          </p:nvSpPr>
          <p:spPr>
            <a:xfrm rot="4460869">
              <a:off x="790131" y="233941"/>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7" name="文本框 161"/>
            <p:cNvSpPr txBox="1"/>
            <p:nvPr/>
          </p:nvSpPr>
          <p:spPr>
            <a:xfrm rot="4930435">
              <a:off x="798773" y="27553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8" name="文本框 162"/>
            <p:cNvSpPr txBox="1"/>
            <p:nvPr/>
          </p:nvSpPr>
          <p:spPr>
            <a:xfrm rot="5400000">
              <a:off x="801673" y="31791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9" name="文本框 163"/>
            <p:cNvSpPr txBox="1"/>
            <p:nvPr/>
          </p:nvSpPr>
          <p:spPr>
            <a:xfrm rot="5869565">
              <a:off x="798774" y="360297"/>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0" name="文本框 164"/>
            <p:cNvSpPr txBox="1"/>
            <p:nvPr/>
          </p:nvSpPr>
          <p:spPr>
            <a:xfrm rot="6339131">
              <a:off x="790131" y="4018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1" name="文本框 165"/>
            <p:cNvSpPr txBox="1"/>
            <p:nvPr/>
          </p:nvSpPr>
          <p:spPr>
            <a:xfrm rot="6808695">
              <a:off x="775905" y="44191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2" name="文本框 166"/>
            <p:cNvSpPr txBox="1"/>
            <p:nvPr/>
          </p:nvSpPr>
          <p:spPr>
            <a:xfrm rot="7278261">
              <a:off x="756361" y="47963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3" name="文本框 167"/>
            <p:cNvSpPr txBox="1"/>
            <p:nvPr/>
          </p:nvSpPr>
          <p:spPr>
            <a:xfrm rot="7747826">
              <a:off x="731863" y="514339"/>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4" name="文本框 168"/>
            <p:cNvSpPr txBox="1"/>
            <p:nvPr/>
          </p:nvSpPr>
          <p:spPr>
            <a:xfrm rot="8217392">
              <a:off x="702868" y="54538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5" name="文本框 169"/>
            <p:cNvSpPr txBox="1"/>
            <p:nvPr/>
          </p:nvSpPr>
          <p:spPr>
            <a:xfrm rot="8686956">
              <a:off x="669916" y="57219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6" name="文本框 170"/>
            <p:cNvSpPr txBox="1"/>
            <p:nvPr/>
          </p:nvSpPr>
          <p:spPr>
            <a:xfrm rot="9156522">
              <a:off x="633618" y="594270"/>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7" name="文本框 171"/>
            <p:cNvSpPr txBox="1"/>
            <p:nvPr/>
          </p:nvSpPr>
          <p:spPr>
            <a:xfrm rot="9626087">
              <a:off x="594655" y="61119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8" name="文本框 172"/>
            <p:cNvSpPr txBox="1"/>
            <p:nvPr/>
          </p:nvSpPr>
          <p:spPr>
            <a:xfrm rot="10095652">
              <a:off x="553750" y="62265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9" name="文本框 173"/>
            <p:cNvSpPr txBox="1"/>
            <p:nvPr/>
          </p:nvSpPr>
          <p:spPr>
            <a:xfrm rot="10565217">
              <a:off x="511664" y="628439"/>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0" name="文本框 174"/>
            <p:cNvSpPr txBox="1"/>
            <p:nvPr/>
          </p:nvSpPr>
          <p:spPr>
            <a:xfrm rot="11034783">
              <a:off x="469184" y="628439"/>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1" name="文本框 175"/>
            <p:cNvSpPr txBox="1"/>
            <p:nvPr/>
          </p:nvSpPr>
          <p:spPr>
            <a:xfrm rot="11504348">
              <a:off x="427098" y="62265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2" name="文本框 176"/>
            <p:cNvSpPr txBox="1"/>
            <p:nvPr/>
          </p:nvSpPr>
          <p:spPr>
            <a:xfrm rot="11973913">
              <a:off x="386194" y="61119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3" name="文本框 177"/>
            <p:cNvSpPr txBox="1"/>
            <p:nvPr/>
          </p:nvSpPr>
          <p:spPr>
            <a:xfrm rot="12443478">
              <a:off x="347229" y="594268"/>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4" name="文本框 178"/>
            <p:cNvSpPr txBox="1"/>
            <p:nvPr/>
          </p:nvSpPr>
          <p:spPr>
            <a:xfrm rot="12913044">
              <a:off x="310933" y="572196"/>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5" name="文本框 179"/>
            <p:cNvSpPr txBox="1"/>
            <p:nvPr/>
          </p:nvSpPr>
          <p:spPr>
            <a:xfrm rot="13382609">
              <a:off x="277981" y="54538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6" name="文本框 180"/>
            <p:cNvSpPr txBox="1"/>
            <p:nvPr/>
          </p:nvSpPr>
          <p:spPr>
            <a:xfrm rot="13852174">
              <a:off x="248986" y="514340"/>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7" name="文本框 181"/>
            <p:cNvSpPr txBox="1"/>
            <p:nvPr/>
          </p:nvSpPr>
          <p:spPr>
            <a:xfrm rot="14321739">
              <a:off x="224487" y="47963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8" name="文本框 182"/>
            <p:cNvSpPr txBox="1"/>
            <p:nvPr/>
          </p:nvSpPr>
          <p:spPr>
            <a:xfrm rot="14791304">
              <a:off x="204943" y="44191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9" name="文本框 183"/>
            <p:cNvSpPr txBox="1"/>
            <p:nvPr/>
          </p:nvSpPr>
          <p:spPr>
            <a:xfrm rot="15260870">
              <a:off x="190717" y="4018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0" name="文本框 184"/>
            <p:cNvSpPr txBox="1"/>
            <p:nvPr/>
          </p:nvSpPr>
          <p:spPr>
            <a:xfrm rot="15730435">
              <a:off x="182074" y="360297"/>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10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heel(1)">
                                      <p:cBhvr>
                                        <p:cTn id="7" dur="1000"/>
                                        <p:tgtEl>
                                          <p:spTgt spid="81"/>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wipe(down)">
                                      <p:cBhvr>
                                        <p:cTn id="11" dur="500"/>
                                        <p:tgtEl>
                                          <p:spTgt spid="80"/>
                                        </p:tgtEl>
                                      </p:cBhvr>
                                    </p:animEffect>
                                  </p:childTnLst>
                                </p:cTn>
                              </p:par>
                            </p:childTnLst>
                          </p:cTn>
                        </p:par>
                        <p:par>
                          <p:cTn id="12" fill="hold">
                            <p:stCondLst>
                              <p:cond delay="1500"/>
                            </p:stCondLst>
                            <p:childTnLst>
                              <p:par>
                                <p:cTn id="13" presetID="14" presetClass="entr" presetSubtype="10"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randombar(horizontal)">
                                      <p:cBhvr>
                                        <p:cTn id="15" dur="500"/>
                                        <p:tgtEl>
                                          <p:spTgt spid="77"/>
                                        </p:tgtEl>
                                      </p:cBhvr>
                                    </p:animEffect>
                                  </p:childTnLst>
                                </p:cTn>
                              </p:par>
                            </p:childTnLst>
                          </p:cTn>
                        </p:par>
                        <p:par>
                          <p:cTn id="16" fill="hold">
                            <p:stCondLst>
                              <p:cond delay="2000"/>
                            </p:stCondLst>
                            <p:childTnLst>
                              <p:par>
                                <p:cTn id="17" presetID="26"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290">
                                          <p:stCondLst>
                                            <p:cond delay="0"/>
                                          </p:stCondLst>
                                        </p:cTn>
                                        <p:tgtEl>
                                          <p:spTgt spid="9"/>
                                        </p:tgtEl>
                                      </p:cBhvr>
                                    </p:animEffect>
                                    <p:anim calcmode="lin" valueType="num">
                                      <p:cBhvr>
                                        <p:cTn id="20"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1"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2"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23"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24"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25" dur="13">
                                          <p:stCondLst>
                                            <p:cond delay="325"/>
                                          </p:stCondLst>
                                        </p:cTn>
                                        <p:tgtEl>
                                          <p:spTgt spid="9"/>
                                        </p:tgtEl>
                                      </p:cBhvr>
                                      <p:to x="100000" y="60000"/>
                                    </p:animScale>
                                    <p:animScale>
                                      <p:cBhvr>
                                        <p:cTn id="26" dur="83" decel="50000">
                                          <p:stCondLst>
                                            <p:cond delay="338"/>
                                          </p:stCondLst>
                                        </p:cTn>
                                        <p:tgtEl>
                                          <p:spTgt spid="9"/>
                                        </p:tgtEl>
                                      </p:cBhvr>
                                      <p:to x="100000" y="100000"/>
                                    </p:animScale>
                                    <p:animScale>
                                      <p:cBhvr>
                                        <p:cTn id="27" dur="13">
                                          <p:stCondLst>
                                            <p:cond delay="656"/>
                                          </p:stCondLst>
                                        </p:cTn>
                                        <p:tgtEl>
                                          <p:spTgt spid="9"/>
                                        </p:tgtEl>
                                      </p:cBhvr>
                                      <p:to x="100000" y="80000"/>
                                    </p:animScale>
                                    <p:animScale>
                                      <p:cBhvr>
                                        <p:cTn id="28" dur="83" decel="50000">
                                          <p:stCondLst>
                                            <p:cond delay="669"/>
                                          </p:stCondLst>
                                        </p:cTn>
                                        <p:tgtEl>
                                          <p:spTgt spid="9"/>
                                        </p:tgtEl>
                                      </p:cBhvr>
                                      <p:to x="100000" y="100000"/>
                                    </p:animScale>
                                    <p:animScale>
                                      <p:cBhvr>
                                        <p:cTn id="29" dur="13">
                                          <p:stCondLst>
                                            <p:cond delay="821"/>
                                          </p:stCondLst>
                                        </p:cTn>
                                        <p:tgtEl>
                                          <p:spTgt spid="9"/>
                                        </p:tgtEl>
                                      </p:cBhvr>
                                      <p:to x="100000" y="90000"/>
                                    </p:animScale>
                                    <p:animScale>
                                      <p:cBhvr>
                                        <p:cTn id="30" dur="83" decel="50000">
                                          <p:stCondLst>
                                            <p:cond delay="834"/>
                                          </p:stCondLst>
                                        </p:cTn>
                                        <p:tgtEl>
                                          <p:spTgt spid="9"/>
                                        </p:tgtEl>
                                      </p:cBhvr>
                                      <p:to x="100000" y="100000"/>
                                    </p:animScale>
                                    <p:animScale>
                                      <p:cBhvr>
                                        <p:cTn id="31" dur="13">
                                          <p:stCondLst>
                                            <p:cond delay="904"/>
                                          </p:stCondLst>
                                        </p:cTn>
                                        <p:tgtEl>
                                          <p:spTgt spid="9"/>
                                        </p:tgtEl>
                                      </p:cBhvr>
                                      <p:to x="100000" y="95000"/>
                                    </p:animScale>
                                    <p:animScale>
                                      <p:cBhvr>
                                        <p:cTn id="32" dur="83" decel="50000">
                                          <p:stCondLst>
                                            <p:cond delay="917"/>
                                          </p:stCondLst>
                                        </p:cTn>
                                        <p:tgtEl>
                                          <p:spTgt spid="9"/>
                                        </p:tgtEl>
                                      </p:cBhvr>
                                      <p:to x="100000" y="100000"/>
                                    </p:animScale>
                                  </p:childTnLst>
                                </p:cTn>
                              </p:par>
                              <p:par>
                                <p:cTn id="33" presetID="22" presetClass="entr" presetSubtype="2"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right)">
                                      <p:cBhvr>
                                        <p:cTn id="35" dur="1000"/>
                                        <p:tgtEl>
                                          <p:spTgt spid="8"/>
                                        </p:tgtEl>
                                      </p:cBhvr>
                                    </p:animEffect>
                                  </p:childTnLst>
                                </p:cTn>
                              </p:par>
                            </p:childTnLst>
                          </p:cTn>
                        </p:par>
                        <p:par>
                          <p:cTn id="36" fill="hold">
                            <p:stCondLst>
                              <p:cond delay="3000"/>
                            </p:stCondLst>
                            <p:childTnLst>
                              <p:par>
                                <p:cTn id="37" presetID="16" presetClass="entr" presetSubtype="21"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arn(inVertical)">
                                      <p:cBhvr>
                                        <p:cTn id="39" dur="500"/>
                                        <p:tgtEl>
                                          <p:spTgt spid="10"/>
                                        </p:tgtEl>
                                      </p:cBhvr>
                                    </p:animEffect>
                                  </p:childTnLst>
                                </p:cTn>
                              </p:par>
                            </p:childTnLst>
                          </p:cTn>
                        </p:par>
                        <p:par>
                          <p:cTn id="40" fill="hold">
                            <p:stCondLst>
                              <p:cond delay="3500"/>
                            </p:stCondLst>
                            <p:childTnLst>
                              <p:par>
                                <p:cTn id="41" presetID="14" presetClass="entr" presetSubtype="10" fill="hold" grpId="0" nodeType="afterEffect">
                                  <p:stCondLst>
                                    <p:cond delay="0"/>
                                  </p:stCondLst>
                                  <p:childTnLst>
                                    <p:set>
                                      <p:cBhvr>
                                        <p:cTn id="42" dur="1" fill="hold">
                                          <p:stCondLst>
                                            <p:cond delay="0"/>
                                          </p:stCondLst>
                                        </p:cTn>
                                        <p:tgtEl>
                                          <p:spTgt spid="93"/>
                                        </p:tgtEl>
                                        <p:attrNameLst>
                                          <p:attrName>style.visibility</p:attrName>
                                        </p:attrNameLst>
                                      </p:cBhvr>
                                      <p:to>
                                        <p:strVal val="visible"/>
                                      </p:to>
                                    </p:set>
                                    <p:animEffect transition="in" filter="randombar(horizontal)">
                                      <p:cBhvr>
                                        <p:cTn id="43" dur="500"/>
                                        <p:tgtEl>
                                          <p:spTgt spid="93"/>
                                        </p:tgtEl>
                                      </p:cBhvr>
                                    </p:animEffect>
                                  </p:childTnLst>
                                </p:cTn>
                              </p:par>
                            </p:childTnLst>
                          </p:cTn>
                        </p:par>
                        <p:par>
                          <p:cTn id="44" fill="hold">
                            <p:stCondLst>
                              <p:cond delay="4000"/>
                            </p:stCondLst>
                            <p:childTnLst>
                              <p:par>
                                <p:cTn id="45" presetID="42"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anim calcmode="lin" valueType="num">
                                      <p:cBhvr>
                                        <p:cTn id="48" dur="500" fill="hold"/>
                                        <p:tgtEl>
                                          <p:spTgt spid="13"/>
                                        </p:tgtEl>
                                        <p:attrNameLst>
                                          <p:attrName>ppt_x</p:attrName>
                                        </p:attrNameLst>
                                      </p:cBhvr>
                                      <p:tavLst>
                                        <p:tav tm="0">
                                          <p:val>
                                            <p:strVal val="#ppt_x"/>
                                          </p:val>
                                        </p:tav>
                                        <p:tav tm="100000">
                                          <p:val>
                                            <p:strVal val="#ppt_x"/>
                                          </p:val>
                                        </p:tav>
                                      </p:tavLst>
                                    </p:anim>
                                    <p:anim calcmode="lin" valueType="num">
                                      <p:cBhvr>
                                        <p:cTn id="49" dur="500" fill="hold"/>
                                        <p:tgtEl>
                                          <p:spTgt spid="13"/>
                                        </p:tgtEl>
                                        <p:attrNameLst>
                                          <p:attrName>ppt_y</p:attrName>
                                        </p:attrNameLst>
                                      </p:cBhvr>
                                      <p:tavLst>
                                        <p:tav tm="0">
                                          <p:val>
                                            <p:strVal val="#ppt_y+.1"/>
                                          </p:val>
                                        </p:tav>
                                        <p:tav tm="100000">
                                          <p:val>
                                            <p:strVal val="#ppt_y"/>
                                          </p:val>
                                        </p:tav>
                                      </p:tavLst>
                                    </p:anim>
                                  </p:childTnLst>
                                </p:cTn>
                              </p:par>
                            </p:childTnLst>
                          </p:cTn>
                        </p:par>
                        <p:par>
                          <p:cTn id="50" fill="hold">
                            <p:stCondLst>
                              <p:cond delay="4500"/>
                            </p:stCondLst>
                            <p:childTnLst>
                              <p:par>
                                <p:cTn id="51" presetID="8" presetClass="entr" presetSubtype="16" fill="hold" grpId="0" nodeType="afterEffect">
                                  <p:stCondLst>
                                    <p:cond delay="0"/>
                                  </p:stCondLst>
                                  <p:childTnLst>
                                    <p:set>
                                      <p:cBhvr>
                                        <p:cTn id="52" dur="1" fill="hold">
                                          <p:stCondLst>
                                            <p:cond delay="0"/>
                                          </p:stCondLst>
                                        </p:cTn>
                                        <p:tgtEl>
                                          <p:spTgt spid="94"/>
                                        </p:tgtEl>
                                        <p:attrNameLst>
                                          <p:attrName>style.visibility</p:attrName>
                                        </p:attrNameLst>
                                      </p:cBhvr>
                                      <p:to>
                                        <p:strVal val="visible"/>
                                      </p:to>
                                    </p:set>
                                    <p:animEffect transition="in" filter="diamond(in)">
                                      <p:cBhvr>
                                        <p:cTn id="53" dur="500"/>
                                        <p:tgtEl>
                                          <p:spTgt spid="94"/>
                                        </p:tgtEl>
                                      </p:cBhvr>
                                    </p:animEffect>
                                  </p:childTnLst>
                                </p:cTn>
                              </p:par>
                            </p:childTnLst>
                          </p:cTn>
                        </p:par>
                        <p:par>
                          <p:cTn id="54" fill="hold">
                            <p:stCondLst>
                              <p:cond delay="5000"/>
                            </p:stCondLst>
                            <p:childTnLst>
                              <p:par>
                                <p:cTn id="55" presetID="8" presetClass="entr" presetSubtype="16" fill="hold" grpId="0" nodeType="after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diamond(in)">
                                      <p:cBhvr>
                                        <p:cTn id="57" dur="500"/>
                                        <p:tgtEl>
                                          <p:spTgt spid="97"/>
                                        </p:tgtEl>
                                      </p:cBhvr>
                                    </p:animEffect>
                                  </p:childTnLst>
                                </p:cTn>
                              </p:par>
                            </p:childTnLst>
                          </p:cTn>
                        </p:par>
                        <p:par>
                          <p:cTn id="58" fill="hold">
                            <p:stCondLst>
                              <p:cond delay="5500"/>
                            </p:stCondLst>
                            <p:childTnLst>
                              <p:par>
                                <p:cTn id="59" presetID="8" presetClass="entr" presetSubtype="16" fill="hold" grpId="0" nodeType="after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diamond(in)">
                                      <p:cBhvr>
                                        <p:cTn id="6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93" grpId="0"/>
      <p:bldP spid="94" grpId="0"/>
      <p:bldP spid="97" grpId="0"/>
      <p:bldP spid="63" grpId="0"/>
      <p:bldP spid="77" grpId="0"/>
      <p:bldP spid="8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carou\Desktop\新建文件夹 (2)\1475019904.jpg1475019904"/>
          <p:cNvPicPr>
            <a:picLocks noChangeAspect="1"/>
          </p:cNvPicPr>
          <p:nvPr/>
        </p:nvPicPr>
        <p:blipFill rotWithShape="1">
          <a:blip r:embed="rId1"/>
          <a:srcRect/>
          <a:stretch>
            <a:fillRect/>
          </a:stretch>
        </p:blipFill>
        <p:spPr>
          <a:xfrm>
            <a:off x="5209287" y="1707654"/>
            <a:ext cx="3164840" cy="2106234"/>
          </a:xfrm>
          <a:prstGeom prst="rect">
            <a:avLst/>
          </a:prstGeom>
        </p:spPr>
      </p:pic>
      <p:sp>
        <p:nvSpPr>
          <p:cNvPr id="4" name="任意多边形 3"/>
          <p:cNvSpPr/>
          <p:nvPr/>
        </p:nvSpPr>
        <p:spPr>
          <a:xfrm>
            <a:off x="698787" y="1779426"/>
            <a:ext cx="914400" cy="2057400"/>
          </a:xfrm>
          <a:custGeom>
            <a:avLst/>
            <a:gdLst>
              <a:gd name="connsiteX0" fmla="*/ 914400 w 914400"/>
              <a:gd name="connsiteY0" fmla="*/ 552450 h 2057400"/>
              <a:gd name="connsiteX1" fmla="*/ 914400 w 914400"/>
              <a:gd name="connsiteY1" fmla="*/ 0 h 2057400"/>
              <a:gd name="connsiteX2" fmla="*/ 0 w 914400"/>
              <a:gd name="connsiteY2" fmla="*/ 0 h 2057400"/>
              <a:gd name="connsiteX3" fmla="*/ 0 w 914400"/>
              <a:gd name="connsiteY3" fmla="*/ 2057400 h 2057400"/>
              <a:gd name="connsiteX4" fmla="*/ 876300 w 914400"/>
              <a:gd name="connsiteY4" fmla="*/ 2057400 h 2057400"/>
              <a:gd name="connsiteX5" fmla="*/ 876300 w 914400"/>
              <a:gd name="connsiteY5" fmla="*/ 1524000 h 20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2057400">
                <a:moveTo>
                  <a:pt x="914400" y="552450"/>
                </a:moveTo>
                <a:lnTo>
                  <a:pt x="914400" y="0"/>
                </a:lnTo>
                <a:lnTo>
                  <a:pt x="0" y="0"/>
                </a:lnTo>
                <a:lnTo>
                  <a:pt x="0" y="2057400"/>
                </a:lnTo>
                <a:lnTo>
                  <a:pt x="876300" y="2057400"/>
                </a:lnTo>
                <a:lnTo>
                  <a:pt x="876300" y="1524000"/>
                </a:lnTo>
              </a:path>
            </a:pathLst>
          </a:custGeom>
          <a:ln>
            <a:solidFill>
              <a:srgbClr val="40E0C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矩形 5"/>
          <p:cNvSpPr/>
          <p:nvPr/>
        </p:nvSpPr>
        <p:spPr>
          <a:xfrm>
            <a:off x="5796136" y="1707654"/>
            <a:ext cx="2736304" cy="121146"/>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rot="16200000">
            <a:off x="7418750" y="2700198"/>
            <a:ext cx="2106234" cy="121146"/>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5796136" y="3741888"/>
            <a:ext cx="2736304" cy="72000"/>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131612" y="3462207"/>
            <a:ext cx="279682" cy="279682"/>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8237117" y="3551910"/>
            <a:ext cx="116924" cy="12930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560169" y="2254937"/>
            <a:ext cx="3285913" cy="1584204"/>
            <a:chOff x="1502111" y="2355828"/>
            <a:chExt cx="3285913" cy="1584203"/>
          </a:xfrm>
        </p:grpSpPr>
        <p:sp>
          <p:nvSpPr>
            <p:cNvPr id="83" name="矩形 82"/>
            <p:cNvSpPr/>
            <p:nvPr/>
          </p:nvSpPr>
          <p:spPr>
            <a:xfrm>
              <a:off x="1502111" y="2355828"/>
              <a:ext cx="3285913" cy="570864"/>
            </a:xfrm>
            <a:prstGeom prst="rect">
              <a:avLst/>
            </a:prstGeom>
          </p:spPr>
          <p:txBody>
            <a:bodyPr wrap="square">
              <a:spAutoFit/>
            </a:bodyPr>
            <a:lstStyle/>
            <a:p>
              <a:pPr algn="just">
                <a:lnSpc>
                  <a:spcPct val="130000"/>
                </a:lnSpc>
              </a:pPr>
              <a:r>
                <a:rPr lang="zh-CN" altLang="en-US" sz="1200" spc="300" dirty="0">
                  <a:solidFill>
                    <a:schemeClr val="bg1"/>
                  </a:solidFill>
                  <a:latin typeface="微软雅黑" panose="020B0503020204020204" pitchFamily="34" charset="-122"/>
                  <a:ea typeface="微软雅黑" panose="020B0503020204020204" pitchFamily="34" charset="-122"/>
                </a:rPr>
                <a:t>现有机器的外设部分基本只有一个不可替换，以后要规划好可替换的工作</a:t>
              </a:r>
              <a:endParaRPr lang="zh-CN" altLang="en-US" sz="1200" spc="300" dirty="0">
                <a:solidFill>
                  <a:schemeClr val="bg1"/>
                </a:solidFill>
                <a:latin typeface="微软雅黑" panose="020B0503020204020204" pitchFamily="34" charset="-122"/>
                <a:ea typeface="微软雅黑" panose="020B0503020204020204" pitchFamily="34" charset="-122"/>
              </a:endParaRPr>
            </a:p>
          </p:txBody>
        </p:sp>
        <p:sp>
          <p:nvSpPr>
            <p:cNvPr id="84" name="矩形 83"/>
            <p:cNvSpPr/>
            <p:nvPr/>
          </p:nvSpPr>
          <p:spPr>
            <a:xfrm>
              <a:off x="1502111" y="2889742"/>
              <a:ext cx="3285913" cy="1050289"/>
            </a:xfrm>
            <a:prstGeom prst="rect">
              <a:avLst/>
            </a:prstGeom>
          </p:spPr>
          <p:txBody>
            <a:bodyPr wrap="square">
              <a:spAutoFit/>
            </a:bodyPr>
            <a:lstStyle/>
            <a:p>
              <a:pPr algn="just">
                <a:lnSpc>
                  <a:spcPct val="130000"/>
                </a:lnSpc>
              </a:pPr>
              <a:r>
                <a:rPr lang="en-US" altLang="zh-CN" sz="1200" spc="300" dirty="0">
                  <a:solidFill>
                    <a:schemeClr val="bg1"/>
                  </a:solidFill>
                  <a:latin typeface="微软雅黑" panose="020B0503020204020204" pitchFamily="34" charset="-122"/>
                  <a:ea typeface="微软雅黑" panose="020B0503020204020204" pitchFamily="34" charset="-122"/>
                </a:rPr>
                <a:t>ddr</a:t>
              </a:r>
              <a:r>
                <a:rPr lang="zh-CN" altLang="en-US" sz="1200" spc="300" dirty="0">
                  <a:solidFill>
                    <a:schemeClr val="bg1"/>
                  </a:solidFill>
                  <a:latin typeface="微软雅黑" panose="020B0503020204020204" pitchFamily="34" charset="-122"/>
                  <a:ea typeface="微软雅黑" panose="020B0503020204020204" pitchFamily="34" charset="-122"/>
                </a:rPr>
                <a:t>、</a:t>
              </a:r>
              <a:r>
                <a:rPr lang="en-US" altLang="zh-CN" sz="1200" spc="300" dirty="0">
                  <a:solidFill>
                    <a:schemeClr val="bg1"/>
                  </a:solidFill>
                  <a:latin typeface="微软雅黑" panose="020B0503020204020204" pitchFamily="34" charset="-122"/>
                  <a:ea typeface="微软雅黑" panose="020B0503020204020204" pitchFamily="34" charset="-122"/>
                </a:rPr>
                <a:t>emmc</a:t>
              </a:r>
              <a:r>
                <a:rPr lang="zh-CN" altLang="en-US" sz="1200" spc="300" dirty="0">
                  <a:solidFill>
                    <a:schemeClr val="bg1"/>
                  </a:solidFill>
                  <a:latin typeface="微软雅黑" panose="020B0503020204020204" pitchFamily="34" charset="-122"/>
                  <a:ea typeface="微软雅黑" panose="020B0503020204020204" pitchFamily="34" charset="-122"/>
                </a:rPr>
                <a:t>、</a:t>
              </a:r>
              <a:r>
                <a:rPr lang="en-US" altLang="zh-CN" sz="1200" spc="300" dirty="0">
                  <a:solidFill>
                    <a:schemeClr val="bg1"/>
                  </a:solidFill>
                  <a:latin typeface="微软雅黑" panose="020B0503020204020204" pitchFamily="34" charset="-122"/>
                  <a:ea typeface="微软雅黑" panose="020B0503020204020204" pitchFamily="34" charset="-122"/>
                </a:rPr>
                <a:t>wifi</a:t>
              </a:r>
              <a:r>
                <a:rPr lang="zh-CN" altLang="en-US" sz="1200" spc="300" dirty="0">
                  <a:solidFill>
                    <a:schemeClr val="bg1"/>
                  </a:solidFill>
                  <a:latin typeface="微软雅黑" panose="020B0503020204020204" pitchFamily="34" charset="-122"/>
                  <a:ea typeface="微软雅黑" panose="020B0503020204020204" pitchFamily="34" charset="-122"/>
                </a:rPr>
                <a:t>、蓝牙、</a:t>
              </a:r>
              <a:r>
                <a:rPr lang="en-US" altLang="zh-CN" sz="1200" spc="300" dirty="0">
                  <a:solidFill>
                    <a:schemeClr val="bg1"/>
                  </a:solidFill>
                  <a:latin typeface="微软雅黑" panose="020B0503020204020204" pitchFamily="34" charset="-122"/>
                  <a:ea typeface="微软雅黑" panose="020B0503020204020204" pitchFamily="34" charset="-122"/>
                </a:rPr>
                <a:t>nor</a:t>
              </a:r>
              <a:r>
                <a:rPr lang="zh-CN" altLang="en-US" sz="1200" spc="300" dirty="0">
                  <a:solidFill>
                    <a:schemeClr val="bg1"/>
                  </a:solidFill>
                  <a:latin typeface="微软雅黑" panose="020B0503020204020204" pitchFamily="34" charset="-122"/>
                  <a:ea typeface="微软雅黑" panose="020B0503020204020204" pitchFamily="34" charset="-122"/>
                </a:rPr>
                <a:t>等主要外设结合硬件一起，每种做好两种以上不同厂家不同型号的驱动开发，做好未雨绸缪</a:t>
              </a:r>
              <a:endParaRPr lang="zh-CN" altLang="en-US" sz="1200" spc="300" dirty="0">
                <a:solidFill>
                  <a:schemeClr val="bg1"/>
                </a:solidFill>
                <a:latin typeface="微软雅黑" panose="020B0503020204020204" pitchFamily="34" charset="-122"/>
                <a:ea typeface="微软雅黑" panose="020B0503020204020204" pitchFamily="34" charset="-122"/>
              </a:endParaRPr>
            </a:p>
          </p:txBody>
        </p:sp>
      </p:grpSp>
      <p:sp>
        <p:nvSpPr>
          <p:cNvPr id="63" name="文本框 185"/>
          <p:cNvSpPr txBox="1"/>
          <p:nvPr/>
        </p:nvSpPr>
        <p:spPr>
          <a:xfrm>
            <a:off x="1105566" y="355805"/>
            <a:ext cx="2556494" cy="706755"/>
          </a:xfrm>
          <a:prstGeom prst="rect">
            <a:avLst/>
          </a:prstGeom>
          <a:noFill/>
        </p:spPr>
        <p:txBody>
          <a:bodyPr wrap="square" rtlCol="0">
            <a:spAutoFit/>
          </a:bodyPr>
          <a:lstStyle/>
          <a:p>
            <a:pPr algn="ctr"/>
            <a:r>
              <a:rPr lang="zh-CN" altLang="en-US" sz="2000" b="1" spc="300" dirty="0">
                <a:solidFill>
                  <a:schemeClr val="bg1"/>
                </a:solidFill>
                <a:latin typeface="微软雅黑" panose="020B0503020204020204" pitchFamily="34" charset="-122"/>
                <a:ea typeface="微软雅黑" panose="020B0503020204020204" pitchFamily="34" charset="-122"/>
                <a:sym typeface="+mn-ea"/>
              </a:rPr>
              <a:t>未来规划</a:t>
            </a:r>
            <a:endParaRPr lang="zh-CN" altLang="en-US" sz="2000" b="1" spc="300" dirty="0">
              <a:solidFill>
                <a:schemeClr val="bg1"/>
              </a:solidFill>
              <a:latin typeface="微软雅黑" panose="020B0503020204020204" pitchFamily="34" charset="-122"/>
              <a:ea typeface="微软雅黑" panose="020B0503020204020204" pitchFamily="34" charset="-122"/>
            </a:endParaRPr>
          </a:p>
          <a:p>
            <a:pPr algn="ctr"/>
            <a:r>
              <a:rPr lang="en-US" altLang="zh-CN" sz="2000" b="1" spc="300" dirty="0">
                <a:solidFill>
                  <a:schemeClr val="bg1"/>
                </a:solidFill>
                <a:latin typeface="微软雅黑" panose="020B0503020204020204" pitchFamily="34" charset="-122"/>
                <a:ea typeface="微软雅黑" panose="020B0503020204020204" pitchFamily="34" charset="-122"/>
                <a:sym typeface="+mn-ea"/>
              </a:rPr>
              <a:t>My Future</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sp>
        <p:nvSpPr>
          <p:cNvPr id="80" name="TextBox 79"/>
          <p:cNvSpPr txBox="1"/>
          <p:nvPr/>
        </p:nvSpPr>
        <p:spPr>
          <a:xfrm>
            <a:off x="501095" y="445975"/>
            <a:ext cx="504056"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81" name="组合 80"/>
          <p:cNvGrpSpPr/>
          <p:nvPr/>
        </p:nvGrpSpPr>
        <p:grpSpPr>
          <a:xfrm>
            <a:off x="390621" y="284068"/>
            <a:ext cx="725005" cy="723925"/>
            <a:chOff x="113757" y="7391"/>
            <a:chExt cx="973930" cy="972480"/>
          </a:xfrm>
        </p:grpSpPr>
        <p:sp>
          <p:nvSpPr>
            <p:cNvPr id="85" name="文本框 139"/>
            <p:cNvSpPr txBox="1"/>
            <p:nvPr/>
          </p:nvSpPr>
          <p:spPr>
            <a:xfrm rot="16200000">
              <a:off x="179175" y="317914"/>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6" name="文本框 140"/>
            <p:cNvSpPr txBox="1"/>
            <p:nvPr/>
          </p:nvSpPr>
          <p:spPr>
            <a:xfrm rot="16669565">
              <a:off x="182074" y="27553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7" name="文本框 141"/>
            <p:cNvSpPr txBox="1"/>
            <p:nvPr/>
          </p:nvSpPr>
          <p:spPr>
            <a:xfrm rot="17139131">
              <a:off x="190717" y="233941"/>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8" name="文本框 142"/>
            <p:cNvSpPr txBox="1"/>
            <p:nvPr/>
          </p:nvSpPr>
          <p:spPr>
            <a:xfrm rot="17608695">
              <a:off x="204943" y="19391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9" name="文本框 143"/>
            <p:cNvSpPr txBox="1"/>
            <p:nvPr/>
          </p:nvSpPr>
          <p:spPr>
            <a:xfrm rot="18078261">
              <a:off x="224487" y="15619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0" name="文本框 144"/>
            <p:cNvSpPr txBox="1"/>
            <p:nvPr/>
          </p:nvSpPr>
          <p:spPr>
            <a:xfrm rot="18547826">
              <a:off x="248984" y="1214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1" name="文本框 145"/>
            <p:cNvSpPr txBox="1"/>
            <p:nvPr/>
          </p:nvSpPr>
          <p:spPr>
            <a:xfrm rot="19017391">
              <a:off x="277981" y="9044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2" name="文本框 146"/>
            <p:cNvSpPr txBox="1"/>
            <p:nvPr/>
          </p:nvSpPr>
          <p:spPr>
            <a:xfrm rot="19486956">
              <a:off x="310933" y="6363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3" name="文本框 147"/>
            <p:cNvSpPr txBox="1"/>
            <p:nvPr/>
          </p:nvSpPr>
          <p:spPr>
            <a:xfrm rot="19956522">
              <a:off x="347230" y="41560"/>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4" name="文本框 148"/>
            <p:cNvSpPr txBox="1"/>
            <p:nvPr/>
          </p:nvSpPr>
          <p:spPr>
            <a:xfrm rot="20426087">
              <a:off x="386194" y="2463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5" name="文本框 149"/>
            <p:cNvSpPr txBox="1"/>
            <p:nvPr/>
          </p:nvSpPr>
          <p:spPr>
            <a:xfrm rot="20895652">
              <a:off x="427098" y="1317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6" name="文本框 150"/>
            <p:cNvSpPr txBox="1"/>
            <p:nvPr/>
          </p:nvSpPr>
          <p:spPr>
            <a:xfrm rot="21365218">
              <a:off x="469184" y="739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7" name="文本框 151"/>
            <p:cNvSpPr txBox="1"/>
            <p:nvPr/>
          </p:nvSpPr>
          <p:spPr>
            <a:xfrm rot="234782">
              <a:off x="511664" y="739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8" name="文本框 152"/>
            <p:cNvSpPr txBox="1"/>
            <p:nvPr/>
          </p:nvSpPr>
          <p:spPr>
            <a:xfrm rot="704348">
              <a:off x="553750" y="1317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9" name="文本框 153"/>
            <p:cNvSpPr txBox="1"/>
            <p:nvPr/>
          </p:nvSpPr>
          <p:spPr>
            <a:xfrm rot="1173913">
              <a:off x="594656" y="2463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0" name="文本框 154"/>
            <p:cNvSpPr txBox="1"/>
            <p:nvPr/>
          </p:nvSpPr>
          <p:spPr>
            <a:xfrm rot="1643478">
              <a:off x="633620" y="41562"/>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1" name="文本框 155"/>
            <p:cNvSpPr txBox="1"/>
            <p:nvPr/>
          </p:nvSpPr>
          <p:spPr>
            <a:xfrm rot="2113044">
              <a:off x="669916" y="6363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2" name="文本框 156"/>
            <p:cNvSpPr txBox="1"/>
            <p:nvPr/>
          </p:nvSpPr>
          <p:spPr>
            <a:xfrm rot="2582608">
              <a:off x="702866" y="9044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3" name="文本框 157"/>
            <p:cNvSpPr txBox="1"/>
            <p:nvPr/>
          </p:nvSpPr>
          <p:spPr>
            <a:xfrm rot="3052174">
              <a:off x="731862" y="1214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4" name="文本框 158"/>
            <p:cNvSpPr txBox="1"/>
            <p:nvPr/>
          </p:nvSpPr>
          <p:spPr>
            <a:xfrm rot="3521739">
              <a:off x="756360" y="15619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5" name="文本框 159"/>
            <p:cNvSpPr txBox="1"/>
            <p:nvPr/>
          </p:nvSpPr>
          <p:spPr>
            <a:xfrm rot="3991305">
              <a:off x="775904" y="19391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6" name="文本框 160"/>
            <p:cNvSpPr txBox="1"/>
            <p:nvPr/>
          </p:nvSpPr>
          <p:spPr>
            <a:xfrm rot="4460869">
              <a:off x="790131" y="233941"/>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7" name="文本框 161"/>
            <p:cNvSpPr txBox="1"/>
            <p:nvPr/>
          </p:nvSpPr>
          <p:spPr>
            <a:xfrm rot="4930435">
              <a:off x="798773" y="27553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8" name="文本框 162"/>
            <p:cNvSpPr txBox="1"/>
            <p:nvPr/>
          </p:nvSpPr>
          <p:spPr>
            <a:xfrm rot="5400000">
              <a:off x="801673" y="31791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9" name="文本框 163"/>
            <p:cNvSpPr txBox="1"/>
            <p:nvPr/>
          </p:nvSpPr>
          <p:spPr>
            <a:xfrm rot="5869565">
              <a:off x="798774" y="360297"/>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0" name="文本框 164"/>
            <p:cNvSpPr txBox="1"/>
            <p:nvPr/>
          </p:nvSpPr>
          <p:spPr>
            <a:xfrm rot="6339131">
              <a:off x="790131" y="4018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1" name="文本框 165"/>
            <p:cNvSpPr txBox="1"/>
            <p:nvPr/>
          </p:nvSpPr>
          <p:spPr>
            <a:xfrm rot="6808695">
              <a:off x="775905" y="44191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2" name="文本框 166"/>
            <p:cNvSpPr txBox="1"/>
            <p:nvPr/>
          </p:nvSpPr>
          <p:spPr>
            <a:xfrm rot="7278261">
              <a:off x="756361" y="47963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3" name="文本框 167"/>
            <p:cNvSpPr txBox="1"/>
            <p:nvPr/>
          </p:nvSpPr>
          <p:spPr>
            <a:xfrm rot="7747826">
              <a:off x="731863" y="514339"/>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4" name="文本框 168"/>
            <p:cNvSpPr txBox="1"/>
            <p:nvPr/>
          </p:nvSpPr>
          <p:spPr>
            <a:xfrm rot="8217392">
              <a:off x="702868" y="54538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5" name="文本框 169"/>
            <p:cNvSpPr txBox="1"/>
            <p:nvPr/>
          </p:nvSpPr>
          <p:spPr>
            <a:xfrm rot="8686956">
              <a:off x="669916" y="57219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6" name="文本框 170"/>
            <p:cNvSpPr txBox="1"/>
            <p:nvPr/>
          </p:nvSpPr>
          <p:spPr>
            <a:xfrm rot="9156522">
              <a:off x="633618" y="594270"/>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7" name="文本框 171"/>
            <p:cNvSpPr txBox="1"/>
            <p:nvPr/>
          </p:nvSpPr>
          <p:spPr>
            <a:xfrm rot="9626087">
              <a:off x="594655" y="61119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8" name="文本框 172"/>
            <p:cNvSpPr txBox="1"/>
            <p:nvPr/>
          </p:nvSpPr>
          <p:spPr>
            <a:xfrm rot="10095652">
              <a:off x="553750" y="62265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9" name="文本框 173"/>
            <p:cNvSpPr txBox="1"/>
            <p:nvPr/>
          </p:nvSpPr>
          <p:spPr>
            <a:xfrm rot="10565217">
              <a:off x="511664" y="628439"/>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0" name="文本框 174"/>
            <p:cNvSpPr txBox="1"/>
            <p:nvPr/>
          </p:nvSpPr>
          <p:spPr>
            <a:xfrm rot="11034783">
              <a:off x="469184" y="628439"/>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1" name="文本框 175"/>
            <p:cNvSpPr txBox="1"/>
            <p:nvPr/>
          </p:nvSpPr>
          <p:spPr>
            <a:xfrm rot="11504348">
              <a:off x="427098" y="62265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2" name="文本框 176"/>
            <p:cNvSpPr txBox="1"/>
            <p:nvPr/>
          </p:nvSpPr>
          <p:spPr>
            <a:xfrm rot="11973913">
              <a:off x="386194" y="61119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3" name="文本框 177"/>
            <p:cNvSpPr txBox="1"/>
            <p:nvPr/>
          </p:nvSpPr>
          <p:spPr>
            <a:xfrm rot="12443478">
              <a:off x="347229" y="594268"/>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4" name="文本框 178"/>
            <p:cNvSpPr txBox="1"/>
            <p:nvPr/>
          </p:nvSpPr>
          <p:spPr>
            <a:xfrm rot="12913044">
              <a:off x="310933" y="572196"/>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5" name="文本框 179"/>
            <p:cNvSpPr txBox="1"/>
            <p:nvPr/>
          </p:nvSpPr>
          <p:spPr>
            <a:xfrm rot="13382609">
              <a:off x="277981" y="54538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6" name="文本框 180"/>
            <p:cNvSpPr txBox="1"/>
            <p:nvPr/>
          </p:nvSpPr>
          <p:spPr>
            <a:xfrm rot="13852174">
              <a:off x="248986" y="514340"/>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7" name="文本框 181"/>
            <p:cNvSpPr txBox="1"/>
            <p:nvPr/>
          </p:nvSpPr>
          <p:spPr>
            <a:xfrm rot="14321739">
              <a:off x="224487" y="47963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8" name="文本框 182"/>
            <p:cNvSpPr txBox="1"/>
            <p:nvPr/>
          </p:nvSpPr>
          <p:spPr>
            <a:xfrm rot="14791304">
              <a:off x="204943" y="44191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9" name="文本框 183"/>
            <p:cNvSpPr txBox="1"/>
            <p:nvPr/>
          </p:nvSpPr>
          <p:spPr>
            <a:xfrm rot="15260870">
              <a:off x="190717" y="4018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0" name="文本框 184"/>
            <p:cNvSpPr txBox="1"/>
            <p:nvPr/>
          </p:nvSpPr>
          <p:spPr>
            <a:xfrm rot="15730435">
              <a:off x="182074" y="360297"/>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10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heel(1)">
                                      <p:cBhvr>
                                        <p:cTn id="7" dur="1000"/>
                                        <p:tgtEl>
                                          <p:spTgt spid="81"/>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wipe(down)">
                                      <p:cBhvr>
                                        <p:cTn id="11" dur="500"/>
                                        <p:tgtEl>
                                          <p:spTgt spid="80"/>
                                        </p:tgtEl>
                                      </p:cBhvr>
                                    </p:animEffect>
                                  </p:childTnLst>
                                </p:cTn>
                              </p:par>
                            </p:childTnLst>
                          </p:cTn>
                        </p:par>
                        <p:par>
                          <p:cTn id="12" fill="hold">
                            <p:stCondLst>
                              <p:cond delay="1500"/>
                            </p:stCondLst>
                            <p:childTnLst>
                              <p:par>
                                <p:cTn id="13" presetID="14" presetClass="entr" presetSubtype="10"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randombar(horizontal)">
                                      <p:cBhvr>
                                        <p:cTn id="15" dur="500"/>
                                        <p:tgtEl>
                                          <p:spTgt spid="63"/>
                                        </p:tgtEl>
                                      </p:cBhvr>
                                    </p:animEffect>
                                  </p:childTnLst>
                                </p:cTn>
                              </p:par>
                            </p:childTnLst>
                          </p:cTn>
                        </p:par>
                        <p:par>
                          <p:cTn id="16" fill="hold">
                            <p:stCondLst>
                              <p:cond delay="2000"/>
                            </p:stCondLst>
                            <p:childTnLst>
                              <p:par>
                                <p:cTn id="17" presetID="21" presetClass="entr" presetSubtype="4" fill="hold" grpId="0" nodeType="afterEffect">
                                  <p:stCondLst>
                                    <p:cond delay="0"/>
                                  </p:stCondLst>
                                  <p:childTnLst>
                                    <p:set>
                                      <p:cBhvr>
                                        <p:cTn id="18" dur="1" fill="hold">
                                          <p:stCondLst>
                                            <p:cond delay="0"/>
                                          </p:stCondLst>
                                        </p:cTn>
                                        <p:tgtEl>
                                          <p:spTgt spid="4">
                                            <p:bg/>
                                          </p:spTgt>
                                        </p:tgtEl>
                                        <p:attrNameLst>
                                          <p:attrName>style.visibility</p:attrName>
                                        </p:attrNameLst>
                                      </p:cBhvr>
                                      <p:to>
                                        <p:strVal val="visible"/>
                                      </p:to>
                                    </p:set>
                                    <p:animEffect transition="in" filter="wheel(4)">
                                      <p:cBhvr>
                                        <p:cTn id="19" dur="1000"/>
                                        <p:tgtEl>
                                          <p:spTgt spid="4">
                                            <p:bg/>
                                          </p:spTgt>
                                        </p:tgtEl>
                                      </p:cBhvr>
                                    </p:animEffect>
                                  </p:childTnLst>
                                </p:cTn>
                              </p:par>
                            </p:childTnLst>
                          </p:cTn>
                        </p:par>
                        <p:par>
                          <p:cTn id="20" fill="hold">
                            <p:stCondLst>
                              <p:cond delay="3000"/>
                            </p:stCondLst>
                            <p:childTnLst>
                              <p:par>
                                <p:cTn id="21" presetID="21" presetClass="entr" presetSubtype="4" fill="hold" grpId="0" nodeType="afterEffect" nodePh="1">
                                  <p:stCondLst>
                                    <p:cond delay="0"/>
                                  </p:stCondLst>
                                  <p:endCondLst>
                                    <p:cond evt="begin" delay="0">
                                      <p:tn val="21"/>
                                    </p:cond>
                                  </p:end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wheel(4)">
                                      <p:cBhvr>
                                        <p:cTn id="23" dur="1000"/>
                                        <p:tgtEl>
                                          <p:spTgt spid="4">
                                            <p:txEl>
                                              <p:pRg st="0" end="0"/>
                                            </p:txEl>
                                          </p:spTgt>
                                        </p:tgtEl>
                                      </p:cBhvr>
                                    </p:animEffect>
                                  </p:childTnLst>
                                </p:cTn>
                              </p:par>
                            </p:childTnLst>
                          </p:cTn>
                        </p:par>
                        <p:par>
                          <p:cTn id="24" fill="hold">
                            <p:stCondLst>
                              <p:cond delay="4000"/>
                            </p:stCondLst>
                            <p:childTnLst>
                              <p:par>
                                <p:cTn id="25" presetID="22" presetClass="entr" presetSubtype="8"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par>
                                <p:cTn id="28" presetID="3" presetClass="entr" presetSubtype="1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linds(horizontal)">
                                      <p:cBhvr>
                                        <p:cTn id="30" dur="500"/>
                                        <p:tgtEl>
                                          <p:spTgt spid="3"/>
                                        </p:tgtEl>
                                      </p:cBhvr>
                                    </p:animEffect>
                                  </p:childTnLst>
                                </p:cTn>
                              </p:par>
                            </p:childTnLst>
                          </p:cTn>
                        </p:par>
                        <p:par>
                          <p:cTn id="31" fill="hold">
                            <p:stCondLst>
                              <p:cond delay="4500"/>
                            </p:stCondLst>
                            <p:childTnLst>
                              <p:par>
                                <p:cTn id="32" presetID="22" presetClass="entr" presetSubtype="8"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par>
                          <p:cTn id="35" fill="hold">
                            <p:stCondLst>
                              <p:cond delay="5000"/>
                            </p:stCondLst>
                            <p:childTnLst>
                              <p:par>
                                <p:cTn id="36" presetID="22" presetClass="entr" presetSubtype="1" fill="hold" grpId="0" nodeType="afterEffect">
                                  <p:stCondLst>
                                    <p:cond delay="0"/>
                                  </p:stCondLst>
                                  <p:childTnLst>
                                    <p:set>
                                      <p:cBhvr>
                                        <p:cTn id="37" dur="1" fill="hold">
                                          <p:stCondLst>
                                            <p:cond delay="0"/>
                                          </p:stCondLst>
                                        </p:cTn>
                                        <p:tgtEl>
                                          <p:spTgt spid="77"/>
                                        </p:tgtEl>
                                        <p:attrNameLst>
                                          <p:attrName>style.visibility</p:attrName>
                                        </p:attrNameLst>
                                      </p:cBhvr>
                                      <p:to>
                                        <p:strVal val="visible"/>
                                      </p:to>
                                    </p:set>
                                    <p:animEffect transition="in" filter="wipe(up)">
                                      <p:cBhvr>
                                        <p:cTn id="38" dur="500"/>
                                        <p:tgtEl>
                                          <p:spTgt spid="77"/>
                                        </p:tgtEl>
                                      </p:cBhvr>
                                    </p:animEffect>
                                  </p:childTnLst>
                                </p:cTn>
                              </p:par>
                            </p:childTnLst>
                          </p:cTn>
                        </p:par>
                        <p:par>
                          <p:cTn id="39" fill="hold">
                            <p:stCondLst>
                              <p:cond delay="5500"/>
                            </p:stCondLst>
                            <p:childTnLst>
                              <p:par>
                                <p:cTn id="40" presetID="22" presetClass="entr" presetSubtype="2" fill="hold" grpId="0" nodeType="after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wipe(right)">
                                      <p:cBhvr>
                                        <p:cTn id="42" dur="500"/>
                                        <p:tgtEl>
                                          <p:spTgt spid="82"/>
                                        </p:tgtEl>
                                      </p:cBhvr>
                                    </p:animEffect>
                                  </p:childTnLst>
                                </p:cTn>
                              </p:par>
                            </p:childTnLst>
                          </p:cTn>
                        </p:par>
                        <p:par>
                          <p:cTn id="43" fill="hold">
                            <p:stCondLst>
                              <p:cond delay="60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build="allAtOnce"/>
      <p:bldP spid="6" grpId="0" animBg="1"/>
      <p:bldP spid="77" grpId="0" animBg="1"/>
      <p:bldP spid="82" grpId="0" animBg="1"/>
      <p:bldP spid="11" grpId="0" animBg="1"/>
      <p:bldP spid="12" grpId="0" animBg="1"/>
      <p:bldP spid="63" grpId="0"/>
      <p:bldP spid="8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43608" y="1680786"/>
            <a:ext cx="1800200" cy="2691164"/>
            <a:chOff x="1043608" y="1680786"/>
            <a:chExt cx="1800200" cy="2691164"/>
          </a:xfrm>
        </p:grpSpPr>
        <p:pic>
          <p:nvPicPr>
            <p:cNvPr id="94" name="图片 93" descr="C:\Users\carou\Desktop\新建文件夹 (2)\t01e188e06b5ce13f39.jpgt01e188e06b5ce13f39"/>
            <p:cNvPicPr>
              <a:picLocks noChangeAspect="1"/>
            </p:cNvPicPr>
            <p:nvPr/>
          </p:nvPicPr>
          <p:blipFill rotWithShape="1">
            <a:blip r:embed="rId1"/>
            <a:srcRect/>
            <a:stretch>
              <a:fillRect/>
            </a:stretch>
          </p:blipFill>
          <p:spPr>
            <a:xfrm>
              <a:off x="1043608" y="2157089"/>
              <a:ext cx="1800200" cy="1124585"/>
            </a:xfrm>
            <a:prstGeom prst="rect">
              <a:avLst/>
            </a:prstGeom>
          </p:spPr>
        </p:pic>
        <p:grpSp>
          <p:nvGrpSpPr>
            <p:cNvPr id="108" name="组合 107"/>
            <p:cNvGrpSpPr/>
            <p:nvPr/>
          </p:nvGrpSpPr>
          <p:grpSpPr>
            <a:xfrm>
              <a:off x="1043608" y="3435846"/>
              <a:ext cx="1800200" cy="936104"/>
              <a:chOff x="1323323" y="3291830"/>
              <a:chExt cx="1800200" cy="936104"/>
            </a:xfrm>
          </p:grpSpPr>
          <p:sp>
            <p:nvSpPr>
              <p:cNvPr id="109" name="矩形 108"/>
              <p:cNvSpPr/>
              <p:nvPr/>
            </p:nvSpPr>
            <p:spPr>
              <a:xfrm>
                <a:off x="1323323" y="3291830"/>
                <a:ext cx="1800200" cy="936104"/>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0" name="组合 109"/>
              <p:cNvGrpSpPr/>
              <p:nvPr/>
            </p:nvGrpSpPr>
            <p:grpSpPr>
              <a:xfrm>
                <a:off x="1331640" y="3363838"/>
                <a:ext cx="1512168" cy="648072"/>
                <a:chOff x="1331640" y="3363838"/>
                <a:chExt cx="1512168" cy="648072"/>
              </a:xfrm>
            </p:grpSpPr>
            <p:sp>
              <p:nvSpPr>
                <p:cNvPr id="111" name="TextBox 110"/>
                <p:cNvSpPr txBox="1"/>
                <p:nvPr/>
              </p:nvSpPr>
              <p:spPr>
                <a:xfrm>
                  <a:off x="1331640" y="3363838"/>
                  <a:ext cx="1512168" cy="337185"/>
                </a:xfrm>
                <a:prstGeom prst="rect">
                  <a:avLst/>
                </a:prstGeom>
                <a:noFill/>
              </p:spPr>
              <p:txBody>
                <a:bodyPr wrap="square" rtlCol="0">
                  <a:spAutoFit/>
                </a:bodyPr>
                <a:lstStyle/>
                <a:p>
                  <a:r>
                    <a:rPr lang="zh-CN" altLang="en-US" sz="1600" b="1" spc="300" dirty="0">
                      <a:solidFill>
                        <a:schemeClr val="bg1"/>
                      </a:solidFill>
                      <a:latin typeface="微软雅黑" panose="020B0503020204020204" pitchFamily="34" charset="-122"/>
                      <a:ea typeface="微软雅黑" panose="020B0503020204020204" pitchFamily="34" charset="-122"/>
                    </a:rPr>
                    <a:t>系统化</a:t>
                  </a:r>
                  <a:endParaRPr lang="zh-CN" altLang="en-US" sz="1600" b="1" spc="300" dirty="0">
                    <a:solidFill>
                      <a:schemeClr val="bg1"/>
                    </a:solidFill>
                    <a:latin typeface="微软雅黑" panose="020B0503020204020204" pitchFamily="34" charset="-122"/>
                    <a:ea typeface="微软雅黑" panose="020B0503020204020204" pitchFamily="34" charset="-122"/>
                  </a:endParaRPr>
                </a:p>
              </p:txBody>
            </p:sp>
            <p:sp>
              <p:nvSpPr>
                <p:cNvPr id="112" name="矩形 111"/>
                <p:cNvSpPr/>
                <p:nvPr/>
              </p:nvSpPr>
              <p:spPr>
                <a:xfrm>
                  <a:off x="1475656" y="3759882"/>
                  <a:ext cx="612068" cy="252028"/>
                </a:xfrm>
                <a:prstGeom prst="rect">
                  <a:avLst/>
                </a:prstGeom>
                <a:solidFill>
                  <a:srgbClr val="147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pc="300" smtClean="0">
                      <a:latin typeface="微软雅黑" panose="020B0503020204020204" pitchFamily="34" charset="-122"/>
                      <a:ea typeface="微软雅黑" panose="020B0503020204020204" pitchFamily="34" charset="-122"/>
                    </a:rPr>
                    <a:t>点</a:t>
                  </a:r>
                  <a:r>
                    <a:rPr lang="zh-CN" altLang="en-US" sz="1200" b="1" spc="300">
                      <a:latin typeface="微软雅黑" panose="020B0503020204020204" pitchFamily="34" charset="-122"/>
                      <a:ea typeface="微软雅黑" panose="020B0503020204020204" pitchFamily="34" charset="-122"/>
                    </a:rPr>
                    <a:t>石</a:t>
                  </a:r>
                  <a:endParaRPr lang="zh-CN" altLang="en-US" sz="1200" b="1" spc="300">
                    <a:latin typeface="微软雅黑" panose="020B0503020204020204" pitchFamily="34" charset="-122"/>
                    <a:ea typeface="微软雅黑" panose="020B0503020204020204" pitchFamily="34" charset="-122"/>
                  </a:endParaRPr>
                </a:p>
              </p:txBody>
            </p:sp>
            <p:sp>
              <p:nvSpPr>
                <p:cNvPr id="113" name="矩形 112"/>
                <p:cNvSpPr/>
                <p:nvPr/>
              </p:nvSpPr>
              <p:spPr>
                <a:xfrm>
                  <a:off x="2223423" y="3759882"/>
                  <a:ext cx="612068" cy="252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pc="300" smtClean="0">
                      <a:latin typeface="微软雅黑" panose="020B0503020204020204" pitchFamily="34" charset="-122"/>
                      <a:ea typeface="微软雅黑" panose="020B0503020204020204" pitchFamily="34" charset="-122"/>
                    </a:rPr>
                    <a:t>点</a:t>
                  </a:r>
                  <a:r>
                    <a:rPr lang="zh-CN" altLang="en-US" sz="1200" b="1" spc="300">
                      <a:latin typeface="微软雅黑" panose="020B0503020204020204" pitchFamily="34" charset="-122"/>
                      <a:ea typeface="微软雅黑" panose="020B0503020204020204" pitchFamily="34" charset="-122"/>
                    </a:rPr>
                    <a:t>石</a:t>
                  </a:r>
                  <a:endParaRPr lang="zh-CN" altLang="en-US" sz="1200" b="1" spc="300">
                    <a:latin typeface="微软雅黑" panose="020B0503020204020204" pitchFamily="34" charset="-122"/>
                    <a:ea typeface="微软雅黑" panose="020B0503020204020204" pitchFamily="34" charset="-122"/>
                  </a:endParaRPr>
                </a:p>
              </p:txBody>
            </p:sp>
          </p:grpSp>
        </p:grpSp>
        <p:sp>
          <p:nvSpPr>
            <p:cNvPr id="95" name="矩形 94"/>
            <p:cNvSpPr/>
            <p:nvPr/>
          </p:nvSpPr>
          <p:spPr>
            <a:xfrm>
              <a:off x="1043608" y="1680786"/>
              <a:ext cx="1800200" cy="24650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flipH="1">
              <a:off x="1138377" y="2172560"/>
              <a:ext cx="88388" cy="145862"/>
            </a:xfrm>
            <a:prstGeom prst="chevron">
              <a:avLst>
                <a:gd name="adj" fmla="val 87140"/>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 name="矩形 10"/>
          <p:cNvSpPr/>
          <p:nvPr/>
        </p:nvSpPr>
        <p:spPr>
          <a:xfrm>
            <a:off x="3923665" y="1779905"/>
            <a:ext cx="4608830" cy="244856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226803" y="1533154"/>
            <a:ext cx="1896745" cy="2694780"/>
            <a:chOff x="1226803" y="1533154"/>
            <a:chExt cx="1896745" cy="2694780"/>
          </a:xfrm>
        </p:grpSpPr>
        <p:pic>
          <p:nvPicPr>
            <p:cNvPr id="7" name="图片 6" descr="C:\Users\carou\Desktop\新建文件夹 (2)\t01e188e06b5ce13f39.jpgt01e188e06b5ce13f39"/>
            <p:cNvPicPr>
              <a:picLocks noChangeAspect="1"/>
            </p:cNvPicPr>
            <p:nvPr/>
          </p:nvPicPr>
          <p:blipFill rotWithShape="1">
            <a:blip r:embed="rId1"/>
            <a:srcRect/>
            <a:stretch>
              <a:fillRect/>
            </a:stretch>
          </p:blipFill>
          <p:spPr>
            <a:xfrm>
              <a:off x="1226803" y="1926854"/>
              <a:ext cx="1896745" cy="1365250"/>
            </a:xfrm>
            <a:prstGeom prst="rect">
              <a:avLst/>
            </a:prstGeom>
          </p:spPr>
        </p:pic>
        <p:sp>
          <p:nvSpPr>
            <p:cNvPr id="10" name="矩形 9"/>
            <p:cNvSpPr/>
            <p:nvPr/>
          </p:nvSpPr>
          <p:spPr>
            <a:xfrm>
              <a:off x="1323323" y="1533154"/>
              <a:ext cx="1800200" cy="24650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323323" y="3291830"/>
              <a:ext cx="1800200" cy="936104"/>
              <a:chOff x="1323323" y="3291830"/>
              <a:chExt cx="1800200" cy="936104"/>
            </a:xfrm>
            <a:solidFill>
              <a:srgbClr val="40E0C5"/>
            </a:solidFill>
          </p:grpSpPr>
          <p:sp>
            <p:nvSpPr>
              <p:cNvPr id="81" name="矩形 80"/>
              <p:cNvSpPr/>
              <p:nvPr/>
            </p:nvSpPr>
            <p:spPr>
              <a:xfrm>
                <a:off x="1323323" y="3291830"/>
                <a:ext cx="1800200" cy="936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TextBox 13"/>
              <p:cNvSpPr txBox="1"/>
              <p:nvPr/>
            </p:nvSpPr>
            <p:spPr>
              <a:xfrm>
                <a:off x="1467339" y="3363838"/>
                <a:ext cx="1512168" cy="337185"/>
              </a:xfrm>
              <a:prstGeom prst="rect">
                <a:avLst/>
              </a:prstGeom>
              <a:grpFill/>
            </p:spPr>
            <p:txBody>
              <a:bodyPr wrap="square" rtlCol="0">
                <a:spAutoFit/>
              </a:bodyPr>
              <a:lstStyle/>
              <a:p>
                <a:r>
                  <a:rPr lang="zh-CN" altLang="en-US" sz="1600" b="1" spc="300" dirty="0">
                    <a:solidFill>
                      <a:schemeClr val="bg1"/>
                    </a:solidFill>
                    <a:latin typeface="微软雅黑" panose="020B0503020204020204" pitchFamily="34" charset="-122"/>
                    <a:ea typeface="微软雅黑" panose="020B0503020204020204" pitchFamily="34" charset="-122"/>
                  </a:rPr>
                  <a:t>系统化开发</a:t>
                </a:r>
                <a:endParaRPr lang="zh-CN" altLang="en-US" sz="1600" b="1" spc="300" dirty="0">
                  <a:solidFill>
                    <a:schemeClr val="bg1"/>
                  </a:solidFill>
                  <a:latin typeface="微软雅黑" panose="020B0503020204020204" pitchFamily="34" charset="-122"/>
                  <a:ea typeface="微软雅黑" panose="020B0503020204020204" pitchFamily="34" charset="-122"/>
                </a:endParaRPr>
              </a:p>
            </p:txBody>
          </p:sp>
        </p:grpSp>
      </p:grpSp>
      <p:sp>
        <p:nvSpPr>
          <p:cNvPr id="98" name="矩形 97"/>
          <p:cNvSpPr/>
          <p:nvPr/>
        </p:nvSpPr>
        <p:spPr>
          <a:xfrm>
            <a:off x="4058619" y="2620142"/>
            <a:ext cx="4339502" cy="1529715"/>
          </a:xfrm>
          <a:prstGeom prst="rect">
            <a:avLst/>
          </a:prstGeom>
        </p:spPr>
        <p:txBody>
          <a:bodyPr wrap="square">
            <a:spAutoFit/>
          </a:bodyPr>
          <a:lstStyle/>
          <a:p>
            <a:pPr algn="just">
              <a:lnSpc>
                <a:spcPct val="130000"/>
              </a:lnSpc>
            </a:pPr>
            <a:r>
              <a:rPr lang="en-US" altLang="zh-CN" sz="1200" spc="300" dirty="0">
                <a:solidFill>
                  <a:schemeClr val="bg1"/>
                </a:solidFill>
                <a:latin typeface="微软雅黑" panose="020B0503020204020204" pitchFamily="34" charset="-122"/>
                <a:ea typeface="微软雅黑" panose="020B0503020204020204" pitchFamily="34" charset="-122"/>
              </a:rPr>
              <a:t>    </a:t>
            </a:r>
            <a:r>
              <a:rPr lang="zh-CN" altLang="zh-CN" sz="1200" spc="300" dirty="0">
                <a:solidFill>
                  <a:schemeClr val="bg1"/>
                </a:solidFill>
                <a:latin typeface="微软雅黑" panose="020B0503020204020204" pitchFamily="34" charset="-122"/>
                <a:ea typeface="微软雅黑" panose="020B0503020204020204" pitchFamily="34" charset="-122"/>
              </a:rPr>
              <a:t>现在的系统驱动的开发还没有形成完整的体系，当成员充沛时，由我草拟一份驱动开发的简稿，由确定</a:t>
            </a:r>
            <a:r>
              <a:rPr lang="en-US" altLang="zh-CN" sz="1200" spc="300" dirty="0">
                <a:solidFill>
                  <a:schemeClr val="bg1"/>
                </a:solidFill>
                <a:latin typeface="微软雅黑" panose="020B0503020204020204" pitchFamily="34" charset="-122"/>
                <a:ea typeface="微软雅黑" panose="020B0503020204020204" pitchFamily="34" charset="-122"/>
              </a:rPr>
              <a:t>cpu</a:t>
            </a:r>
            <a:r>
              <a:rPr lang="zh-CN" altLang="en-US" sz="1200" spc="300" dirty="0">
                <a:solidFill>
                  <a:schemeClr val="bg1"/>
                </a:solidFill>
                <a:latin typeface="微软雅黑" panose="020B0503020204020204" pitchFamily="34" charset="-122"/>
                <a:ea typeface="微软雅黑" panose="020B0503020204020204" pitchFamily="34" charset="-122"/>
              </a:rPr>
              <a:t>开始到最小系统的开发，所有外设的开发应该如何分部并行完成，团队人员再集思广益，不断完善，再下次的新品开发时必定能更高效，快速的完成开发任务</a:t>
            </a:r>
            <a:endParaRPr lang="zh-CN" altLang="en-US" sz="1200" spc="300" dirty="0">
              <a:solidFill>
                <a:schemeClr val="bg1"/>
              </a:solidFill>
              <a:latin typeface="微软雅黑" panose="020B0503020204020204" pitchFamily="34" charset="-122"/>
              <a:ea typeface="微软雅黑" panose="020B0503020204020204" pitchFamily="34" charset="-122"/>
            </a:endParaRPr>
          </a:p>
        </p:txBody>
      </p:sp>
      <p:sp>
        <p:nvSpPr>
          <p:cNvPr id="99" name="矩形 98"/>
          <p:cNvSpPr/>
          <p:nvPr/>
        </p:nvSpPr>
        <p:spPr>
          <a:xfrm>
            <a:off x="4058619" y="2118835"/>
            <a:ext cx="4474194" cy="410845"/>
          </a:xfrm>
          <a:prstGeom prst="rect">
            <a:avLst/>
          </a:prstGeom>
        </p:spPr>
        <p:txBody>
          <a:bodyPr wrap="square">
            <a:spAutoFit/>
          </a:bodyPr>
          <a:lstStyle/>
          <a:p>
            <a:pPr algn="just">
              <a:lnSpc>
                <a:spcPct val="130000"/>
              </a:lnSpc>
            </a:pPr>
            <a:r>
              <a:rPr lang="zh-CN" altLang="en-US" sz="1600" b="1" spc="300" dirty="0">
                <a:solidFill>
                  <a:schemeClr val="bg1"/>
                </a:solidFill>
                <a:latin typeface="微软雅黑" panose="020B0503020204020204" pitchFamily="34" charset="-122"/>
                <a:ea typeface="微软雅黑" panose="020B0503020204020204" pitchFamily="34" charset="-122"/>
              </a:rPr>
              <a:t>系统程序化驱动开发</a:t>
            </a:r>
            <a:endParaRPr lang="zh-CN" altLang="en-US" sz="1600" b="1" spc="300" dirty="0">
              <a:solidFill>
                <a:schemeClr val="bg1"/>
              </a:solidFill>
              <a:latin typeface="微软雅黑" panose="020B0503020204020204" pitchFamily="34" charset="-122"/>
              <a:ea typeface="微软雅黑" panose="020B0503020204020204" pitchFamily="34" charset="-122"/>
            </a:endParaRPr>
          </a:p>
        </p:txBody>
      </p:sp>
      <p:sp>
        <p:nvSpPr>
          <p:cNvPr id="101" name="燕尾形 100"/>
          <p:cNvSpPr/>
          <p:nvPr/>
        </p:nvSpPr>
        <p:spPr>
          <a:xfrm>
            <a:off x="3321959" y="2172560"/>
            <a:ext cx="88388" cy="145862"/>
          </a:xfrm>
          <a:prstGeom prst="chevron">
            <a:avLst>
              <a:gd name="adj" fmla="val 87140"/>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 name="组合 5"/>
          <p:cNvGrpSpPr/>
          <p:nvPr/>
        </p:nvGrpSpPr>
        <p:grpSpPr>
          <a:xfrm>
            <a:off x="3962028" y="1650321"/>
            <a:ext cx="463441" cy="76944"/>
            <a:chOff x="3962028" y="1650321"/>
            <a:chExt cx="463441" cy="76944"/>
          </a:xfrm>
        </p:grpSpPr>
        <p:sp>
          <p:nvSpPr>
            <p:cNvPr id="18" name="椭圆 17"/>
            <p:cNvSpPr/>
            <p:nvPr/>
          </p:nvSpPr>
          <p:spPr>
            <a:xfrm flipV="1">
              <a:off x="3962028" y="1650321"/>
              <a:ext cx="76944" cy="76944"/>
            </a:xfrm>
            <a:prstGeom prst="ellips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flipV="1">
              <a:off x="4058652" y="1650321"/>
              <a:ext cx="76944" cy="76944"/>
            </a:xfrm>
            <a:prstGeom prst="ellipse">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flipV="1">
              <a:off x="4155276" y="1650321"/>
              <a:ext cx="76944" cy="769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flipV="1">
              <a:off x="4251900" y="1650321"/>
              <a:ext cx="76944" cy="76944"/>
            </a:xfrm>
            <a:prstGeom prst="ellipse">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flipV="1">
              <a:off x="4348525" y="1650321"/>
              <a:ext cx="76944" cy="76944"/>
            </a:xfrm>
            <a:prstGeom prst="ellipse">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燕尾形 81"/>
          <p:cNvSpPr/>
          <p:nvPr/>
        </p:nvSpPr>
        <p:spPr>
          <a:xfrm>
            <a:off x="3275692" y="2172560"/>
            <a:ext cx="88388" cy="145862"/>
          </a:xfrm>
          <a:prstGeom prst="chevron">
            <a:avLst>
              <a:gd name="adj" fmla="val 87140"/>
            </a:avLst>
          </a:prstGeom>
          <a:solidFill>
            <a:srgbClr val="62E6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燕尾形 82"/>
          <p:cNvSpPr/>
          <p:nvPr/>
        </p:nvSpPr>
        <p:spPr>
          <a:xfrm>
            <a:off x="3229425" y="2172560"/>
            <a:ext cx="88388" cy="145862"/>
          </a:xfrm>
          <a:prstGeom prst="chevron">
            <a:avLst>
              <a:gd name="adj" fmla="val 87140"/>
            </a:avLst>
          </a:prstGeom>
          <a:solidFill>
            <a:srgbClr val="88E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4" name="文本框 185"/>
          <p:cNvSpPr txBox="1"/>
          <p:nvPr/>
        </p:nvSpPr>
        <p:spPr>
          <a:xfrm>
            <a:off x="1087786" y="445975"/>
            <a:ext cx="2556494" cy="706755"/>
          </a:xfrm>
          <a:prstGeom prst="rect">
            <a:avLst/>
          </a:prstGeom>
          <a:noFill/>
        </p:spPr>
        <p:txBody>
          <a:bodyPr wrap="square" rtlCol="0">
            <a:spAutoFit/>
          </a:bodyPr>
          <a:lstStyle/>
          <a:p>
            <a:pPr algn="ctr"/>
            <a:r>
              <a:rPr lang="zh-CN" altLang="en-US" sz="2000" b="1" spc="300" dirty="0">
                <a:solidFill>
                  <a:schemeClr val="bg1"/>
                </a:solidFill>
                <a:latin typeface="微软雅黑" panose="020B0503020204020204" pitchFamily="34" charset="-122"/>
                <a:ea typeface="微软雅黑" panose="020B0503020204020204" pitchFamily="34" charset="-122"/>
                <a:sym typeface="+mn-ea"/>
              </a:rPr>
              <a:t>未来规划</a:t>
            </a:r>
            <a:endParaRPr lang="zh-CN" altLang="en-US" sz="2000" b="1" spc="300" dirty="0">
              <a:solidFill>
                <a:schemeClr val="bg1"/>
              </a:solidFill>
              <a:latin typeface="微软雅黑" panose="020B0503020204020204" pitchFamily="34" charset="-122"/>
              <a:ea typeface="微软雅黑" panose="020B0503020204020204" pitchFamily="34" charset="-122"/>
            </a:endParaRPr>
          </a:p>
          <a:p>
            <a:pPr algn="ctr"/>
            <a:r>
              <a:rPr lang="en-US" altLang="zh-CN" sz="2000" b="1" spc="300" dirty="0">
                <a:solidFill>
                  <a:schemeClr val="bg1"/>
                </a:solidFill>
                <a:latin typeface="微软雅黑" panose="020B0503020204020204" pitchFamily="34" charset="-122"/>
                <a:ea typeface="微软雅黑" panose="020B0503020204020204" pitchFamily="34" charset="-122"/>
                <a:sym typeface="+mn-ea"/>
              </a:rPr>
              <a:t>My Future</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sp>
        <p:nvSpPr>
          <p:cNvPr id="85" name="TextBox 84"/>
          <p:cNvSpPr txBox="1"/>
          <p:nvPr/>
        </p:nvSpPr>
        <p:spPr>
          <a:xfrm>
            <a:off x="501095" y="445975"/>
            <a:ext cx="504056" cy="39878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3</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86" name="组合 85"/>
          <p:cNvGrpSpPr/>
          <p:nvPr/>
        </p:nvGrpSpPr>
        <p:grpSpPr>
          <a:xfrm>
            <a:off x="390621" y="284068"/>
            <a:ext cx="725005" cy="723925"/>
            <a:chOff x="113757" y="7391"/>
            <a:chExt cx="973930" cy="972480"/>
          </a:xfrm>
        </p:grpSpPr>
        <p:sp>
          <p:nvSpPr>
            <p:cNvPr id="87" name="文本框 139"/>
            <p:cNvSpPr txBox="1"/>
            <p:nvPr/>
          </p:nvSpPr>
          <p:spPr>
            <a:xfrm rot="16200000">
              <a:off x="179175" y="317914"/>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8" name="文本框 140"/>
            <p:cNvSpPr txBox="1"/>
            <p:nvPr/>
          </p:nvSpPr>
          <p:spPr>
            <a:xfrm rot="16669565">
              <a:off x="182074" y="27553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9" name="文本框 141"/>
            <p:cNvSpPr txBox="1"/>
            <p:nvPr/>
          </p:nvSpPr>
          <p:spPr>
            <a:xfrm rot="17139131">
              <a:off x="190717" y="233941"/>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0" name="文本框 142"/>
            <p:cNvSpPr txBox="1"/>
            <p:nvPr/>
          </p:nvSpPr>
          <p:spPr>
            <a:xfrm rot="17608695">
              <a:off x="204943" y="19391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1" name="文本框 143"/>
            <p:cNvSpPr txBox="1"/>
            <p:nvPr/>
          </p:nvSpPr>
          <p:spPr>
            <a:xfrm rot="18078261">
              <a:off x="224487" y="15619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2" name="文本框 144"/>
            <p:cNvSpPr txBox="1"/>
            <p:nvPr/>
          </p:nvSpPr>
          <p:spPr>
            <a:xfrm rot="18547826">
              <a:off x="248984" y="1214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3" name="文本框 145"/>
            <p:cNvSpPr txBox="1"/>
            <p:nvPr/>
          </p:nvSpPr>
          <p:spPr>
            <a:xfrm rot="19017391">
              <a:off x="277981" y="9044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6" name="文本框 146"/>
            <p:cNvSpPr txBox="1"/>
            <p:nvPr/>
          </p:nvSpPr>
          <p:spPr>
            <a:xfrm rot="19486956">
              <a:off x="310933" y="6363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2" name="文本框 147"/>
            <p:cNvSpPr txBox="1"/>
            <p:nvPr/>
          </p:nvSpPr>
          <p:spPr>
            <a:xfrm rot="19956522">
              <a:off x="347230" y="41560"/>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3" name="文本框 148"/>
            <p:cNvSpPr txBox="1"/>
            <p:nvPr/>
          </p:nvSpPr>
          <p:spPr>
            <a:xfrm rot="20426087">
              <a:off x="386194" y="2463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4" name="文本框 149"/>
            <p:cNvSpPr txBox="1"/>
            <p:nvPr/>
          </p:nvSpPr>
          <p:spPr>
            <a:xfrm rot="20895652">
              <a:off x="427098" y="1317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5" name="文本框 150"/>
            <p:cNvSpPr txBox="1"/>
            <p:nvPr/>
          </p:nvSpPr>
          <p:spPr>
            <a:xfrm rot="21365218">
              <a:off x="469184" y="739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6" name="文本框 151"/>
            <p:cNvSpPr txBox="1"/>
            <p:nvPr/>
          </p:nvSpPr>
          <p:spPr>
            <a:xfrm rot="234782">
              <a:off x="511664" y="739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7" name="文本框 152"/>
            <p:cNvSpPr txBox="1"/>
            <p:nvPr/>
          </p:nvSpPr>
          <p:spPr>
            <a:xfrm rot="704348">
              <a:off x="553750" y="1317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8" name="文本框 153"/>
            <p:cNvSpPr txBox="1"/>
            <p:nvPr/>
          </p:nvSpPr>
          <p:spPr>
            <a:xfrm rot="1173913">
              <a:off x="594656" y="2463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9" name="文本框 154"/>
            <p:cNvSpPr txBox="1"/>
            <p:nvPr/>
          </p:nvSpPr>
          <p:spPr>
            <a:xfrm rot="1643478">
              <a:off x="633620" y="41562"/>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0" name="文本框 155"/>
            <p:cNvSpPr txBox="1"/>
            <p:nvPr/>
          </p:nvSpPr>
          <p:spPr>
            <a:xfrm rot="2113044">
              <a:off x="669916" y="6363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1" name="文本框 156"/>
            <p:cNvSpPr txBox="1"/>
            <p:nvPr/>
          </p:nvSpPr>
          <p:spPr>
            <a:xfrm rot="2582608">
              <a:off x="702866" y="9044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2" name="文本框 157"/>
            <p:cNvSpPr txBox="1"/>
            <p:nvPr/>
          </p:nvSpPr>
          <p:spPr>
            <a:xfrm rot="3052174">
              <a:off x="731862" y="1214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3" name="文本框 158"/>
            <p:cNvSpPr txBox="1"/>
            <p:nvPr/>
          </p:nvSpPr>
          <p:spPr>
            <a:xfrm rot="3521739">
              <a:off x="756360" y="15619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4" name="文本框 159"/>
            <p:cNvSpPr txBox="1"/>
            <p:nvPr/>
          </p:nvSpPr>
          <p:spPr>
            <a:xfrm rot="3991305">
              <a:off x="775904" y="19391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5" name="文本框 160"/>
            <p:cNvSpPr txBox="1"/>
            <p:nvPr/>
          </p:nvSpPr>
          <p:spPr>
            <a:xfrm rot="4460869">
              <a:off x="790131" y="233941"/>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6" name="文本框 161"/>
            <p:cNvSpPr txBox="1"/>
            <p:nvPr/>
          </p:nvSpPr>
          <p:spPr>
            <a:xfrm rot="4930435">
              <a:off x="798773" y="27553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7" name="文本框 162"/>
            <p:cNvSpPr txBox="1"/>
            <p:nvPr/>
          </p:nvSpPr>
          <p:spPr>
            <a:xfrm rot="5400000">
              <a:off x="801673" y="31791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8" name="文本框 163"/>
            <p:cNvSpPr txBox="1"/>
            <p:nvPr/>
          </p:nvSpPr>
          <p:spPr>
            <a:xfrm rot="5869565">
              <a:off x="798774" y="360297"/>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9" name="文本框 164"/>
            <p:cNvSpPr txBox="1"/>
            <p:nvPr/>
          </p:nvSpPr>
          <p:spPr>
            <a:xfrm rot="6339131">
              <a:off x="790131" y="4018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0" name="文本框 165"/>
            <p:cNvSpPr txBox="1"/>
            <p:nvPr/>
          </p:nvSpPr>
          <p:spPr>
            <a:xfrm rot="6808695">
              <a:off x="775905" y="44191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1" name="文本框 166"/>
            <p:cNvSpPr txBox="1"/>
            <p:nvPr/>
          </p:nvSpPr>
          <p:spPr>
            <a:xfrm rot="7278261">
              <a:off x="756361" y="47963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2" name="文本框 167"/>
            <p:cNvSpPr txBox="1"/>
            <p:nvPr/>
          </p:nvSpPr>
          <p:spPr>
            <a:xfrm rot="7747826">
              <a:off x="731863" y="514339"/>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3" name="文本框 168"/>
            <p:cNvSpPr txBox="1"/>
            <p:nvPr/>
          </p:nvSpPr>
          <p:spPr>
            <a:xfrm rot="8217392">
              <a:off x="702868" y="54538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4" name="文本框 169"/>
            <p:cNvSpPr txBox="1"/>
            <p:nvPr/>
          </p:nvSpPr>
          <p:spPr>
            <a:xfrm rot="8686956">
              <a:off x="669916" y="57219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5" name="文本框 170"/>
            <p:cNvSpPr txBox="1"/>
            <p:nvPr/>
          </p:nvSpPr>
          <p:spPr>
            <a:xfrm rot="9156522">
              <a:off x="633618" y="594270"/>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6" name="文本框 171"/>
            <p:cNvSpPr txBox="1"/>
            <p:nvPr/>
          </p:nvSpPr>
          <p:spPr>
            <a:xfrm rot="9626087">
              <a:off x="594655" y="61119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7" name="文本框 172"/>
            <p:cNvSpPr txBox="1"/>
            <p:nvPr/>
          </p:nvSpPr>
          <p:spPr>
            <a:xfrm rot="10095652">
              <a:off x="553750" y="62265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9" name="文本框 173"/>
            <p:cNvSpPr txBox="1"/>
            <p:nvPr/>
          </p:nvSpPr>
          <p:spPr>
            <a:xfrm rot="10565217">
              <a:off x="511664" y="628439"/>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0" name="文本框 174"/>
            <p:cNvSpPr txBox="1"/>
            <p:nvPr/>
          </p:nvSpPr>
          <p:spPr>
            <a:xfrm rot="11034783">
              <a:off x="469184" y="628439"/>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1" name="文本框 175"/>
            <p:cNvSpPr txBox="1"/>
            <p:nvPr/>
          </p:nvSpPr>
          <p:spPr>
            <a:xfrm rot="11504348">
              <a:off x="427098" y="62265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2" name="文本框 176"/>
            <p:cNvSpPr txBox="1"/>
            <p:nvPr/>
          </p:nvSpPr>
          <p:spPr>
            <a:xfrm rot="11973913">
              <a:off x="386194" y="61119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3" name="文本框 177"/>
            <p:cNvSpPr txBox="1"/>
            <p:nvPr/>
          </p:nvSpPr>
          <p:spPr>
            <a:xfrm rot="12443478">
              <a:off x="347229" y="594268"/>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4" name="文本框 178"/>
            <p:cNvSpPr txBox="1"/>
            <p:nvPr/>
          </p:nvSpPr>
          <p:spPr>
            <a:xfrm rot="12913044">
              <a:off x="310933" y="572196"/>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5" name="文本框 179"/>
            <p:cNvSpPr txBox="1"/>
            <p:nvPr/>
          </p:nvSpPr>
          <p:spPr>
            <a:xfrm rot="13382609">
              <a:off x="277981" y="54538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6" name="文本框 180"/>
            <p:cNvSpPr txBox="1"/>
            <p:nvPr/>
          </p:nvSpPr>
          <p:spPr>
            <a:xfrm rot="13852174">
              <a:off x="248986" y="514340"/>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7" name="文本框 181"/>
            <p:cNvSpPr txBox="1"/>
            <p:nvPr/>
          </p:nvSpPr>
          <p:spPr>
            <a:xfrm rot="14321739">
              <a:off x="224487" y="47963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8" name="文本框 182"/>
            <p:cNvSpPr txBox="1"/>
            <p:nvPr/>
          </p:nvSpPr>
          <p:spPr>
            <a:xfrm rot="14791304">
              <a:off x="204943" y="44191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9" name="文本框 183"/>
            <p:cNvSpPr txBox="1"/>
            <p:nvPr/>
          </p:nvSpPr>
          <p:spPr>
            <a:xfrm rot="15260870">
              <a:off x="190717" y="4018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50" name="文本框 184"/>
            <p:cNvSpPr txBox="1"/>
            <p:nvPr/>
          </p:nvSpPr>
          <p:spPr>
            <a:xfrm rot="15730435">
              <a:off x="182074" y="360297"/>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10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heel(1)">
                                      <p:cBhvr>
                                        <p:cTn id="7" dur="1000"/>
                                        <p:tgtEl>
                                          <p:spTgt spid="86"/>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wipe(down)">
                                      <p:cBhvr>
                                        <p:cTn id="11" dur="500"/>
                                        <p:tgtEl>
                                          <p:spTgt spid="85"/>
                                        </p:tgtEl>
                                      </p:cBhvr>
                                    </p:animEffect>
                                  </p:childTnLst>
                                </p:cTn>
                              </p:par>
                            </p:childTnLst>
                          </p:cTn>
                        </p:par>
                        <p:par>
                          <p:cTn id="12" fill="hold">
                            <p:stCondLst>
                              <p:cond delay="1500"/>
                            </p:stCondLst>
                            <p:childTnLst>
                              <p:par>
                                <p:cTn id="13" presetID="14" presetClass="entr" presetSubtype="10" fill="hold" grpId="0"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randombar(horizontal)">
                                      <p:cBhvr>
                                        <p:cTn id="15" dur="500"/>
                                        <p:tgtEl>
                                          <p:spTgt spid="84"/>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randombar(horizontal)">
                                      <p:cBhvr>
                                        <p:cTn id="20" dur="500"/>
                                        <p:tgtEl>
                                          <p:spTgt spid="4"/>
                                        </p:tgtEl>
                                      </p:cBhvr>
                                    </p:animEffect>
                                  </p:childTnLst>
                                </p:cTn>
                              </p:par>
                            </p:childTnLst>
                          </p:cTn>
                        </p:par>
                        <p:par>
                          <p:cTn id="21" fill="hold">
                            <p:stCondLst>
                              <p:cond delay="500"/>
                            </p:stCondLst>
                            <p:childTnLst>
                              <p:par>
                                <p:cTn id="22" presetID="14" presetClass="entr" presetSubtype="1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randombar(horizontal)">
                                      <p:cBhvr>
                                        <p:cTn id="24" dur="500"/>
                                        <p:tgtEl>
                                          <p:spTgt spid="3"/>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wipe(left)">
                                      <p:cBhvr>
                                        <p:cTn id="28" dur="500"/>
                                        <p:tgtEl>
                                          <p:spTgt spid="83"/>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wipe(left)">
                                      <p:cBhvr>
                                        <p:cTn id="32" dur="500"/>
                                        <p:tgtEl>
                                          <p:spTgt spid="82"/>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101"/>
                                        </p:tgtEl>
                                        <p:attrNameLst>
                                          <p:attrName>style.visibility</p:attrName>
                                        </p:attrNameLst>
                                      </p:cBhvr>
                                      <p:to>
                                        <p:strVal val="visible"/>
                                      </p:to>
                                    </p:set>
                                    <p:animEffect transition="in" filter="wipe(left)">
                                      <p:cBhvr>
                                        <p:cTn id="36" dur="500"/>
                                        <p:tgtEl>
                                          <p:spTgt spid="101"/>
                                        </p:tgtEl>
                                      </p:cBhvr>
                                    </p:animEffect>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heel(1)">
                                      <p:cBhvr>
                                        <p:cTn id="43" dur="1000"/>
                                        <p:tgtEl>
                                          <p:spTgt spid="11"/>
                                        </p:tgtEl>
                                      </p:cBhvr>
                                    </p:animEffect>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99"/>
                                        </p:tgtEl>
                                        <p:attrNameLst>
                                          <p:attrName>style.visibility</p:attrName>
                                        </p:attrNameLst>
                                      </p:cBhvr>
                                      <p:to>
                                        <p:strVal val="visible"/>
                                      </p:to>
                                    </p:set>
                                    <p:animEffect transition="in" filter="wipe(left)">
                                      <p:cBhvr>
                                        <p:cTn id="47" dur="500"/>
                                        <p:tgtEl>
                                          <p:spTgt spid="99"/>
                                        </p:tgtEl>
                                      </p:cBhvr>
                                    </p:animEffect>
                                  </p:childTnLst>
                                </p:cTn>
                              </p:par>
                            </p:childTnLst>
                          </p:cTn>
                        </p:par>
                        <p:par>
                          <p:cTn id="48" fill="hold">
                            <p:stCondLst>
                              <p:cond delay="3500"/>
                            </p:stCondLst>
                            <p:childTnLst>
                              <p:par>
                                <p:cTn id="49" presetID="14" presetClass="entr" presetSubtype="10" fill="hold" grpId="0" nodeType="after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randombar(horizontal)">
                                      <p:cBhvr>
                                        <p:cTn id="51"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98" grpId="0"/>
      <p:bldP spid="99" grpId="0"/>
      <p:bldP spid="101" grpId="0" animBg="1"/>
      <p:bldP spid="82" grpId="0" animBg="1"/>
      <p:bldP spid="83" grpId="0" animBg="1"/>
      <p:bldP spid="84" grpId="0"/>
      <p:bldP spid="8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a:xfrm>
            <a:off x="723901" y="-1276348"/>
            <a:ext cx="7696200" cy="7696198"/>
          </a:xfrm>
          <a:prstGeom prst="ellipse">
            <a:avLst/>
          </a:prstGeom>
          <a:noFill/>
          <a:ln>
            <a:solidFill>
              <a:srgbClr val="40E0C5">
                <a:alpha val="10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 name="弧形 6"/>
          <p:cNvSpPr/>
          <p:nvPr/>
        </p:nvSpPr>
        <p:spPr>
          <a:xfrm>
            <a:off x="3314381" y="1309855"/>
            <a:ext cx="2565136" cy="2565136"/>
          </a:xfrm>
          <a:prstGeom prst="arc">
            <a:avLst>
              <a:gd name="adj1" fmla="val 5242537"/>
              <a:gd name="adj2" fmla="val 20088988"/>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弧形 62"/>
          <p:cNvSpPr/>
          <p:nvPr/>
        </p:nvSpPr>
        <p:spPr>
          <a:xfrm>
            <a:off x="3314381" y="1309855"/>
            <a:ext cx="2565136" cy="2565136"/>
          </a:xfrm>
          <a:prstGeom prst="arc">
            <a:avLst>
              <a:gd name="adj1" fmla="val 19846732"/>
              <a:gd name="adj2" fmla="val 5816273"/>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弧形 22"/>
          <p:cNvSpPr/>
          <p:nvPr/>
        </p:nvSpPr>
        <p:spPr>
          <a:xfrm flipH="1">
            <a:off x="3170469" y="1165943"/>
            <a:ext cx="2852960" cy="2852960"/>
          </a:xfrm>
          <a:prstGeom prst="arc">
            <a:avLst>
              <a:gd name="adj1" fmla="val 16200000"/>
              <a:gd name="adj2" fmla="val 32168"/>
            </a:avLst>
          </a:prstGeom>
          <a:no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7" name="弧形 76"/>
          <p:cNvSpPr/>
          <p:nvPr/>
        </p:nvSpPr>
        <p:spPr>
          <a:xfrm>
            <a:off x="3170469" y="1165943"/>
            <a:ext cx="2852960" cy="2852960"/>
          </a:xfrm>
          <a:prstGeom prst="arc">
            <a:avLst>
              <a:gd name="adj1" fmla="val 18475225"/>
              <a:gd name="adj2" fmla="val 7613812"/>
            </a:avLst>
          </a:prstGeom>
          <a:noFill/>
          <a:ln w="3175">
            <a:solidFill>
              <a:schemeClr val="bg1">
                <a:alpha val="36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0" name="弧形 79"/>
          <p:cNvSpPr/>
          <p:nvPr/>
        </p:nvSpPr>
        <p:spPr>
          <a:xfrm>
            <a:off x="3170469" y="1165943"/>
            <a:ext cx="2852960" cy="2852960"/>
          </a:xfrm>
          <a:prstGeom prst="arc">
            <a:avLst>
              <a:gd name="adj1" fmla="val 21274537"/>
              <a:gd name="adj2" fmla="val 3359282"/>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8" name="直接连接符 27"/>
          <p:cNvCxnSpPr/>
          <p:nvPr/>
        </p:nvCxnSpPr>
        <p:spPr>
          <a:xfrm flipV="1">
            <a:off x="3554794" y="3736430"/>
            <a:ext cx="190293" cy="347879"/>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5482134" y="982344"/>
            <a:ext cx="293719" cy="484927"/>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V="1">
            <a:off x="3636768" y="3727054"/>
            <a:ext cx="71749" cy="131167"/>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V="1">
            <a:off x="3285569" y="3990179"/>
            <a:ext cx="274363" cy="501568"/>
          </a:xfrm>
          <a:prstGeom prst="line">
            <a:avLst/>
          </a:prstGeom>
          <a:ln w="3175">
            <a:gradFill>
              <a:gsLst>
                <a:gs pos="27000">
                  <a:srgbClr val="40E0C5"/>
                </a:gs>
                <a:gs pos="31000">
                  <a:schemeClr val="bg1">
                    <a:alpha val="1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V="1">
            <a:off x="5443085" y="1313212"/>
            <a:ext cx="71749" cy="131167"/>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V="1">
            <a:off x="6069656" y="458499"/>
            <a:ext cx="190293" cy="347879"/>
          </a:xfrm>
          <a:prstGeom prst="line">
            <a:avLst/>
          </a:prstGeom>
          <a:ln w="3175">
            <a:gradFill>
              <a:gsLst>
                <a:gs pos="84000">
                  <a:srgbClr val="40E0C5"/>
                </a:gs>
                <a:gs pos="78000">
                  <a:schemeClr val="bg1">
                    <a:alpha val="1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5790046" y="675211"/>
            <a:ext cx="71749" cy="131167"/>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4615122" y="3845595"/>
            <a:ext cx="57448" cy="57448"/>
          </a:xfrm>
          <a:prstGeom prst="ellips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3141745" y="2563699"/>
            <a:ext cx="57448" cy="57448"/>
          </a:xfrm>
          <a:prstGeom prst="ellips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462293" y="1433912"/>
            <a:ext cx="57448" cy="57448"/>
          </a:xfrm>
          <a:prstGeom prst="ellips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a:off x="3647656" y="1435960"/>
            <a:ext cx="1898586" cy="1719990"/>
          </a:xfrm>
          <a:prstGeom prst="triangle">
            <a:avLst>
              <a:gd name="adj" fmla="val 50216"/>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等腰三角形 107"/>
          <p:cNvSpPr/>
          <p:nvPr/>
        </p:nvSpPr>
        <p:spPr>
          <a:xfrm flipV="1">
            <a:off x="3690409" y="2004502"/>
            <a:ext cx="1818422" cy="1647368"/>
          </a:xfrm>
          <a:prstGeom prst="triangle">
            <a:avLst>
              <a:gd name="adj" fmla="val 50216"/>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814679" y="1961779"/>
            <a:ext cx="1569882" cy="1501473"/>
            <a:chOff x="3814679" y="1961779"/>
            <a:chExt cx="1569882" cy="1501473"/>
          </a:xfrm>
        </p:grpSpPr>
        <p:sp>
          <p:nvSpPr>
            <p:cNvPr id="43" name="文本框 42"/>
            <p:cNvSpPr txBox="1"/>
            <p:nvPr/>
          </p:nvSpPr>
          <p:spPr>
            <a:xfrm>
              <a:off x="4347592" y="2878477"/>
              <a:ext cx="504056" cy="584775"/>
            </a:xfrm>
            <a:prstGeom prst="rect">
              <a:avLst/>
            </a:prstGeom>
            <a:noFill/>
          </p:spPr>
          <p:txBody>
            <a:bodyPr wrap="square" rtlCol="0">
              <a:spAutoFit/>
            </a:bodyPr>
            <a:lstStyle/>
            <a:p>
              <a:pPr algn="ctr"/>
              <a:r>
                <a:rPr lang="en-US" altLang="zh-CN" sz="3200" b="1" dirty="0">
                  <a:solidFill>
                    <a:schemeClr val="bg1"/>
                  </a:solidFill>
                </a:rPr>
                <a:t>4</a:t>
              </a:r>
              <a:endParaRPr lang="zh-CN" altLang="en-US" sz="3200" b="1" dirty="0">
                <a:solidFill>
                  <a:schemeClr val="bg1"/>
                </a:solidFill>
              </a:endParaRPr>
            </a:p>
          </p:txBody>
        </p:sp>
        <p:sp>
          <p:nvSpPr>
            <p:cNvPr id="110" name="文本框 109"/>
            <p:cNvSpPr txBox="1"/>
            <p:nvPr/>
          </p:nvSpPr>
          <p:spPr>
            <a:xfrm>
              <a:off x="3814679" y="1961779"/>
              <a:ext cx="1569882" cy="584775"/>
            </a:xfrm>
            <a:prstGeom prst="rect">
              <a:avLst/>
            </a:prstGeom>
            <a:noFill/>
          </p:spPr>
          <p:txBody>
            <a:bodyPr wrap="square" rtlCol="0">
              <a:spAutoFit/>
            </a:bodyPr>
            <a:lstStyle/>
            <a:p>
              <a:pPr algn="ctr"/>
              <a:r>
                <a:rPr lang="en-US" altLang="zh-CN" sz="3200" b="1" dirty="0" smtClean="0">
                  <a:solidFill>
                    <a:schemeClr val="bg1"/>
                  </a:solidFill>
                  <a:latin typeface="Arial" panose="020B0604020202020204" pitchFamily="34" charset="0"/>
                  <a:cs typeface="Arial" panose="020B0604020202020204" pitchFamily="34" charset="0"/>
                </a:rPr>
                <a:t>FOUR</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44" name="矩形 43"/>
            <p:cNvSpPr/>
            <p:nvPr/>
          </p:nvSpPr>
          <p:spPr>
            <a:xfrm>
              <a:off x="4110445" y="2621235"/>
              <a:ext cx="972000" cy="257192"/>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pc="300" dirty="0">
                  <a:latin typeface="微软雅黑" panose="020B0503020204020204" pitchFamily="34" charset="-122"/>
                  <a:ea typeface="微软雅黑" panose="020B0503020204020204" pitchFamily="34" charset="-122"/>
                </a:rPr>
                <a:t>胜任能力</a:t>
              </a:r>
              <a:endParaRPr lang="zh-CN" altLang="en-US" sz="1200" b="1" spc="300" dirty="0">
                <a:latin typeface="微软雅黑" panose="020B0503020204020204" pitchFamily="34" charset="-122"/>
                <a:ea typeface="微软雅黑" panose="020B0503020204020204" pitchFamily="34" charset="-122"/>
              </a:endParaRPr>
            </a:p>
            <a:p>
              <a:pPr algn="ctr"/>
              <a:r>
                <a:rPr lang="en-US" altLang="zh-CN" sz="1200" b="1" spc="300" dirty="0">
                  <a:latin typeface="微软雅黑" panose="020B0503020204020204" pitchFamily="34" charset="-122"/>
                  <a:ea typeface="微软雅黑" panose="020B0503020204020204" pitchFamily="34" charset="-122"/>
                </a:rPr>
                <a:t>My Ability</a:t>
              </a:r>
              <a:endParaRPr lang="en-US" altLang="zh-CN" sz="1200" b="1" spc="300" dirty="0">
                <a:latin typeface="微软雅黑" panose="020B0503020204020204" pitchFamily="34" charset="-122"/>
                <a:ea typeface="微软雅黑" panose="020B0503020204020204" pitchFamily="34" charset="-122"/>
              </a:endParaRPr>
            </a:p>
          </p:txBody>
        </p:sp>
      </p:grpSp>
      <p:cxnSp>
        <p:nvCxnSpPr>
          <p:cNvPr id="46" name="直接连接符 45"/>
          <p:cNvCxnSpPr/>
          <p:nvPr/>
        </p:nvCxnSpPr>
        <p:spPr>
          <a:xfrm>
            <a:off x="3627620" y="2847082"/>
            <a:ext cx="1944000" cy="0"/>
          </a:xfrm>
          <a:prstGeom prst="line">
            <a:avLst/>
          </a:prstGeom>
          <a:ln w="12700">
            <a:solidFill>
              <a:schemeClr val="bg1">
                <a:lumMod val="95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6" presetClass="emph" presetSubtype="0" fill="hold" grpId="0" nodeType="withEffect">
                                  <p:stCondLst>
                                    <p:cond delay="0"/>
                                  </p:stCondLst>
                                  <p:childTnLst>
                                    <p:animScale>
                                      <p:cBhvr>
                                        <p:cTn id="8" dur="1000" fill="hold"/>
                                        <p:tgtEl>
                                          <p:spTgt spid="22"/>
                                        </p:tgtEl>
                                      </p:cBhvr>
                                      <p:by x="150000" y="150000"/>
                                    </p:animScale>
                                  </p:childTnLst>
                                </p:cTn>
                              </p:par>
                              <p:par>
                                <p:cTn id="9" presetID="21"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1000"/>
                                        <p:tgtEl>
                                          <p:spTgt spid="7"/>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wheel(1)">
                                      <p:cBhvr>
                                        <p:cTn id="14" dur="1000"/>
                                        <p:tgtEl>
                                          <p:spTgt spid="63"/>
                                        </p:tgtEl>
                                      </p:cBhvr>
                                    </p:animEffec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par>
                          <p:cTn id="18" fill="hold">
                            <p:stCondLst>
                              <p:cond delay="0"/>
                            </p:stCondLst>
                            <p:childTnLst>
                              <p:par>
                                <p:cTn id="19" presetID="21" presetClass="entr" presetSubtype="1"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heel(1)">
                                      <p:cBhvr>
                                        <p:cTn id="21" dur="1000"/>
                                        <p:tgtEl>
                                          <p:spTgt spid="42"/>
                                        </p:tgtEl>
                                      </p:cBhvr>
                                    </p:animEffect>
                                  </p:childTnLst>
                                </p:cTn>
                              </p:par>
                            </p:childTnLst>
                          </p:cTn>
                        </p:par>
                        <p:par>
                          <p:cTn id="22" fill="hold">
                            <p:stCondLst>
                              <p:cond delay="1000"/>
                            </p:stCondLst>
                            <p:childTnLst>
                              <p:par>
                                <p:cTn id="23" presetID="8" presetClass="entr" presetSubtype="16" fill="hold" grpId="0" nodeType="afterEffect">
                                  <p:stCondLst>
                                    <p:cond delay="0"/>
                                  </p:stCondLst>
                                  <p:childTnLst>
                                    <p:set>
                                      <p:cBhvr>
                                        <p:cTn id="24" dur="1" fill="hold">
                                          <p:stCondLst>
                                            <p:cond delay="0"/>
                                          </p:stCondLst>
                                        </p:cTn>
                                        <p:tgtEl>
                                          <p:spTgt spid="108"/>
                                        </p:tgtEl>
                                        <p:attrNameLst>
                                          <p:attrName>style.visibility</p:attrName>
                                        </p:attrNameLst>
                                      </p:cBhvr>
                                      <p:to>
                                        <p:strVal val="visible"/>
                                      </p:to>
                                    </p:set>
                                    <p:animEffect transition="in" filter="diamond(in)">
                                      <p:cBhvr>
                                        <p:cTn id="25" dur="1000"/>
                                        <p:tgtEl>
                                          <p:spTgt spid="108"/>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500" fill="hold"/>
                                        <p:tgtEl>
                                          <p:spTgt spid="2"/>
                                        </p:tgtEl>
                                        <p:attrNameLst>
                                          <p:attrName>ppt_w</p:attrName>
                                        </p:attrNameLst>
                                      </p:cBhvr>
                                      <p:tavLst>
                                        <p:tav tm="0">
                                          <p:val>
                                            <p:fltVal val="0"/>
                                          </p:val>
                                        </p:tav>
                                        <p:tav tm="100000">
                                          <p:val>
                                            <p:strVal val="#ppt_w"/>
                                          </p:val>
                                        </p:tav>
                                      </p:tavLst>
                                    </p:anim>
                                    <p:anim calcmode="lin" valueType="num">
                                      <p:cBhvr>
                                        <p:cTn id="30" dur="500" fill="hold"/>
                                        <p:tgtEl>
                                          <p:spTgt spid="2"/>
                                        </p:tgtEl>
                                        <p:attrNameLst>
                                          <p:attrName>ppt_h</p:attrName>
                                        </p:attrNameLst>
                                      </p:cBhvr>
                                      <p:tavLst>
                                        <p:tav tm="0">
                                          <p:val>
                                            <p:fltVal val="0"/>
                                          </p:val>
                                        </p:tav>
                                        <p:tav tm="100000">
                                          <p:val>
                                            <p:strVal val="#ppt_h"/>
                                          </p:val>
                                        </p:tav>
                                      </p:tavLst>
                                    </p:anim>
                                    <p:animEffect transition="in" filter="fade">
                                      <p:cBhvr>
                                        <p:cTn id="31" dur="500"/>
                                        <p:tgtEl>
                                          <p:spTgt spid="2"/>
                                        </p:tgtEl>
                                      </p:cBhvr>
                                    </p:animEffect>
                                  </p:childTnLst>
                                </p:cTn>
                              </p:par>
                              <p:par>
                                <p:cTn id="32" presetID="22" presetClass="entr" presetSubtype="2"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wipe(right)">
                                      <p:cBhvr>
                                        <p:cTn id="34" dur="500"/>
                                        <p:tgtEl>
                                          <p:spTgt spid="46"/>
                                        </p:tgtEl>
                                      </p:cBhvr>
                                    </p:animEffect>
                                  </p:childTnLst>
                                </p:cTn>
                              </p:par>
                            </p:childTnLst>
                          </p:cTn>
                        </p:par>
                        <p:par>
                          <p:cTn id="35" fill="hold">
                            <p:stCondLst>
                              <p:cond delay="2500"/>
                            </p:stCondLst>
                            <p:childTnLst>
                              <p:par>
                                <p:cTn id="36" presetID="1" presetClass="entr" presetSubtype="0" fill="hold" grpId="0" nodeType="afterEffect">
                                  <p:stCondLst>
                                    <p:cond delay="0"/>
                                  </p:stCondLst>
                                  <p:childTnLst>
                                    <p:set>
                                      <p:cBhvr>
                                        <p:cTn id="37" dur="1" fill="hold">
                                          <p:stCondLst>
                                            <p:cond delay="0"/>
                                          </p:stCondLst>
                                        </p:cTn>
                                        <p:tgtEl>
                                          <p:spTgt spid="103"/>
                                        </p:tgtEl>
                                        <p:attrNameLst>
                                          <p:attrName>style.visibility</p:attrName>
                                        </p:attrNameLst>
                                      </p:cBhvr>
                                      <p:to>
                                        <p:strVal val="visible"/>
                                      </p:to>
                                    </p:set>
                                  </p:childTnLst>
                                </p:cTn>
                              </p:par>
                              <p:par>
                                <p:cTn id="38" presetID="21" presetClass="entr" presetSubtype="1"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wheel(1)">
                                      <p:cBhvr>
                                        <p:cTn id="40" dur="1000"/>
                                        <p:tgtEl>
                                          <p:spTgt spid="77"/>
                                        </p:tgtEl>
                                      </p:cBhvr>
                                    </p:animEffect>
                                  </p:childTnLst>
                                </p:cTn>
                              </p:par>
                              <p:par>
                                <p:cTn id="41" presetID="21" presetClass="entr" presetSubtype="1" fill="hold" grpId="0" nodeType="withEffect">
                                  <p:stCondLst>
                                    <p:cond delay="100"/>
                                  </p:stCondLst>
                                  <p:childTnLst>
                                    <p:set>
                                      <p:cBhvr>
                                        <p:cTn id="42" dur="1" fill="hold">
                                          <p:stCondLst>
                                            <p:cond delay="0"/>
                                          </p:stCondLst>
                                        </p:cTn>
                                        <p:tgtEl>
                                          <p:spTgt spid="80"/>
                                        </p:tgtEl>
                                        <p:attrNameLst>
                                          <p:attrName>style.visibility</p:attrName>
                                        </p:attrNameLst>
                                      </p:cBhvr>
                                      <p:to>
                                        <p:strVal val="visible"/>
                                      </p:to>
                                    </p:set>
                                    <p:animEffect transition="in" filter="wheel(1)">
                                      <p:cBhvr>
                                        <p:cTn id="43" dur="2000"/>
                                        <p:tgtEl>
                                          <p:spTgt spid="80"/>
                                        </p:tgtEl>
                                      </p:cBhvr>
                                    </p:animEffect>
                                  </p:childTnLst>
                                </p:cTn>
                              </p:par>
                            </p:childTnLst>
                          </p:cTn>
                        </p:par>
                        <p:par>
                          <p:cTn id="44" fill="hold">
                            <p:stCondLst>
                              <p:cond delay="2500"/>
                            </p:stCondLst>
                            <p:childTnLst>
                              <p:par>
                                <p:cTn id="45" presetID="1" presetClass="entr" presetSubtype="0" fill="hold" grpId="0" nodeType="after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par>
                                <p:cTn id="47" presetID="21" presetClass="entr" presetSubtype="8"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heel(8)">
                                      <p:cBhvr>
                                        <p:cTn id="49" dur="1000"/>
                                        <p:tgtEl>
                                          <p:spTgt spid="23"/>
                                        </p:tgtEl>
                                      </p:cBhvr>
                                    </p:animEffect>
                                  </p:childTnLst>
                                </p:cTn>
                              </p:par>
                              <p:par>
                                <p:cTn id="50" presetID="1" presetClass="entr" presetSubtype="0" fill="hold" nodeType="withEffect">
                                  <p:stCondLst>
                                    <p:cond delay="0"/>
                                  </p:stCondLst>
                                  <p:childTnLst>
                                    <p:set>
                                      <p:cBhvr>
                                        <p:cTn id="51" dur="1" fill="hold">
                                          <p:stCondLst>
                                            <p:cond delay="0"/>
                                          </p:stCondLst>
                                        </p:cTn>
                                        <p:tgtEl>
                                          <p:spTgt spid="96"/>
                                        </p:tgtEl>
                                        <p:attrNameLst>
                                          <p:attrName>style.visibility</p:attrName>
                                        </p:attrNameLst>
                                      </p:cBhvr>
                                      <p:to>
                                        <p:strVal val="visible"/>
                                      </p:to>
                                    </p:set>
                                  </p:childTnLst>
                                </p:cTn>
                              </p:par>
                              <p:par>
                                <p:cTn id="52" presetID="42" presetClass="path" presetSubtype="0" repeatCount="indefinite" accel="50000" decel="50000" fill="hold" nodeType="withEffect">
                                  <p:stCondLst>
                                    <p:cond delay="0"/>
                                  </p:stCondLst>
                                  <p:endCondLst>
                                    <p:cond evt="onNext" delay="0">
                                      <p:tgtEl>
                                        <p:sldTgt/>
                                      </p:tgtEl>
                                    </p:cond>
                                  </p:endCondLst>
                                  <p:childTnLst>
                                    <p:animMotion origin="layout" path="M 0.05504 -0.18226 L -0.33958 0.93791 " pathEditMode="relative" rAng="0" ptsTypes="AA">
                                      <p:cBhvr>
                                        <p:cTn id="53" dur="2000" fill="hold"/>
                                        <p:tgtEl>
                                          <p:spTgt spid="96"/>
                                        </p:tgtEl>
                                        <p:attrNameLst>
                                          <p:attrName>ppt_x</p:attrName>
                                          <p:attrName>ppt_y</p:attrName>
                                        </p:attrNameLst>
                                      </p:cBhvr>
                                      <p:rCtr x="-19740" y="56009"/>
                                    </p:animMotion>
                                  </p:childTnLst>
                                </p:cTn>
                              </p:par>
                              <p:par>
                                <p:cTn id="54" presetID="1" presetClass="entr" presetSubtype="0" fill="hold" nodeType="withEffect">
                                  <p:stCondLst>
                                    <p:cond delay="500"/>
                                  </p:stCondLst>
                                  <p:childTnLst>
                                    <p:set>
                                      <p:cBhvr>
                                        <p:cTn id="55" dur="1" fill="hold">
                                          <p:stCondLst>
                                            <p:cond delay="0"/>
                                          </p:stCondLst>
                                        </p:cTn>
                                        <p:tgtEl>
                                          <p:spTgt spid="98"/>
                                        </p:tgtEl>
                                        <p:attrNameLst>
                                          <p:attrName>style.visibility</p:attrName>
                                        </p:attrNameLst>
                                      </p:cBhvr>
                                      <p:to>
                                        <p:strVal val="visible"/>
                                      </p:to>
                                    </p:set>
                                  </p:childTnLst>
                                </p:cTn>
                              </p:par>
                              <p:par>
                                <p:cTn id="56" presetID="42" presetClass="path" presetSubtype="0" repeatCount="indefinite" accel="50000" decel="50000" fill="hold" nodeType="withEffect">
                                  <p:stCondLst>
                                    <p:cond delay="500"/>
                                  </p:stCondLst>
                                  <p:endCondLst>
                                    <p:cond evt="onNext" delay="0">
                                      <p:tgtEl>
                                        <p:sldTgt/>
                                      </p:tgtEl>
                                    </p:cond>
                                  </p:endCondLst>
                                  <p:childTnLst>
                                    <p:animMotion origin="layout" path="M 0.05208 -0.17609 L -0.34167 0.94501 " pathEditMode="relative" rAng="0" ptsTypes="AA">
                                      <p:cBhvr>
                                        <p:cTn id="57" dur="2000" fill="hold"/>
                                        <p:tgtEl>
                                          <p:spTgt spid="98"/>
                                        </p:tgtEl>
                                        <p:attrNameLst>
                                          <p:attrName>ppt_x</p:attrName>
                                          <p:attrName>ppt_y</p:attrName>
                                        </p:attrNameLst>
                                      </p:cBhvr>
                                      <p:rCtr x="-19688" y="56040"/>
                                    </p:animMotion>
                                  </p:childTnLst>
                                </p:cTn>
                              </p:par>
                              <p:par>
                                <p:cTn id="58" presetID="1" presetClass="entr" presetSubtype="0" fill="hold" nodeType="withEffect">
                                  <p:stCondLst>
                                    <p:cond delay="1500"/>
                                  </p:stCondLst>
                                  <p:childTnLst>
                                    <p:set>
                                      <p:cBhvr>
                                        <p:cTn id="59" dur="1" fill="hold">
                                          <p:stCondLst>
                                            <p:cond delay="0"/>
                                          </p:stCondLst>
                                        </p:cTn>
                                        <p:tgtEl>
                                          <p:spTgt spid="84"/>
                                        </p:tgtEl>
                                        <p:attrNameLst>
                                          <p:attrName>style.visibility</p:attrName>
                                        </p:attrNameLst>
                                      </p:cBhvr>
                                      <p:to>
                                        <p:strVal val="visible"/>
                                      </p:to>
                                    </p:set>
                                  </p:childTnLst>
                                </p:cTn>
                              </p:par>
                              <p:par>
                                <p:cTn id="60" presetID="42" presetClass="path" presetSubtype="0" repeatCount="indefinite" accel="50000" decel="50000" fill="hold" nodeType="withEffect">
                                  <p:stCondLst>
                                    <p:cond delay="1500"/>
                                  </p:stCondLst>
                                  <p:endCondLst>
                                    <p:cond evt="onNext" delay="0">
                                      <p:tgtEl>
                                        <p:sldTgt/>
                                      </p:tgtEl>
                                    </p:cond>
                                  </p:endCondLst>
                                  <p:childTnLst>
                                    <p:animMotion origin="layout" path="M 0.09705 -0.38245 L -0.34375 0.85326 " pathEditMode="relative" rAng="0" ptsTypes="AA">
                                      <p:cBhvr>
                                        <p:cTn id="61" dur="2000" fill="hold"/>
                                        <p:tgtEl>
                                          <p:spTgt spid="84"/>
                                        </p:tgtEl>
                                        <p:attrNameLst>
                                          <p:attrName>ppt_x</p:attrName>
                                          <p:attrName>ppt_y</p:attrName>
                                        </p:attrNameLst>
                                      </p:cBhvr>
                                      <p:rCtr x="-22049" y="61786"/>
                                    </p:animMotion>
                                  </p:childTnLst>
                                </p:cTn>
                              </p:par>
                            </p:childTnLst>
                          </p:cTn>
                        </p:par>
                        <p:par>
                          <p:cTn id="62" fill="hold">
                            <p:stCondLst>
                              <p:cond delay="2500"/>
                            </p:stCondLst>
                            <p:childTnLst>
                              <p:par>
                                <p:cTn id="63" presetID="1" presetClass="entr" presetSubtype="0" fill="hold" nodeType="afterEffect">
                                  <p:stCondLst>
                                    <p:cond delay="0"/>
                                  </p:stCondLst>
                                  <p:childTnLst>
                                    <p:set>
                                      <p:cBhvr>
                                        <p:cTn id="64" dur="1" fill="hold">
                                          <p:stCondLst>
                                            <p:cond delay="0"/>
                                          </p:stCondLst>
                                        </p:cTn>
                                        <p:tgtEl>
                                          <p:spTgt spid="95"/>
                                        </p:tgtEl>
                                        <p:attrNameLst>
                                          <p:attrName>style.visibility</p:attrName>
                                        </p:attrNameLst>
                                      </p:cBhvr>
                                      <p:to>
                                        <p:strVal val="visible"/>
                                      </p:to>
                                    </p:set>
                                  </p:childTnLst>
                                </p:cTn>
                              </p:par>
                              <p:par>
                                <p:cTn id="65" presetID="42" presetClass="path" presetSubtype="0" repeatCount="indefinite" accel="50000" decel="50000" fill="hold" nodeType="withEffect">
                                  <p:stCondLst>
                                    <p:cond delay="0"/>
                                  </p:stCondLst>
                                  <p:endCondLst>
                                    <p:cond evt="onNext" delay="0">
                                      <p:tgtEl>
                                        <p:sldTgt/>
                                      </p:tgtEl>
                                    </p:cond>
                                  </p:endCondLst>
                                  <p:childTnLst>
                                    <p:animMotion origin="layout" path="M 0.10556 -0.31418 L -0.31962 0.83472 " pathEditMode="relative" rAng="0" ptsTypes="AA">
                                      <p:cBhvr>
                                        <p:cTn id="66" dur="2000" fill="hold"/>
                                        <p:tgtEl>
                                          <p:spTgt spid="95"/>
                                        </p:tgtEl>
                                        <p:attrNameLst>
                                          <p:attrName>ppt_x</p:attrName>
                                          <p:attrName>ppt_y</p:attrName>
                                        </p:attrNameLst>
                                      </p:cBhvr>
                                      <p:rCtr x="-21267" y="57430"/>
                                    </p:animMotion>
                                  </p:childTnLst>
                                </p:cTn>
                              </p:par>
                            </p:childTnLst>
                          </p:cTn>
                        </p:par>
                        <p:par>
                          <p:cTn id="67" fill="hold">
                            <p:stCondLst>
                              <p:cond delay="2500"/>
                            </p:stCondLst>
                            <p:childTnLst>
                              <p:par>
                                <p:cTn id="68" presetID="1" presetClass="entr" presetSubtype="0" fill="hold" nodeType="afterEffect">
                                  <p:stCondLst>
                                    <p:cond delay="0"/>
                                  </p:stCondLst>
                                  <p:childTnLst>
                                    <p:set>
                                      <p:cBhvr>
                                        <p:cTn id="69" dur="1" fill="hold">
                                          <p:stCondLst>
                                            <p:cond delay="0"/>
                                          </p:stCondLst>
                                        </p:cTn>
                                        <p:tgtEl>
                                          <p:spTgt spid="28"/>
                                        </p:tgtEl>
                                        <p:attrNameLst>
                                          <p:attrName>style.visibility</p:attrName>
                                        </p:attrNameLst>
                                      </p:cBhvr>
                                      <p:to>
                                        <p:strVal val="visible"/>
                                      </p:to>
                                    </p:set>
                                  </p:childTnLst>
                                </p:cTn>
                              </p:par>
                              <p:par>
                                <p:cTn id="70" presetID="42" presetClass="path" presetSubtype="0" accel="50000" decel="50000" fill="hold" nodeType="withEffect">
                                  <p:stCondLst>
                                    <p:cond delay="0"/>
                                  </p:stCondLst>
                                  <p:childTnLst>
                                    <p:animMotion origin="layout" path="M 0.36077 -0.83426 L -0.10573 0.38858 " pathEditMode="relative" rAng="0" ptsTypes="AA">
                                      <p:cBhvr>
                                        <p:cTn id="71" dur="1000" fill="hold"/>
                                        <p:tgtEl>
                                          <p:spTgt spid="28"/>
                                        </p:tgtEl>
                                        <p:attrNameLst>
                                          <p:attrName>ppt_x</p:attrName>
                                          <p:attrName>ppt_y</p:attrName>
                                        </p:attrNameLst>
                                      </p:cBhvr>
                                      <p:rCtr x="-23333" y="61142"/>
                                    </p:animMotion>
                                  </p:childTnLst>
                                </p:cTn>
                              </p:par>
                            </p:childTnLst>
                          </p:cTn>
                        </p:par>
                        <p:par>
                          <p:cTn id="72" fill="hold">
                            <p:stCondLst>
                              <p:cond delay="2500"/>
                            </p:stCondLst>
                            <p:childTnLst>
                              <p:par>
                                <p:cTn id="73" presetID="1" presetClass="entr" presetSubtype="0" fill="hold" nodeType="after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42" presetClass="path" presetSubtype="0" repeatCount="indefinite" accel="50000" decel="50000" fill="hold" nodeType="withEffect">
                                  <p:stCondLst>
                                    <p:cond delay="0"/>
                                  </p:stCondLst>
                                  <p:endCondLst>
                                    <p:cond evt="onNext" delay="0">
                                      <p:tgtEl>
                                        <p:sldTgt/>
                                      </p:tgtEl>
                                    </p:cond>
                                  </p:endCondLst>
                                  <p:childTnLst>
                                    <p:animMotion origin="layout" path="M 0.31893 -0.82531 L -0.10625 0.29475 " pathEditMode="relative" rAng="0" ptsTypes="AA">
                                      <p:cBhvr>
                                        <p:cTn id="76" dur="2000" fill="hold"/>
                                        <p:tgtEl>
                                          <p:spTgt spid="88"/>
                                        </p:tgtEl>
                                        <p:attrNameLst>
                                          <p:attrName>ppt_x</p:attrName>
                                          <p:attrName>ppt_y</p:attrName>
                                        </p:attrNameLst>
                                      </p:cBhvr>
                                      <p:rCtr x="-21267" y="55988"/>
                                    </p:animMotion>
                                  </p:childTnLst>
                                </p:cTn>
                              </p:par>
                            </p:childTnLst>
                          </p:cTn>
                        </p:par>
                        <p:par>
                          <p:cTn id="77" fill="hold">
                            <p:stCondLst>
                              <p:cond delay="2500"/>
                            </p:stCondLst>
                            <p:childTnLst>
                              <p:par>
                                <p:cTn id="78" presetID="1" presetClass="entr" presetSubtype="0" fill="hold" nodeType="afterEffect">
                                  <p:stCondLst>
                                    <p:cond delay="0"/>
                                  </p:stCondLst>
                                  <p:childTnLst>
                                    <p:set>
                                      <p:cBhvr>
                                        <p:cTn id="79" dur="1" fill="hold">
                                          <p:stCondLst>
                                            <p:cond delay="0"/>
                                          </p:stCondLst>
                                        </p:cTn>
                                        <p:tgtEl>
                                          <p:spTgt spid="92"/>
                                        </p:tgtEl>
                                        <p:attrNameLst>
                                          <p:attrName>style.visibility</p:attrName>
                                        </p:attrNameLst>
                                      </p:cBhvr>
                                      <p:to>
                                        <p:strVal val="visible"/>
                                      </p:to>
                                    </p:set>
                                  </p:childTnLst>
                                </p:cTn>
                              </p:par>
                              <p:par>
                                <p:cTn id="80" presetID="42" presetClass="path" presetSubtype="0" repeatCount="indefinite" accel="50000" decel="50000" fill="hold" nodeType="withEffect">
                                  <p:stCondLst>
                                    <p:cond delay="0"/>
                                  </p:stCondLst>
                                  <p:endCondLst>
                                    <p:cond evt="onNext" delay="0">
                                      <p:tgtEl>
                                        <p:sldTgt/>
                                      </p:tgtEl>
                                    </p:cond>
                                  </p:endCondLst>
                                  <p:childTnLst>
                                    <p:animMotion origin="layout" path="M 0.38559 -0.94043 L -0.11059 0.30556 " pathEditMode="relative" rAng="0" ptsTypes="AA">
                                      <p:cBhvr>
                                        <p:cTn id="81" dur="2000" fill="hold"/>
                                        <p:tgtEl>
                                          <p:spTgt spid="92"/>
                                        </p:tgtEl>
                                        <p:attrNameLst>
                                          <p:attrName>ppt_x</p:attrName>
                                          <p:attrName>ppt_y</p:attrName>
                                        </p:attrNameLst>
                                      </p:cBhvr>
                                      <p:rCtr x="-24809" y="622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7" grpId="0" animBg="1"/>
      <p:bldP spid="63" grpId="0" animBg="1"/>
      <p:bldP spid="23" grpId="0" animBg="1"/>
      <p:bldP spid="77" grpId="0" animBg="1"/>
      <p:bldP spid="80" grpId="0" animBg="1"/>
      <p:bldP spid="8" grpId="0" animBg="1"/>
      <p:bldP spid="102" grpId="0" animBg="1"/>
      <p:bldP spid="103" grpId="0" animBg="1"/>
      <p:bldP spid="42" grpId="0" animBg="1"/>
      <p:bldP spid="10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Freeform 35"/>
          <p:cNvSpPr/>
          <p:nvPr/>
        </p:nvSpPr>
        <p:spPr bwMode="auto">
          <a:xfrm rot="-2700000">
            <a:off x="1776415" y="1627607"/>
            <a:ext cx="1247775" cy="1247775"/>
          </a:xfrm>
          <a:custGeom>
            <a:avLst/>
            <a:gdLst>
              <a:gd name="T0" fmla="*/ 1216085 w 1260"/>
              <a:gd name="T1" fmla="*/ 586256 h 1260"/>
              <a:gd name="T2" fmla="*/ 1239853 w 1260"/>
              <a:gd name="T3" fmla="*/ 509013 h 1260"/>
              <a:gd name="T4" fmla="*/ 1247775 w 1260"/>
              <a:gd name="T5" fmla="*/ 425828 h 1260"/>
              <a:gd name="T6" fmla="*/ 1245794 w 1260"/>
              <a:gd name="T7" fmla="*/ 382255 h 1260"/>
              <a:gd name="T8" fmla="*/ 1227969 w 1260"/>
              <a:gd name="T9" fmla="*/ 299070 h 1260"/>
              <a:gd name="T10" fmla="*/ 1196280 w 1260"/>
              <a:gd name="T11" fmla="*/ 223807 h 1260"/>
              <a:gd name="T12" fmla="*/ 1150726 w 1260"/>
              <a:gd name="T13" fmla="*/ 156467 h 1260"/>
              <a:gd name="T14" fmla="*/ 1093289 w 1260"/>
              <a:gd name="T15" fmla="*/ 97049 h 1260"/>
              <a:gd name="T16" fmla="*/ 1023968 w 1260"/>
              <a:gd name="T17" fmla="*/ 51495 h 1260"/>
              <a:gd name="T18" fmla="*/ 948705 w 1260"/>
              <a:gd name="T19" fmla="*/ 19806 h 1260"/>
              <a:gd name="T20" fmla="*/ 865520 w 1260"/>
              <a:gd name="T21" fmla="*/ 1981 h 1260"/>
              <a:gd name="T22" fmla="*/ 821947 w 1260"/>
              <a:gd name="T23" fmla="*/ 0 h 1260"/>
              <a:gd name="T24" fmla="*/ 748665 w 1260"/>
              <a:gd name="T25" fmla="*/ 7922 h 1260"/>
              <a:gd name="T26" fmla="*/ 677364 w 1260"/>
              <a:gd name="T27" fmla="*/ 25748 h 1260"/>
              <a:gd name="T28" fmla="*/ 570411 w 1260"/>
              <a:gd name="T29" fmla="*/ 25748 h 1260"/>
              <a:gd name="T30" fmla="*/ 499110 w 1260"/>
              <a:gd name="T31" fmla="*/ 7922 h 1260"/>
              <a:gd name="T32" fmla="*/ 425828 w 1260"/>
              <a:gd name="T33" fmla="*/ 0 h 1260"/>
              <a:gd name="T34" fmla="*/ 382255 w 1260"/>
              <a:gd name="T35" fmla="*/ 1981 h 1260"/>
              <a:gd name="T36" fmla="*/ 299070 w 1260"/>
              <a:gd name="T37" fmla="*/ 19806 h 1260"/>
              <a:gd name="T38" fmla="*/ 223807 w 1260"/>
              <a:gd name="T39" fmla="*/ 51495 h 1260"/>
              <a:gd name="T40" fmla="*/ 154486 w 1260"/>
              <a:gd name="T41" fmla="*/ 97049 h 1260"/>
              <a:gd name="T42" fmla="*/ 97049 w 1260"/>
              <a:gd name="T43" fmla="*/ 156467 h 1260"/>
              <a:gd name="T44" fmla="*/ 51495 w 1260"/>
              <a:gd name="T45" fmla="*/ 223807 h 1260"/>
              <a:gd name="T46" fmla="*/ 19806 w 1260"/>
              <a:gd name="T47" fmla="*/ 299070 h 1260"/>
              <a:gd name="T48" fmla="*/ 1981 w 1260"/>
              <a:gd name="T49" fmla="*/ 382255 h 1260"/>
              <a:gd name="T50" fmla="*/ 0 w 1260"/>
              <a:gd name="T51" fmla="*/ 425828 h 1260"/>
              <a:gd name="T52" fmla="*/ 7922 w 1260"/>
              <a:gd name="T53" fmla="*/ 505052 h 1260"/>
              <a:gd name="T54" fmla="*/ 27728 w 1260"/>
              <a:gd name="T55" fmla="*/ 578334 h 1260"/>
              <a:gd name="T56" fmla="*/ 27728 w 1260"/>
              <a:gd name="T57" fmla="*/ 669441 h 1260"/>
              <a:gd name="T58" fmla="*/ 7922 w 1260"/>
              <a:gd name="T59" fmla="*/ 742723 h 1260"/>
              <a:gd name="T60" fmla="*/ 0 w 1260"/>
              <a:gd name="T61" fmla="*/ 821947 h 1260"/>
              <a:gd name="T62" fmla="*/ 1981 w 1260"/>
              <a:gd name="T63" fmla="*/ 865520 h 1260"/>
              <a:gd name="T64" fmla="*/ 19806 w 1260"/>
              <a:gd name="T65" fmla="*/ 948705 h 1260"/>
              <a:gd name="T66" fmla="*/ 51495 w 1260"/>
              <a:gd name="T67" fmla="*/ 1025948 h 1260"/>
              <a:gd name="T68" fmla="*/ 97049 w 1260"/>
              <a:gd name="T69" fmla="*/ 1093289 h 1260"/>
              <a:gd name="T70" fmla="*/ 154486 w 1260"/>
              <a:gd name="T71" fmla="*/ 1150726 h 1260"/>
              <a:gd name="T72" fmla="*/ 223807 w 1260"/>
              <a:gd name="T73" fmla="*/ 1196280 h 1260"/>
              <a:gd name="T74" fmla="*/ 299070 w 1260"/>
              <a:gd name="T75" fmla="*/ 1227969 h 1260"/>
              <a:gd name="T76" fmla="*/ 382255 w 1260"/>
              <a:gd name="T77" fmla="*/ 1245794 h 1260"/>
              <a:gd name="T78" fmla="*/ 425828 w 1260"/>
              <a:gd name="T79" fmla="*/ 1247775 h 1260"/>
              <a:gd name="T80" fmla="*/ 499110 w 1260"/>
              <a:gd name="T81" fmla="*/ 1241833 h 1260"/>
              <a:gd name="T82" fmla="*/ 570411 w 1260"/>
              <a:gd name="T83" fmla="*/ 1222027 h 1260"/>
              <a:gd name="T84" fmla="*/ 677364 w 1260"/>
              <a:gd name="T85" fmla="*/ 1222027 h 1260"/>
              <a:gd name="T86" fmla="*/ 746684 w 1260"/>
              <a:gd name="T87" fmla="*/ 1241833 h 1260"/>
              <a:gd name="T88" fmla="*/ 821947 w 1260"/>
              <a:gd name="T89" fmla="*/ 1247775 h 1260"/>
              <a:gd name="T90" fmla="*/ 865520 w 1260"/>
              <a:gd name="T91" fmla="*/ 1245794 h 1260"/>
              <a:gd name="T92" fmla="*/ 948705 w 1260"/>
              <a:gd name="T93" fmla="*/ 1227969 h 1260"/>
              <a:gd name="T94" fmla="*/ 1023968 w 1260"/>
              <a:gd name="T95" fmla="*/ 1196280 h 1260"/>
              <a:gd name="T96" fmla="*/ 1093289 w 1260"/>
              <a:gd name="T97" fmla="*/ 1150726 h 1260"/>
              <a:gd name="T98" fmla="*/ 1150726 w 1260"/>
              <a:gd name="T99" fmla="*/ 1093289 h 1260"/>
              <a:gd name="T100" fmla="*/ 1196280 w 1260"/>
              <a:gd name="T101" fmla="*/ 1025948 h 1260"/>
              <a:gd name="T102" fmla="*/ 1227969 w 1260"/>
              <a:gd name="T103" fmla="*/ 948705 h 1260"/>
              <a:gd name="T104" fmla="*/ 1245794 w 1260"/>
              <a:gd name="T105" fmla="*/ 865520 h 1260"/>
              <a:gd name="T106" fmla="*/ 1247775 w 1260"/>
              <a:gd name="T107" fmla="*/ 821947 h 1260"/>
              <a:gd name="T108" fmla="*/ 1239853 w 1260"/>
              <a:gd name="T109" fmla="*/ 738762 h 1260"/>
              <a:gd name="T110" fmla="*/ 1216085 w 1260"/>
              <a:gd name="T111" fmla="*/ 661519 h 12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260" h="1260">
                <a:moveTo>
                  <a:pt x="1228" y="592"/>
                </a:moveTo>
                <a:lnTo>
                  <a:pt x="1228" y="592"/>
                </a:lnTo>
                <a:lnTo>
                  <a:pt x="1242" y="554"/>
                </a:lnTo>
                <a:lnTo>
                  <a:pt x="1252" y="514"/>
                </a:lnTo>
                <a:lnTo>
                  <a:pt x="1258" y="472"/>
                </a:lnTo>
                <a:lnTo>
                  <a:pt x="1260" y="430"/>
                </a:lnTo>
                <a:lnTo>
                  <a:pt x="1258" y="386"/>
                </a:lnTo>
                <a:lnTo>
                  <a:pt x="1250" y="344"/>
                </a:lnTo>
                <a:lnTo>
                  <a:pt x="1240" y="302"/>
                </a:lnTo>
                <a:lnTo>
                  <a:pt x="1226" y="264"/>
                </a:lnTo>
                <a:lnTo>
                  <a:pt x="1208" y="226"/>
                </a:lnTo>
                <a:lnTo>
                  <a:pt x="1186" y="190"/>
                </a:lnTo>
                <a:lnTo>
                  <a:pt x="1162" y="158"/>
                </a:lnTo>
                <a:lnTo>
                  <a:pt x="1134" y="126"/>
                </a:lnTo>
                <a:lnTo>
                  <a:pt x="1104" y="98"/>
                </a:lnTo>
                <a:lnTo>
                  <a:pt x="1070" y="74"/>
                </a:lnTo>
                <a:lnTo>
                  <a:pt x="1034" y="52"/>
                </a:lnTo>
                <a:lnTo>
                  <a:pt x="998" y="34"/>
                </a:lnTo>
                <a:lnTo>
                  <a:pt x="958" y="20"/>
                </a:lnTo>
                <a:lnTo>
                  <a:pt x="916" y="10"/>
                </a:lnTo>
                <a:lnTo>
                  <a:pt x="874" y="2"/>
                </a:lnTo>
                <a:lnTo>
                  <a:pt x="830" y="0"/>
                </a:lnTo>
                <a:lnTo>
                  <a:pt x="792" y="2"/>
                </a:lnTo>
                <a:lnTo>
                  <a:pt x="756" y="8"/>
                </a:lnTo>
                <a:lnTo>
                  <a:pt x="720" y="16"/>
                </a:lnTo>
                <a:lnTo>
                  <a:pt x="684" y="26"/>
                </a:lnTo>
                <a:lnTo>
                  <a:pt x="576" y="26"/>
                </a:lnTo>
                <a:lnTo>
                  <a:pt x="540" y="16"/>
                </a:lnTo>
                <a:lnTo>
                  <a:pt x="504" y="8"/>
                </a:lnTo>
                <a:lnTo>
                  <a:pt x="468" y="2"/>
                </a:lnTo>
                <a:lnTo>
                  <a:pt x="430" y="0"/>
                </a:lnTo>
                <a:lnTo>
                  <a:pt x="386" y="2"/>
                </a:lnTo>
                <a:lnTo>
                  <a:pt x="344" y="10"/>
                </a:lnTo>
                <a:lnTo>
                  <a:pt x="302" y="20"/>
                </a:lnTo>
                <a:lnTo>
                  <a:pt x="262" y="34"/>
                </a:lnTo>
                <a:lnTo>
                  <a:pt x="226" y="52"/>
                </a:lnTo>
                <a:lnTo>
                  <a:pt x="190" y="74"/>
                </a:lnTo>
                <a:lnTo>
                  <a:pt x="156" y="98"/>
                </a:lnTo>
                <a:lnTo>
                  <a:pt x="126" y="126"/>
                </a:lnTo>
                <a:lnTo>
                  <a:pt x="98" y="158"/>
                </a:lnTo>
                <a:lnTo>
                  <a:pt x="74" y="190"/>
                </a:lnTo>
                <a:lnTo>
                  <a:pt x="52" y="226"/>
                </a:lnTo>
                <a:lnTo>
                  <a:pt x="34" y="264"/>
                </a:lnTo>
                <a:lnTo>
                  <a:pt x="20" y="302"/>
                </a:lnTo>
                <a:lnTo>
                  <a:pt x="8" y="344"/>
                </a:lnTo>
                <a:lnTo>
                  <a:pt x="2" y="386"/>
                </a:lnTo>
                <a:lnTo>
                  <a:pt x="0" y="430"/>
                </a:lnTo>
                <a:lnTo>
                  <a:pt x="2" y="470"/>
                </a:lnTo>
                <a:lnTo>
                  <a:pt x="8" y="510"/>
                </a:lnTo>
                <a:lnTo>
                  <a:pt x="16" y="548"/>
                </a:lnTo>
                <a:lnTo>
                  <a:pt x="28" y="584"/>
                </a:lnTo>
                <a:lnTo>
                  <a:pt x="28" y="676"/>
                </a:lnTo>
                <a:lnTo>
                  <a:pt x="16" y="712"/>
                </a:lnTo>
                <a:lnTo>
                  <a:pt x="8" y="750"/>
                </a:lnTo>
                <a:lnTo>
                  <a:pt x="2" y="790"/>
                </a:lnTo>
                <a:lnTo>
                  <a:pt x="0" y="830"/>
                </a:lnTo>
                <a:lnTo>
                  <a:pt x="2" y="874"/>
                </a:lnTo>
                <a:lnTo>
                  <a:pt x="8" y="916"/>
                </a:lnTo>
                <a:lnTo>
                  <a:pt x="20" y="958"/>
                </a:lnTo>
                <a:lnTo>
                  <a:pt x="34" y="998"/>
                </a:lnTo>
                <a:lnTo>
                  <a:pt x="52" y="1036"/>
                </a:lnTo>
                <a:lnTo>
                  <a:pt x="74" y="1070"/>
                </a:lnTo>
                <a:lnTo>
                  <a:pt x="98" y="1104"/>
                </a:lnTo>
                <a:lnTo>
                  <a:pt x="126" y="1134"/>
                </a:lnTo>
                <a:lnTo>
                  <a:pt x="156" y="1162"/>
                </a:lnTo>
                <a:lnTo>
                  <a:pt x="190" y="1186"/>
                </a:lnTo>
                <a:lnTo>
                  <a:pt x="226" y="1208"/>
                </a:lnTo>
                <a:lnTo>
                  <a:pt x="262" y="1226"/>
                </a:lnTo>
                <a:lnTo>
                  <a:pt x="302" y="1240"/>
                </a:lnTo>
                <a:lnTo>
                  <a:pt x="344" y="1252"/>
                </a:lnTo>
                <a:lnTo>
                  <a:pt x="386" y="1258"/>
                </a:lnTo>
                <a:lnTo>
                  <a:pt x="430" y="1260"/>
                </a:lnTo>
                <a:lnTo>
                  <a:pt x="468" y="1258"/>
                </a:lnTo>
                <a:lnTo>
                  <a:pt x="504" y="1254"/>
                </a:lnTo>
                <a:lnTo>
                  <a:pt x="540" y="1246"/>
                </a:lnTo>
                <a:lnTo>
                  <a:pt x="576" y="1234"/>
                </a:lnTo>
                <a:lnTo>
                  <a:pt x="684" y="1234"/>
                </a:lnTo>
                <a:lnTo>
                  <a:pt x="718" y="1246"/>
                </a:lnTo>
                <a:lnTo>
                  <a:pt x="754" y="1254"/>
                </a:lnTo>
                <a:lnTo>
                  <a:pt x="792" y="1258"/>
                </a:lnTo>
                <a:lnTo>
                  <a:pt x="830" y="1260"/>
                </a:lnTo>
                <a:lnTo>
                  <a:pt x="874" y="1258"/>
                </a:lnTo>
                <a:lnTo>
                  <a:pt x="916" y="1252"/>
                </a:lnTo>
                <a:lnTo>
                  <a:pt x="958" y="1240"/>
                </a:lnTo>
                <a:lnTo>
                  <a:pt x="998" y="1226"/>
                </a:lnTo>
                <a:lnTo>
                  <a:pt x="1034" y="1208"/>
                </a:lnTo>
                <a:lnTo>
                  <a:pt x="1070" y="1186"/>
                </a:lnTo>
                <a:lnTo>
                  <a:pt x="1104" y="1162"/>
                </a:lnTo>
                <a:lnTo>
                  <a:pt x="1134" y="1134"/>
                </a:lnTo>
                <a:lnTo>
                  <a:pt x="1162" y="1104"/>
                </a:lnTo>
                <a:lnTo>
                  <a:pt x="1186" y="1070"/>
                </a:lnTo>
                <a:lnTo>
                  <a:pt x="1208" y="1036"/>
                </a:lnTo>
                <a:lnTo>
                  <a:pt x="1226" y="998"/>
                </a:lnTo>
                <a:lnTo>
                  <a:pt x="1240" y="958"/>
                </a:lnTo>
                <a:lnTo>
                  <a:pt x="1250" y="916"/>
                </a:lnTo>
                <a:lnTo>
                  <a:pt x="1258" y="874"/>
                </a:lnTo>
                <a:lnTo>
                  <a:pt x="1260" y="830"/>
                </a:lnTo>
                <a:lnTo>
                  <a:pt x="1258" y="788"/>
                </a:lnTo>
                <a:lnTo>
                  <a:pt x="1252" y="746"/>
                </a:lnTo>
                <a:lnTo>
                  <a:pt x="1242" y="706"/>
                </a:lnTo>
                <a:lnTo>
                  <a:pt x="1228" y="668"/>
                </a:lnTo>
                <a:lnTo>
                  <a:pt x="1228" y="592"/>
                </a:lnTo>
                <a:close/>
              </a:path>
            </a:pathLst>
          </a:custGeom>
          <a:noFill/>
          <a:ln w="101600" cap="flat" cmpd="sng">
            <a:solidFill>
              <a:srgbClr val="40E0C5">
                <a:alpha val="50000"/>
              </a:srgbClr>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 name="Oval 139"/>
          <p:cNvSpPr>
            <a:spLocks noChangeArrowheads="1"/>
          </p:cNvSpPr>
          <p:nvPr/>
        </p:nvSpPr>
        <p:spPr bwMode="auto">
          <a:xfrm rot="10800000">
            <a:off x="2981325" y="2137193"/>
            <a:ext cx="244475" cy="244475"/>
          </a:xfrm>
          <a:prstGeom prst="ellipse">
            <a:avLst/>
          </a:prstGeom>
          <a:solidFill>
            <a:srgbClr val="40E0C5">
              <a:alpha val="50000"/>
            </a:srgbClr>
          </a:solidFill>
          <a:ln>
            <a:noFill/>
          </a:ln>
          <a:effectLst/>
        </p:spPr>
        <p:txBody>
          <a:bodyPr wrap="none" anchor="ctr"/>
          <a:lstStyle/>
          <a:p>
            <a:pPr algn="ctr"/>
            <a:endParaRPr lang="ko-KR" altLang="ko-KR">
              <a:solidFill>
                <a:schemeClr val="accent1"/>
              </a:solidFill>
              <a:latin typeface="Malgun Gothic" panose="020B0503020000020004" pitchFamily="34" charset="-127"/>
              <a:ea typeface="Malgun Gothic" panose="020B0503020000020004" pitchFamily="34" charset="-127"/>
            </a:endParaRPr>
          </a:p>
        </p:txBody>
      </p:sp>
      <p:sp>
        <p:nvSpPr>
          <p:cNvPr id="90" name="Oval 140"/>
          <p:cNvSpPr>
            <a:spLocks noChangeArrowheads="1"/>
          </p:cNvSpPr>
          <p:nvPr/>
        </p:nvSpPr>
        <p:spPr bwMode="auto">
          <a:xfrm rot="10800000">
            <a:off x="3047822" y="2203690"/>
            <a:ext cx="111481" cy="111481"/>
          </a:xfrm>
          <a:prstGeom prst="ellipse">
            <a:avLst/>
          </a:prstGeom>
          <a:solidFill>
            <a:srgbClr val="FFFFFF"/>
          </a:solidFill>
          <a:ln>
            <a:noFill/>
          </a:ln>
          <a:effectLst/>
          <a:extLst>
            <a:ext uri="{91240B29-F687-4F45-9708-019B960494DF}">
              <a14:hiddenLine xmlns:a14="http://schemas.microsoft.com/office/drawing/2010/main" w="1016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lstStyle/>
          <a:p>
            <a:pPr algn="ctr" eaLnBrk="1" hangingPunct="1"/>
            <a:endParaRPr lang="ko-KR" altLang="ko-KR">
              <a:solidFill>
                <a:schemeClr val="accent1"/>
              </a:solidFill>
              <a:latin typeface="Malgun Gothic" panose="020B0503020000020004" pitchFamily="34" charset="-127"/>
              <a:ea typeface="Malgun Gothic" panose="020B0503020000020004" pitchFamily="34" charset="-127"/>
            </a:endParaRPr>
          </a:p>
        </p:txBody>
      </p:sp>
      <p:sp>
        <p:nvSpPr>
          <p:cNvPr id="88" name="Line 79"/>
          <p:cNvSpPr>
            <a:spLocks noChangeShapeType="1"/>
          </p:cNvSpPr>
          <p:nvPr/>
        </p:nvSpPr>
        <p:spPr bwMode="auto">
          <a:xfrm rot="10800000">
            <a:off x="3192462" y="2270543"/>
            <a:ext cx="360363" cy="0"/>
          </a:xfrm>
          <a:prstGeom prst="line">
            <a:avLst/>
          </a:prstGeom>
          <a:noFill/>
          <a:ln w="19050" cap="rnd">
            <a:solidFill>
              <a:srgbClr val="40E0C5">
                <a:alpha val="50000"/>
              </a:srgbClr>
            </a:solidFill>
            <a:prstDash val="sysDot"/>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 name="文本框 275"/>
          <p:cNvSpPr txBox="1">
            <a:spLocks noChangeArrowheads="1"/>
          </p:cNvSpPr>
          <p:nvPr/>
        </p:nvSpPr>
        <p:spPr bwMode="auto">
          <a:xfrm>
            <a:off x="1838325" y="1947327"/>
            <a:ext cx="114300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zh-CN" sz="1600" b="1" spc="300" dirty="0">
                <a:solidFill>
                  <a:srgbClr val="40E0C5"/>
                </a:solidFill>
                <a:latin typeface="微软雅黑" panose="020B0503020204020204" pitchFamily="34" charset="-122"/>
                <a:ea typeface="微软雅黑" panose="020B0503020204020204" pitchFamily="34" charset="-122"/>
              </a:rPr>
              <a:t>良好的沟通技巧</a:t>
            </a:r>
            <a:endParaRPr lang="zh-CN" altLang="zh-CN" sz="1600" b="1" spc="300" dirty="0">
              <a:solidFill>
                <a:srgbClr val="40E0C5"/>
              </a:solidFill>
              <a:latin typeface="微软雅黑" panose="020B0503020204020204" pitchFamily="34" charset="-122"/>
              <a:ea typeface="微软雅黑" panose="020B0503020204020204" pitchFamily="34" charset="-122"/>
            </a:endParaRPr>
          </a:p>
        </p:txBody>
      </p:sp>
      <p:sp>
        <p:nvSpPr>
          <p:cNvPr id="96" name="Freeform 26"/>
          <p:cNvSpPr/>
          <p:nvPr/>
        </p:nvSpPr>
        <p:spPr bwMode="auto">
          <a:xfrm rot="-2700000">
            <a:off x="6119815" y="1627607"/>
            <a:ext cx="1247775" cy="1247775"/>
          </a:xfrm>
          <a:custGeom>
            <a:avLst/>
            <a:gdLst>
              <a:gd name="T0" fmla="*/ 1216085 w 1260"/>
              <a:gd name="T1" fmla="*/ 586256 h 1260"/>
              <a:gd name="T2" fmla="*/ 1239853 w 1260"/>
              <a:gd name="T3" fmla="*/ 509013 h 1260"/>
              <a:gd name="T4" fmla="*/ 1247775 w 1260"/>
              <a:gd name="T5" fmla="*/ 425828 h 1260"/>
              <a:gd name="T6" fmla="*/ 1245794 w 1260"/>
              <a:gd name="T7" fmla="*/ 382255 h 1260"/>
              <a:gd name="T8" fmla="*/ 1227969 w 1260"/>
              <a:gd name="T9" fmla="*/ 299070 h 1260"/>
              <a:gd name="T10" fmla="*/ 1196280 w 1260"/>
              <a:gd name="T11" fmla="*/ 223807 h 1260"/>
              <a:gd name="T12" fmla="*/ 1150726 w 1260"/>
              <a:gd name="T13" fmla="*/ 156467 h 1260"/>
              <a:gd name="T14" fmla="*/ 1093289 w 1260"/>
              <a:gd name="T15" fmla="*/ 97049 h 1260"/>
              <a:gd name="T16" fmla="*/ 1023968 w 1260"/>
              <a:gd name="T17" fmla="*/ 51495 h 1260"/>
              <a:gd name="T18" fmla="*/ 948705 w 1260"/>
              <a:gd name="T19" fmla="*/ 19806 h 1260"/>
              <a:gd name="T20" fmla="*/ 865520 w 1260"/>
              <a:gd name="T21" fmla="*/ 1981 h 1260"/>
              <a:gd name="T22" fmla="*/ 821947 w 1260"/>
              <a:gd name="T23" fmla="*/ 0 h 1260"/>
              <a:gd name="T24" fmla="*/ 748665 w 1260"/>
              <a:gd name="T25" fmla="*/ 7922 h 1260"/>
              <a:gd name="T26" fmla="*/ 677364 w 1260"/>
              <a:gd name="T27" fmla="*/ 25748 h 1260"/>
              <a:gd name="T28" fmla="*/ 570411 w 1260"/>
              <a:gd name="T29" fmla="*/ 25748 h 1260"/>
              <a:gd name="T30" fmla="*/ 499110 w 1260"/>
              <a:gd name="T31" fmla="*/ 7922 h 1260"/>
              <a:gd name="T32" fmla="*/ 425828 w 1260"/>
              <a:gd name="T33" fmla="*/ 0 h 1260"/>
              <a:gd name="T34" fmla="*/ 382255 w 1260"/>
              <a:gd name="T35" fmla="*/ 1981 h 1260"/>
              <a:gd name="T36" fmla="*/ 299070 w 1260"/>
              <a:gd name="T37" fmla="*/ 19806 h 1260"/>
              <a:gd name="T38" fmla="*/ 223807 w 1260"/>
              <a:gd name="T39" fmla="*/ 51495 h 1260"/>
              <a:gd name="T40" fmla="*/ 154486 w 1260"/>
              <a:gd name="T41" fmla="*/ 97049 h 1260"/>
              <a:gd name="T42" fmla="*/ 97049 w 1260"/>
              <a:gd name="T43" fmla="*/ 156467 h 1260"/>
              <a:gd name="T44" fmla="*/ 51495 w 1260"/>
              <a:gd name="T45" fmla="*/ 223807 h 1260"/>
              <a:gd name="T46" fmla="*/ 19806 w 1260"/>
              <a:gd name="T47" fmla="*/ 299070 h 1260"/>
              <a:gd name="T48" fmla="*/ 1981 w 1260"/>
              <a:gd name="T49" fmla="*/ 382255 h 1260"/>
              <a:gd name="T50" fmla="*/ 0 w 1260"/>
              <a:gd name="T51" fmla="*/ 425828 h 1260"/>
              <a:gd name="T52" fmla="*/ 7922 w 1260"/>
              <a:gd name="T53" fmla="*/ 505052 h 1260"/>
              <a:gd name="T54" fmla="*/ 27728 w 1260"/>
              <a:gd name="T55" fmla="*/ 578334 h 1260"/>
              <a:gd name="T56" fmla="*/ 27728 w 1260"/>
              <a:gd name="T57" fmla="*/ 669441 h 1260"/>
              <a:gd name="T58" fmla="*/ 7922 w 1260"/>
              <a:gd name="T59" fmla="*/ 742723 h 1260"/>
              <a:gd name="T60" fmla="*/ 0 w 1260"/>
              <a:gd name="T61" fmla="*/ 821947 h 1260"/>
              <a:gd name="T62" fmla="*/ 1981 w 1260"/>
              <a:gd name="T63" fmla="*/ 865520 h 1260"/>
              <a:gd name="T64" fmla="*/ 19806 w 1260"/>
              <a:gd name="T65" fmla="*/ 948705 h 1260"/>
              <a:gd name="T66" fmla="*/ 51495 w 1260"/>
              <a:gd name="T67" fmla="*/ 1025948 h 1260"/>
              <a:gd name="T68" fmla="*/ 97049 w 1260"/>
              <a:gd name="T69" fmla="*/ 1093289 h 1260"/>
              <a:gd name="T70" fmla="*/ 154486 w 1260"/>
              <a:gd name="T71" fmla="*/ 1150726 h 1260"/>
              <a:gd name="T72" fmla="*/ 223807 w 1260"/>
              <a:gd name="T73" fmla="*/ 1196280 h 1260"/>
              <a:gd name="T74" fmla="*/ 299070 w 1260"/>
              <a:gd name="T75" fmla="*/ 1227969 h 1260"/>
              <a:gd name="T76" fmla="*/ 382255 w 1260"/>
              <a:gd name="T77" fmla="*/ 1245794 h 1260"/>
              <a:gd name="T78" fmla="*/ 425828 w 1260"/>
              <a:gd name="T79" fmla="*/ 1247775 h 1260"/>
              <a:gd name="T80" fmla="*/ 499110 w 1260"/>
              <a:gd name="T81" fmla="*/ 1241833 h 1260"/>
              <a:gd name="T82" fmla="*/ 570411 w 1260"/>
              <a:gd name="T83" fmla="*/ 1222027 h 1260"/>
              <a:gd name="T84" fmla="*/ 677364 w 1260"/>
              <a:gd name="T85" fmla="*/ 1222027 h 1260"/>
              <a:gd name="T86" fmla="*/ 746684 w 1260"/>
              <a:gd name="T87" fmla="*/ 1241833 h 1260"/>
              <a:gd name="T88" fmla="*/ 821947 w 1260"/>
              <a:gd name="T89" fmla="*/ 1247775 h 1260"/>
              <a:gd name="T90" fmla="*/ 865520 w 1260"/>
              <a:gd name="T91" fmla="*/ 1245794 h 1260"/>
              <a:gd name="T92" fmla="*/ 948705 w 1260"/>
              <a:gd name="T93" fmla="*/ 1227969 h 1260"/>
              <a:gd name="T94" fmla="*/ 1023968 w 1260"/>
              <a:gd name="T95" fmla="*/ 1196280 h 1260"/>
              <a:gd name="T96" fmla="*/ 1093289 w 1260"/>
              <a:gd name="T97" fmla="*/ 1150726 h 1260"/>
              <a:gd name="T98" fmla="*/ 1150726 w 1260"/>
              <a:gd name="T99" fmla="*/ 1093289 h 1260"/>
              <a:gd name="T100" fmla="*/ 1196280 w 1260"/>
              <a:gd name="T101" fmla="*/ 1025948 h 1260"/>
              <a:gd name="T102" fmla="*/ 1227969 w 1260"/>
              <a:gd name="T103" fmla="*/ 948705 h 1260"/>
              <a:gd name="T104" fmla="*/ 1245794 w 1260"/>
              <a:gd name="T105" fmla="*/ 865520 h 1260"/>
              <a:gd name="T106" fmla="*/ 1247775 w 1260"/>
              <a:gd name="T107" fmla="*/ 821947 h 1260"/>
              <a:gd name="T108" fmla="*/ 1239853 w 1260"/>
              <a:gd name="T109" fmla="*/ 738762 h 1260"/>
              <a:gd name="T110" fmla="*/ 1216085 w 1260"/>
              <a:gd name="T111" fmla="*/ 661519 h 12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260" h="1260">
                <a:moveTo>
                  <a:pt x="1228" y="592"/>
                </a:moveTo>
                <a:lnTo>
                  <a:pt x="1228" y="592"/>
                </a:lnTo>
                <a:lnTo>
                  <a:pt x="1242" y="554"/>
                </a:lnTo>
                <a:lnTo>
                  <a:pt x="1252" y="514"/>
                </a:lnTo>
                <a:lnTo>
                  <a:pt x="1258" y="472"/>
                </a:lnTo>
                <a:lnTo>
                  <a:pt x="1260" y="430"/>
                </a:lnTo>
                <a:lnTo>
                  <a:pt x="1258" y="386"/>
                </a:lnTo>
                <a:lnTo>
                  <a:pt x="1250" y="344"/>
                </a:lnTo>
                <a:lnTo>
                  <a:pt x="1240" y="302"/>
                </a:lnTo>
                <a:lnTo>
                  <a:pt x="1226" y="264"/>
                </a:lnTo>
                <a:lnTo>
                  <a:pt x="1208" y="226"/>
                </a:lnTo>
                <a:lnTo>
                  <a:pt x="1186" y="190"/>
                </a:lnTo>
                <a:lnTo>
                  <a:pt x="1162" y="158"/>
                </a:lnTo>
                <a:lnTo>
                  <a:pt x="1134" y="126"/>
                </a:lnTo>
                <a:lnTo>
                  <a:pt x="1104" y="98"/>
                </a:lnTo>
                <a:lnTo>
                  <a:pt x="1070" y="74"/>
                </a:lnTo>
                <a:lnTo>
                  <a:pt x="1034" y="52"/>
                </a:lnTo>
                <a:lnTo>
                  <a:pt x="998" y="34"/>
                </a:lnTo>
                <a:lnTo>
                  <a:pt x="958" y="20"/>
                </a:lnTo>
                <a:lnTo>
                  <a:pt x="916" y="10"/>
                </a:lnTo>
                <a:lnTo>
                  <a:pt x="874" y="2"/>
                </a:lnTo>
                <a:lnTo>
                  <a:pt x="830" y="0"/>
                </a:lnTo>
                <a:lnTo>
                  <a:pt x="792" y="2"/>
                </a:lnTo>
                <a:lnTo>
                  <a:pt x="756" y="8"/>
                </a:lnTo>
                <a:lnTo>
                  <a:pt x="720" y="16"/>
                </a:lnTo>
                <a:lnTo>
                  <a:pt x="684" y="26"/>
                </a:lnTo>
                <a:lnTo>
                  <a:pt x="576" y="26"/>
                </a:lnTo>
                <a:lnTo>
                  <a:pt x="540" y="16"/>
                </a:lnTo>
                <a:lnTo>
                  <a:pt x="504" y="8"/>
                </a:lnTo>
                <a:lnTo>
                  <a:pt x="468" y="2"/>
                </a:lnTo>
                <a:lnTo>
                  <a:pt x="430" y="0"/>
                </a:lnTo>
                <a:lnTo>
                  <a:pt x="386" y="2"/>
                </a:lnTo>
                <a:lnTo>
                  <a:pt x="344" y="10"/>
                </a:lnTo>
                <a:lnTo>
                  <a:pt x="302" y="20"/>
                </a:lnTo>
                <a:lnTo>
                  <a:pt x="262" y="34"/>
                </a:lnTo>
                <a:lnTo>
                  <a:pt x="226" y="52"/>
                </a:lnTo>
                <a:lnTo>
                  <a:pt x="190" y="74"/>
                </a:lnTo>
                <a:lnTo>
                  <a:pt x="156" y="98"/>
                </a:lnTo>
                <a:lnTo>
                  <a:pt x="126" y="126"/>
                </a:lnTo>
                <a:lnTo>
                  <a:pt x="98" y="158"/>
                </a:lnTo>
                <a:lnTo>
                  <a:pt x="74" y="190"/>
                </a:lnTo>
                <a:lnTo>
                  <a:pt x="52" y="226"/>
                </a:lnTo>
                <a:lnTo>
                  <a:pt x="34" y="264"/>
                </a:lnTo>
                <a:lnTo>
                  <a:pt x="20" y="302"/>
                </a:lnTo>
                <a:lnTo>
                  <a:pt x="8" y="344"/>
                </a:lnTo>
                <a:lnTo>
                  <a:pt x="2" y="386"/>
                </a:lnTo>
                <a:lnTo>
                  <a:pt x="0" y="430"/>
                </a:lnTo>
                <a:lnTo>
                  <a:pt x="2" y="470"/>
                </a:lnTo>
                <a:lnTo>
                  <a:pt x="8" y="510"/>
                </a:lnTo>
                <a:lnTo>
                  <a:pt x="16" y="548"/>
                </a:lnTo>
                <a:lnTo>
                  <a:pt x="28" y="584"/>
                </a:lnTo>
                <a:lnTo>
                  <a:pt x="28" y="676"/>
                </a:lnTo>
                <a:lnTo>
                  <a:pt x="16" y="712"/>
                </a:lnTo>
                <a:lnTo>
                  <a:pt x="8" y="750"/>
                </a:lnTo>
                <a:lnTo>
                  <a:pt x="2" y="790"/>
                </a:lnTo>
                <a:lnTo>
                  <a:pt x="0" y="830"/>
                </a:lnTo>
                <a:lnTo>
                  <a:pt x="2" y="874"/>
                </a:lnTo>
                <a:lnTo>
                  <a:pt x="8" y="916"/>
                </a:lnTo>
                <a:lnTo>
                  <a:pt x="20" y="958"/>
                </a:lnTo>
                <a:lnTo>
                  <a:pt x="34" y="998"/>
                </a:lnTo>
                <a:lnTo>
                  <a:pt x="52" y="1036"/>
                </a:lnTo>
                <a:lnTo>
                  <a:pt x="74" y="1070"/>
                </a:lnTo>
                <a:lnTo>
                  <a:pt x="98" y="1104"/>
                </a:lnTo>
                <a:lnTo>
                  <a:pt x="126" y="1134"/>
                </a:lnTo>
                <a:lnTo>
                  <a:pt x="156" y="1162"/>
                </a:lnTo>
                <a:lnTo>
                  <a:pt x="190" y="1186"/>
                </a:lnTo>
                <a:lnTo>
                  <a:pt x="226" y="1208"/>
                </a:lnTo>
                <a:lnTo>
                  <a:pt x="262" y="1226"/>
                </a:lnTo>
                <a:lnTo>
                  <a:pt x="302" y="1240"/>
                </a:lnTo>
                <a:lnTo>
                  <a:pt x="344" y="1252"/>
                </a:lnTo>
                <a:lnTo>
                  <a:pt x="386" y="1258"/>
                </a:lnTo>
                <a:lnTo>
                  <a:pt x="430" y="1260"/>
                </a:lnTo>
                <a:lnTo>
                  <a:pt x="468" y="1258"/>
                </a:lnTo>
                <a:lnTo>
                  <a:pt x="504" y="1254"/>
                </a:lnTo>
                <a:lnTo>
                  <a:pt x="540" y="1246"/>
                </a:lnTo>
                <a:lnTo>
                  <a:pt x="576" y="1234"/>
                </a:lnTo>
                <a:lnTo>
                  <a:pt x="684" y="1234"/>
                </a:lnTo>
                <a:lnTo>
                  <a:pt x="718" y="1246"/>
                </a:lnTo>
                <a:lnTo>
                  <a:pt x="754" y="1254"/>
                </a:lnTo>
                <a:lnTo>
                  <a:pt x="792" y="1258"/>
                </a:lnTo>
                <a:lnTo>
                  <a:pt x="830" y="1260"/>
                </a:lnTo>
                <a:lnTo>
                  <a:pt x="874" y="1258"/>
                </a:lnTo>
                <a:lnTo>
                  <a:pt x="916" y="1252"/>
                </a:lnTo>
                <a:lnTo>
                  <a:pt x="958" y="1240"/>
                </a:lnTo>
                <a:lnTo>
                  <a:pt x="998" y="1226"/>
                </a:lnTo>
                <a:lnTo>
                  <a:pt x="1034" y="1208"/>
                </a:lnTo>
                <a:lnTo>
                  <a:pt x="1070" y="1186"/>
                </a:lnTo>
                <a:lnTo>
                  <a:pt x="1104" y="1162"/>
                </a:lnTo>
                <a:lnTo>
                  <a:pt x="1134" y="1134"/>
                </a:lnTo>
                <a:lnTo>
                  <a:pt x="1162" y="1104"/>
                </a:lnTo>
                <a:lnTo>
                  <a:pt x="1186" y="1070"/>
                </a:lnTo>
                <a:lnTo>
                  <a:pt x="1208" y="1036"/>
                </a:lnTo>
                <a:lnTo>
                  <a:pt x="1226" y="998"/>
                </a:lnTo>
                <a:lnTo>
                  <a:pt x="1240" y="958"/>
                </a:lnTo>
                <a:lnTo>
                  <a:pt x="1250" y="916"/>
                </a:lnTo>
                <a:lnTo>
                  <a:pt x="1258" y="874"/>
                </a:lnTo>
                <a:lnTo>
                  <a:pt x="1260" y="830"/>
                </a:lnTo>
                <a:lnTo>
                  <a:pt x="1258" y="788"/>
                </a:lnTo>
                <a:lnTo>
                  <a:pt x="1252" y="746"/>
                </a:lnTo>
                <a:lnTo>
                  <a:pt x="1242" y="706"/>
                </a:lnTo>
                <a:lnTo>
                  <a:pt x="1228" y="668"/>
                </a:lnTo>
                <a:lnTo>
                  <a:pt x="1228" y="592"/>
                </a:lnTo>
                <a:close/>
              </a:path>
            </a:pathLst>
          </a:custGeom>
          <a:noFill/>
          <a:ln w="101600" cap="flat" cmpd="sng">
            <a:solidFill>
              <a:srgbClr val="40E0C5">
                <a:alpha val="50000"/>
              </a:srgbClr>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 name="Oval 139"/>
          <p:cNvSpPr>
            <a:spLocks noChangeArrowheads="1"/>
          </p:cNvSpPr>
          <p:nvPr/>
        </p:nvSpPr>
        <p:spPr bwMode="auto">
          <a:xfrm>
            <a:off x="5907088" y="2137193"/>
            <a:ext cx="244475" cy="244475"/>
          </a:xfrm>
          <a:prstGeom prst="ellipse">
            <a:avLst/>
          </a:prstGeom>
          <a:solidFill>
            <a:srgbClr val="40E0C5">
              <a:alpha val="50000"/>
            </a:srgbClr>
          </a:solidFill>
          <a:ln>
            <a:noFill/>
          </a:ln>
          <a:effectLst/>
        </p:spPr>
        <p:txBody>
          <a:bodyPr wrap="none" anchor="ctr"/>
          <a:lstStyle/>
          <a:p>
            <a:pPr algn="ctr" eaLnBrk="1" hangingPunct="1"/>
            <a:endParaRPr lang="ko-KR" altLang="ko-KR">
              <a:solidFill>
                <a:schemeClr val="accent1"/>
              </a:solidFill>
              <a:latin typeface="Malgun Gothic" panose="020B0503020000020004" pitchFamily="34" charset="-127"/>
              <a:ea typeface="Malgun Gothic" panose="020B0503020000020004" pitchFamily="34" charset="-127"/>
            </a:endParaRPr>
          </a:p>
        </p:txBody>
      </p:sp>
      <p:sp>
        <p:nvSpPr>
          <p:cNvPr id="101" name="Oval 140"/>
          <p:cNvSpPr>
            <a:spLocks noChangeArrowheads="1"/>
          </p:cNvSpPr>
          <p:nvPr/>
        </p:nvSpPr>
        <p:spPr bwMode="auto">
          <a:xfrm>
            <a:off x="5973585" y="2203690"/>
            <a:ext cx="111481" cy="111481"/>
          </a:xfrm>
          <a:prstGeom prst="ellipse">
            <a:avLst/>
          </a:prstGeom>
          <a:solidFill>
            <a:srgbClr val="FFFFFF"/>
          </a:solidFill>
          <a:ln>
            <a:noFill/>
          </a:ln>
          <a:effectLst/>
          <a:extLst>
            <a:ext uri="{91240B29-F687-4F45-9708-019B960494DF}">
              <a14:hiddenLine xmlns:a14="http://schemas.microsoft.com/office/drawing/2010/main" w="1016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1" hangingPunct="1"/>
            <a:endParaRPr lang="ko-KR" altLang="ko-KR">
              <a:solidFill>
                <a:schemeClr val="accent1"/>
              </a:solidFill>
              <a:latin typeface="Malgun Gothic" panose="020B0503020000020004" pitchFamily="34" charset="-127"/>
              <a:ea typeface="Malgun Gothic" panose="020B0503020000020004" pitchFamily="34" charset="-127"/>
            </a:endParaRPr>
          </a:p>
        </p:txBody>
      </p:sp>
      <p:sp>
        <p:nvSpPr>
          <p:cNvPr id="99" name="Line 95"/>
          <p:cNvSpPr>
            <a:spLocks noChangeShapeType="1"/>
          </p:cNvSpPr>
          <p:nvPr/>
        </p:nvSpPr>
        <p:spPr bwMode="auto">
          <a:xfrm>
            <a:off x="5580063" y="2248318"/>
            <a:ext cx="360363" cy="0"/>
          </a:xfrm>
          <a:prstGeom prst="line">
            <a:avLst/>
          </a:prstGeom>
          <a:noFill/>
          <a:ln w="19050" cap="rnd">
            <a:solidFill>
              <a:srgbClr val="40E0C5">
                <a:alpha val="50000"/>
              </a:srgbClr>
            </a:solidFill>
            <a:prstDash val="sysDot"/>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 name="文本框 278"/>
          <p:cNvSpPr txBox="1">
            <a:spLocks noChangeArrowheads="1"/>
          </p:cNvSpPr>
          <p:nvPr/>
        </p:nvSpPr>
        <p:spPr bwMode="auto">
          <a:xfrm>
            <a:off x="6172835" y="1947327"/>
            <a:ext cx="114300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1600" b="1" spc="300" dirty="0">
                <a:solidFill>
                  <a:srgbClr val="40E0C5"/>
                </a:solidFill>
                <a:latin typeface="微软雅黑" panose="020B0503020204020204" pitchFamily="34" charset="-122"/>
                <a:ea typeface="微软雅黑" panose="020B0503020204020204" pitchFamily="34" charset="-122"/>
              </a:rPr>
              <a:t>扎实的专业基础</a:t>
            </a:r>
            <a:endParaRPr lang="zh-CN" altLang="en-US" sz="1600" b="1" spc="300" dirty="0">
              <a:solidFill>
                <a:srgbClr val="40E0C5"/>
              </a:solidFill>
              <a:latin typeface="微软雅黑" panose="020B0503020204020204" pitchFamily="34" charset="-122"/>
              <a:ea typeface="微软雅黑" panose="020B0503020204020204" pitchFamily="34" charset="-122"/>
            </a:endParaRPr>
          </a:p>
        </p:txBody>
      </p:sp>
      <p:sp>
        <p:nvSpPr>
          <p:cNvPr id="103" name="Freeform 111"/>
          <p:cNvSpPr/>
          <p:nvPr/>
        </p:nvSpPr>
        <p:spPr bwMode="auto">
          <a:xfrm rot="-2700000">
            <a:off x="3952877" y="1632368"/>
            <a:ext cx="1247775" cy="1247775"/>
          </a:xfrm>
          <a:custGeom>
            <a:avLst/>
            <a:gdLst>
              <a:gd name="T0" fmla="*/ 1216085 w 1260"/>
              <a:gd name="T1" fmla="*/ 586256 h 1260"/>
              <a:gd name="T2" fmla="*/ 1239853 w 1260"/>
              <a:gd name="T3" fmla="*/ 509013 h 1260"/>
              <a:gd name="T4" fmla="*/ 1247775 w 1260"/>
              <a:gd name="T5" fmla="*/ 425828 h 1260"/>
              <a:gd name="T6" fmla="*/ 1245794 w 1260"/>
              <a:gd name="T7" fmla="*/ 382255 h 1260"/>
              <a:gd name="T8" fmla="*/ 1227969 w 1260"/>
              <a:gd name="T9" fmla="*/ 299070 h 1260"/>
              <a:gd name="T10" fmla="*/ 1196280 w 1260"/>
              <a:gd name="T11" fmla="*/ 223807 h 1260"/>
              <a:gd name="T12" fmla="*/ 1150726 w 1260"/>
              <a:gd name="T13" fmla="*/ 156467 h 1260"/>
              <a:gd name="T14" fmla="*/ 1093289 w 1260"/>
              <a:gd name="T15" fmla="*/ 97049 h 1260"/>
              <a:gd name="T16" fmla="*/ 1023968 w 1260"/>
              <a:gd name="T17" fmla="*/ 51495 h 1260"/>
              <a:gd name="T18" fmla="*/ 948705 w 1260"/>
              <a:gd name="T19" fmla="*/ 19806 h 1260"/>
              <a:gd name="T20" fmla="*/ 865520 w 1260"/>
              <a:gd name="T21" fmla="*/ 1981 h 1260"/>
              <a:gd name="T22" fmla="*/ 821947 w 1260"/>
              <a:gd name="T23" fmla="*/ 0 h 1260"/>
              <a:gd name="T24" fmla="*/ 748665 w 1260"/>
              <a:gd name="T25" fmla="*/ 7922 h 1260"/>
              <a:gd name="T26" fmla="*/ 677364 w 1260"/>
              <a:gd name="T27" fmla="*/ 25748 h 1260"/>
              <a:gd name="T28" fmla="*/ 570411 w 1260"/>
              <a:gd name="T29" fmla="*/ 25748 h 1260"/>
              <a:gd name="T30" fmla="*/ 499110 w 1260"/>
              <a:gd name="T31" fmla="*/ 7922 h 1260"/>
              <a:gd name="T32" fmla="*/ 425828 w 1260"/>
              <a:gd name="T33" fmla="*/ 0 h 1260"/>
              <a:gd name="T34" fmla="*/ 382255 w 1260"/>
              <a:gd name="T35" fmla="*/ 1981 h 1260"/>
              <a:gd name="T36" fmla="*/ 299070 w 1260"/>
              <a:gd name="T37" fmla="*/ 19806 h 1260"/>
              <a:gd name="T38" fmla="*/ 223807 w 1260"/>
              <a:gd name="T39" fmla="*/ 51495 h 1260"/>
              <a:gd name="T40" fmla="*/ 154486 w 1260"/>
              <a:gd name="T41" fmla="*/ 97049 h 1260"/>
              <a:gd name="T42" fmla="*/ 97049 w 1260"/>
              <a:gd name="T43" fmla="*/ 156467 h 1260"/>
              <a:gd name="T44" fmla="*/ 51495 w 1260"/>
              <a:gd name="T45" fmla="*/ 223807 h 1260"/>
              <a:gd name="T46" fmla="*/ 19806 w 1260"/>
              <a:gd name="T47" fmla="*/ 299070 h 1260"/>
              <a:gd name="T48" fmla="*/ 1981 w 1260"/>
              <a:gd name="T49" fmla="*/ 382255 h 1260"/>
              <a:gd name="T50" fmla="*/ 0 w 1260"/>
              <a:gd name="T51" fmla="*/ 425828 h 1260"/>
              <a:gd name="T52" fmla="*/ 7922 w 1260"/>
              <a:gd name="T53" fmla="*/ 505052 h 1260"/>
              <a:gd name="T54" fmla="*/ 27728 w 1260"/>
              <a:gd name="T55" fmla="*/ 578334 h 1260"/>
              <a:gd name="T56" fmla="*/ 27728 w 1260"/>
              <a:gd name="T57" fmla="*/ 669441 h 1260"/>
              <a:gd name="T58" fmla="*/ 7922 w 1260"/>
              <a:gd name="T59" fmla="*/ 742723 h 1260"/>
              <a:gd name="T60" fmla="*/ 0 w 1260"/>
              <a:gd name="T61" fmla="*/ 821947 h 1260"/>
              <a:gd name="T62" fmla="*/ 1981 w 1260"/>
              <a:gd name="T63" fmla="*/ 865520 h 1260"/>
              <a:gd name="T64" fmla="*/ 19806 w 1260"/>
              <a:gd name="T65" fmla="*/ 948705 h 1260"/>
              <a:gd name="T66" fmla="*/ 51495 w 1260"/>
              <a:gd name="T67" fmla="*/ 1025948 h 1260"/>
              <a:gd name="T68" fmla="*/ 97049 w 1260"/>
              <a:gd name="T69" fmla="*/ 1093289 h 1260"/>
              <a:gd name="T70" fmla="*/ 154486 w 1260"/>
              <a:gd name="T71" fmla="*/ 1150726 h 1260"/>
              <a:gd name="T72" fmla="*/ 223807 w 1260"/>
              <a:gd name="T73" fmla="*/ 1196280 h 1260"/>
              <a:gd name="T74" fmla="*/ 299070 w 1260"/>
              <a:gd name="T75" fmla="*/ 1227969 h 1260"/>
              <a:gd name="T76" fmla="*/ 382255 w 1260"/>
              <a:gd name="T77" fmla="*/ 1245794 h 1260"/>
              <a:gd name="T78" fmla="*/ 425828 w 1260"/>
              <a:gd name="T79" fmla="*/ 1247775 h 1260"/>
              <a:gd name="T80" fmla="*/ 499110 w 1260"/>
              <a:gd name="T81" fmla="*/ 1241833 h 1260"/>
              <a:gd name="T82" fmla="*/ 570411 w 1260"/>
              <a:gd name="T83" fmla="*/ 1222027 h 1260"/>
              <a:gd name="T84" fmla="*/ 677364 w 1260"/>
              <a:gd name="T85" fmla="*/ 1222027 h 1260"/>
              <a:gd name="T86" fmla="*/ 746684 w 1260"/>
              <a:gd name="T87" fmla="*/ 1241833 h 1260"/>
              <a:gd name="T88" fmla="*/ 821947 w 1260"/>
              <a:gd name="T89" fmla="*/ 1247775 h 1260"/>
              <a:gd name="T90" fmla="*/ 865520 w 1260"/>
              <a:gd name="T91" fmla="*/ 1245794 h 1260"/>
              <a:gd name="T92" fmla="*/ 948705 w 1260"/>
              <a:gd name="T93" fmla="*/ 1227969 h 1260"/>
              <a:gd name="T94" fmla="*/ 1023968 w 1260"/>
              <a:gd name="T95" fmla="*/ 1196280 h 1260"/>
              <a:gd name="T96" fmla="*/ 1093289 w 1260"/>
              <a:gd name="T97" fmla="*/ 1150726 h 1260"/>
              <a:gd name="T98" fmla="*/ 1150726 w 1260"/>
              <a:gd name="T99" fmla="*/ 1093289 h 1260"/>
              <a:gd name="T100" fmla="*/ 1196280 w 1260"/>
              <a:gd name="T101" fmla="*/ 1025948 h 1260"/>
              <a:gd name="T102" fmla="*/ 1227969 w 1260"/>
              <a:gd name="T103" fmla="*/ 948705 h 1260"/>
              <a:gd name="T104" fmla="*/ 1245794 w 1260"/>
              <a:gd name="T105" fmla="*/ 865520 h 1260"/>
              <a:gd name="T106" fmla="*/ 1247775 w 1260"/>
              <a:gd name="T107" fmla="*/ 821947 h 1260"/>
              <a:gd name="T108" fmla="*/ 1239853 w 1260"/>
              <a:gd name="T109" fmla="*/ 738762 h 1260"/>
              <a:gd name="T110" fmla="*/ 1216085 w 1260"/>
              <a:gd name="T111" fmla="*/ 661519 h 12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260" h="1260">
                <a:moveTo>
                  <a:pt x="1228" y="592"/>
                </a:moveTo>
                <a:lnTo>
                  <a:pt x="1228" y="592"/>
                </a:lnTo>
                <a:lnTo>
                  <a:pt x="1242" y="554"/>
                </a:lnTo>
                <a:lnTo>
                  <a:pt x="1252" y="514"/>
                </a:lnTo>
                <a:lnTo>
                  <a:pt x="1258" y="472"/>
                </a:lnTo>
                <a:lnTo>
                  <a:pt x="1260" y="430"/>
                </a:lnTo>
                <a:lnTo>
                  <a:pt x="1258" y="386"/>
                </a:lnTo>
                <a:lnTo>
                  <a:pt x="1250" y="344"/>
                </a:lnTo>
                <a:lnTo>
                  <a:pt x="1240" y="302"/>
                </a:lnTo>
                <a:lnTo>
                  <a:pt x="1226" y="264"/>
                </a:lnTo>
                <a:lnTo>
                  <a:pt x="1208" y="226"/>
                </a:lnTo>
                <a:lnTo>
                  <a:pt x="1186" y="190"/>
                </a:lnTo>
                <a:lnTo>
                  <a:pt x="1162" y="158"/>
                </a:lnTo>
                <a:lnTo>
                  <a:pt x="1134" y="126"/>
                </a:lnTo>
                <a:lnTo>
                  <a:pt x="1104" y="98"/>
                </a:lnTo>
                <a:lnTo>
                  <a:pt x="1070" y="74"/>
                </a:lnTo>
                <a:lnTo>
                  <a:pt x="1034" y="52"/>
                </a:lnTo>
                <a:lnTo>
                  <a:pt x="998" y="34"/>
                </a:lnTo>
                <a:lnTo>
                  <a:pt x="958" y="20"/>
                </a:lnTo>
                <a:lnTo>
                  <a:pt x="916" y="10"/>
                </a:lnTo>
                <a:lnTo>
                  <a:pt x="874" y="2"/>
                </a:lnTo>
                <a:lnTo>
                  <a:pt x="830" y="0"/>
                </a:lnTo>
                <a:lnTo>
                  <a:pt x="792" y="2"/>
                </a:lnTo>
                <a:lnTo>
                  <a:pt x="756" y="8"/>
                </a:lnTo>
                <a:lnTo>
                  <a:pt x="720" y="16"/>
                </a:lnTo>
                <a:lnTo>
                  <a:pt x="684" y="26"/>
                </a:lnTo>
                <a:lnTo>
                  <a:pt x="576" y="26"/>
                </a:lnTo>
                <a:lnTo>
                  <a:pt x="540" y="16"/>
                </a:lnTo>
                <a:lnTo>
                  <a:pt x="504" y="8"/>
                </a:lnTo>
                <a:lnTo>
                  <a:pt x="468" y="2"/>
                </a:lnTo>
                <a:lnTo>
                  <a:pt x="430" y="0"/>
                </a:lnTo>
                <a:lnTo>
                  <a:pt x="386" y="2"/>
                </a:lnTo>
                <a:lnTo>
                  <a:pt x="344" y="10"/>
                </a:lnTo>
                <a:lnTo>
                  <a:pt x="302" y="20"/>
                </a:lnTo>
                <a:lnTo>
                  <a:pt x="262" y="34"/>
                </a:lnTo>
                <a:lnTo>
                  <a:pt x="226" y="52"/>
                </a:lnTo>
                <a:lnTo>
                  <a:pt x="190" y="74"/>
                </a:lnTo>
                <a:lnTo>
                  <a:pt x="156" y="98"/>
                </a:lnTo>
                <a:lnTo>
                  <a:pt x="126" y="126"/>
                </a:lnTo>
                <a:lnTo>
                  <a:pt x="98" y="158"/>
                </a:lnTo>
                <a:lnTo>
                  <a:pt x="74" y="190"/>
                </a:lnTo>
                <a:lnTo>
                  <a:pt x="52" y="226"/>
                </a:lnTo>
                <a:lnTo>
                  <a:pt x="34" y="264"/>
                </a:lnTo>
                <a:lnTo>
                  <a:pt x="20" y="302"/>
                </a:lnTo>
                <a:lnTo>
                  <a:pt x="8" y="344"/>
                </a:lnTo>
                <a:lnTo>
                  <a:pt x="2" y="386"/>
                </a:lnTo>
                <a:lnTo>
                  <a:pt x="0" y="430"/>
                </a:lnTo>
                <a:lnTo>
                  <a:pt x="2" y="470"/>
                </a:lnTo>
                <a:lnTo>
                  <a:pt x="8" y="510"/>
                </a:lnTo>
                <a:lnTo>
                  <a:pt x="16" y="548"/>
                </a:lnTo>
                <a:lnTo>
                  <a:pt x="28" y="584"/>
                </a:lnTo>
                <a:lnTo>
                  <a:pt x="28" y="676"/>
                </a:lnTo>
                <a:lnTo>
                  <a:pt x="16" y="712"/>
                </a:lnTo>
                <a:lnTo>
                  <a:pt x="8" y="750"/>
                </a:lnTo>
                <a:lnTo>
                  <a:pt x="2" y="790"/>
                </a:lnTo>
                <a:lnTo>
                  <a:pt x="0" y="830"/>
                </a:lnTo>
                <a:lnTo>
                  <a:pt x="2" y="874"/>
                </a:lnTo>
                <a:lnTo>
                  <a:pt x="8" y="916"/>
                </a:lnTo>
                <a:lnTo>
                  <a:pt x="20" y="958"/>
                </a:lnTo>
                <a:lnTo>
                  <a:pt x="34" y="998"/>
                </a:lnTo>
                <a:lnTo>
                  <a:pt x="52" y="1036"/>
                </a:lnTo>
                <a:lnTo>
                  <a:pt x="74" y="1070"/>
                </a:lnTo>
                <a:lnTo>
                  <a:pt x="98" y="1104"/>
                </a:lnTo>
                <a:lnTo>
                  <a:pt x="126" y="1134"/>
                </a:lnTo>
                <a:lnTo>
                  <a:pt x="156" y="1162"/>
                </a:lnTo>
                <a:lnTo>
                  <a:pt x="190" y="1186"/>
                </a:lnTo>
                <a:lnTo>
                  <a:pt x="226" y="1208"/>
                </a:lnTo>
                <a:lnTo>
                  <a:pt x="262" y="1226"/>
                </a:lnTo>
                <a:lnTo>
                  <a:pt x="302" y="1240"/>
                </a:lnTo>
                <a:lnTo>
                  <a:pt x="344" y="1252"/>
                </a:lnTo>
                <a:lnTo>
                  <a:pt x="386" y="1258"/>
                </a:lnTo>
                <a:lnTo>
                  <a:pt x="430" y="1260"/>
                </a:lnTo>
                <a:lnTo>
                  <a:pt x="468" y="1258"/>
                </a:lnTo>
                <a:lnTo>
                  <a:pt x="504" y="1254"/>
                </a:lnTo>
                <a:lnTo>
                  <a:pt x="540" y="1246"/>
                </a:lnTo>
                <a:lnTo>
                  <a:pt x="576" y="1234"/>
                </a:lnTo>
                <a:lnTo>
                  <a:pt x="684" y="1234"/>
                </a:lnTo>
                <a:lnTo>
                  <a:pt x="718" y="1246"/>
                </a:lnTo>
                <a:lnTo>
                  <a:pt x="754" y="1254"/>
                </a:lnTo>
                <a:lnTo>
                  <a:pt x="792" y="1258"/>
                </a:lnTo>
                <a:lnTo>
                  <a:pt x="830" y="1260"/>
                </a:lnTo>
                <a:lnTo>
                  <a:pt x="874" y="1258"/>
                </a:lnTo>
                <a:lnTo>
                  <a:pt x="916" y="1252"/>
                </a:lnTo>
                <a:lnTo>
                  <a:pt x="958" y="1240"/>
                </a:lnTo>
                <a:lnTo>
                  <a:pt x="998" y="1226"/>
                </a:lnTo>
                <a:lnTo>
                  <a:pt x="1034" y="1208"/>
                </a:lnTo>
                <a:lnTo>
                  <a:pt x="1070" y="1186"/>
                </a:lnTo>
                <a:lnTo>
                  <a:pt x="1104" y="1162"/>
                </a:lnTo>
                <a:lnTo>
                  <a:pt x="1134" y="1134"/>
                </a:lnTo>
                <a:lnTo>
                  <a:pt x="1162" y="1104"/>
                </a:lnTo>
                <a:lnTo>
                  <a:pt x="1186" y="1070"/>
                </a:lnTo>
                <a:lnTo>
                  <a:pt x="1208" y="1036"/>
                </a:lnTo>
                <a:lnTo>
                  <a:pt x="1226" y="998"/>
                </a:lnTo>
                <a:lnTo>
                  <a:pt x="1240" y="958"/>
                </a:lnTo>
                <a:lnTo>
                  <a:pt x="1250" y="916"/>
                </a:lnTo>
                <a:lnTo>
                  <a:pt x="1258" y="874"/>
                </a:lnTo>
                <a:lnTo>
                  <a:pt x="1260" y="830"/>
                </a:lnTo>
                <a:lnTo>
                  <a:pt x="1258" y="788"/>
                </a:lnTo>
                <a:lnTo>
                  <a:pt x="1252" y="746"/>
                </a:lnTo>
                <a:lnTo>
                  <a:pt x="1242" y="706"/>
                </a:lnTo>
                <a:lnTo>
                  <a:pt x="1228" y="668"/>
                </a:lnTo>
                <a:lnTo>
                  <a:pt x="1228" y="592"/>
                </a:lnTo>
                <a:close/>
              </a:path>
            </a:pathLst>
          </a:custGeom>
          <a:noFill/>
          <a:ln w="101600" cap="flat" cmpd="sng">
            <a:solidFill>
              <a:schemeClr val="bg1">
                <a:alpha val="50000"/>
              </a:schemeClr>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 name="文本框 280"/>
          <p:cNvSpPr txBox="1">
            <a:spLocks noChangeArrowheads="1"/>
          </p:cNvSpPr>
          <p:nvPr/>
        </p:nvSpPr>
        <p:spPr bwMode="auto">
          <a:xfrm>
            <a:off x="4005263" y="1947646"/>
            <a:ext cx="11430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1600" b="1" spc="300" dirty="0">
                <a:solidFill>
                  <a:schemeClr val="bg1"/>
                </a:solidFill>
                <a:latin typeface="微软雅黑" panose="020B0503020204020204" pitchFamily="34" charset="-122"/>
                <a:ea typeface="微软雅黑" panose="020B0503020204020204" pitchFamily="34" charset="-122"/>
              </a:rPr>
              <a:t>优良的团队</a:t>
            </a:r>
            <a:endParaRPr lang="zh-CN" altLang="en-US" sz="1600" b="1" spc="300" dirty="0">
              <a:solidFill>
                <a:schemeClr val="bg1"/>
              </a:solidFill>
              <a:latin typeface="微软雅黑" panose="020B0503020204020204" pitchFamily="34" charset="-122"/>
              <a:ea typeface="微软雅黑" panose="020B0503020204020204" pitchFamily="34" charset="-122"/>
            </a:endParaRPr>
          </a:p>
        </p:txBody>
      </p:sp>
      <p:cxnSp>
        <p:nvCxnSpPr>
          <p:cNvPr id="106" name="直接连接符 105"/>
          <p:cNvCxnSpPr/>
          <p:nvPr/>
        </p:nvCxnSpPr>
        <p:spPr>
          <a:xfrm>
            <a:off x="1316561" y="3302417"/>
            <a:ext cx="6480175" cy="0"/>
          </a:xfrm>
          <a:prstGeom prst="line">
            <a:avLst/>
          </a:prstGeom>
          <a:ln w="9525">
            <a:solidFill>
              <a:srgbClr val="40E0C5"/>
            </a:solidFill>
            <a:prstDash val="sysDot"/>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1301207" y="3582823"/>
            <a:ext cx="6510883" cy="570865"/>
          </a:xfrm>
          <a:prstGeom prst="rect">
            <a:avLst/>
          </a:prstGeom>
        </p:spPr>
        <p:txBody>
          <a:bodyPr wrap="square">
            <a:spAutoFit/>
          </a:bodyPr>
          <a:lstStyle/>
          <a:p>
            <a:pPr algn="ctr">
              <a:lnSpc>
                <a:spcPct val="130000"/>
              </a:lnSpc>
            </a:pPr>
            <a:r>
              <a:rPr lang="zh-CN" altLang="en-US" sz="1200" spc="300" dirty="0">
                <a:solidFill>
                  <a:schemeClr val="bg1"/>
                </a:solidFill>
                <a:latin typeface="微软雅黑" panose="020B0503020204020204" pitchFamily="34" charset="-122"/>
                <a:ea typeface="微软雅黑" panose="020B0503020204020204" pitchFamily="34" charset="-122"/>
              </a:rPr>
              <a:t>我相信我会用持之以恒的毅力，扎实的专业技巧，通过我的感染力和凝聚力一定能打造一个优良的驱动团队。</a:t>
            </a:r>
            <a:endParaRPr lang="zh-CN" altLang="en-US" sz="1200" spc="300" dirty="0">
              <a:solidFill>
                <a:schemeClr val="bg1"/>
              </a:solidFill>
              <a:latin typeface="微软雅黑" panose="020B0503020204020204" pitchFamily="34" charset="-122"/>
              <a:ea typeface="微软雅黑" panose="020B0503020204020204" pitchFamily="34" charset="-122"/>
            </a:endParaRPr>
          </a:p>
        </p:txBody>
      </p:sp>
      <p:sp>
        <p:nvSpPr>
          <p:cNvPr id="80" name="文本框 185"/>
          <p:cNvSpPr txBox="1"/>
          <p:nvPr/>
        </p:nvSpPr>
        <p:spPr>
          <a:xfrm>
            <a:off x="1086516" y="324055"/>
            <a:ext cx="2556494" cy="706755"/>
          </a:xfrm>
          <a:prstGeom prst="rect">
            <a:avLst/>
          </a:prstGeom>
          <a:noFill/>
        </p:spPr>
        <p:txBody>
          <a:bodyPr wrap="square" rtlCol="0">
            <a:spAutoFit/>
          </a:bodyPr>
          <a:lstStyle/>
          <a:p>
            <a:pPr algn="ctr"/>
            <a:r>
              <a:rPr lang="zh-CN" altLang="en-US" sz="2000" b="1" spc="300" dirty="0">
                <a:solidFill>
                  <a:schemeClr val="bg1"/>
                </a:solidFill>
                <a:latin typeface="微软雅黑" panose="020B0503020204020204" pitchFamily="34" charset="-122"/>
                <a:ea typeface="微软雅黑" panose="020B0503020204020204" pitchFamily="34" charset="-122"/>
              </a:rPr>
              <a:t>胜任能力</a:t>
            </a:r>
            <a:endParaRPr lang="zh-CN" altLang="en-US" sz="2000" b="1" spc="300" dirty="0">
              <a:solidFill>
                <a:schemeClr val="bg1"/>
              </a:solidFill>
              <a:latin typeface="微软雅黑" panose="020B0503020204020204" pitchFamily="34" charset="-122"/>
              <a:ea typeface="微软雅黑" panose="020B0503020204020204" pitchFamily="34" charset="-122"/>
            </a:endParaRPr>
          </a:p>
          <a:p>
            <a:pPr algn="ctr"/>
            <a:r>
              <a:rPr lang="en-US" altLang="zh-CN" sz="2000" b="1" spc="300" dirty="0">
                <a:solidFill>
                  <a:schemeClr val="bg1"/>
                </a:solidFill>
                <a:latin typeface="微软雅黑" panose="020B0503020204020204" pitchFamily="34" charset="-122"/>
                <a:ea typeface="微软雅黑" panose="020B0503020204020204" pitchFamily="34" charset="-122"/>
              </a:rPr>
              <a:t>My Ability</a:t>
            </a:r>
            <a:endParaRPr lang="en-US" altLang="zh-CN" sz="2000" b="1" spc="300" dirty="0">
              <a:solidFill>
                <a:schemeClr val="bg1"/>
              </a:solidFill>
              <a:latin typeface="微软雅黑" panose="020B0503020204020204" pitchFamily="34" charset="-122"/>
              <a:ea typeface="微软雅黑" panose="020B0503020204020204" pitchFamily="34" charset="-122"/>
            </a:endParaRPr>
          </a:p>
        </p:txBody>
      </p:sp>
      <p:sp>
        <p:nvSpPr>
          <p:cNvPr id="81" name="TextBox 80"/>
          <p:cNvSpPr txBox="1"/>
          <p:nvPr/>
        </p:nvSpPr>
        <p:spPr>
          <a:xfrm>
            <a:off x="501095" y="445975"/>
            <a:ext cx="504056" cy="39878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4</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390621" y="284068"/>
            <a:ext cx="725005" cy="723925"/>
            <a:chOff x="113757" y="7391"/>
            <a:chExt cx="973930" cy="972480"/>
          </a:xfrm>
        </p:grpSpPr>
        <p:sp>
          <p:nvSpPr>
            <p:cNvPr id="83" name="文本框 139"/>
            <p:cNvSpPr txBox="1"/>
            <p:nvPr/>
          </p:nvSpPr>
          <p:spPr>
            <a:xfrm rot="16200000">
              <a:off x="179175" y="317914"/>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4" name="文本框 140"/>
            <p:cNvSpPr txBox="1"/>
            <p:nvPr/>
          </p:nvSpPr>
          <p:spPr>
            <a:xfrm rot="16669565">
              <a:off x="182074" y="27553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5" name="文本框 141"/>
            <p:cNvSpPr txBox="1"/>
            <p:nvPr/>
          </p:nvSpPr>
          <p:spPr>
            <a:xfrm rot="17139131">
              <a:off x="190717" y="233941"/>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6" name="文本框 142"/>
            <p:cNvSpPr txBox="1"/>
            <p:nvPr/>
          </p:nvSpPr>
          <p:spPr>
            <a:xfrm rot="17608695">
              <a:off x="204943" y="19391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7" name="文本框 143"/>
            <p:cNvSpPr txBox="1"/>
            <p:nvPr/>
          </p:nvSpPr>
          <p:spPr>
            <a:xfrm rot="18078261">
              <a:off x="224487" y="15619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1" name="文本框 144"/>
            <p:cNvSpPr txBox="1"/>
            <p:nvPr/>
          </p:nvSpPr>
          <p:spPr>
            <a:xfrm rot="18547826">
              <a:off x="248984" y="1214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2" name="文本框 145"/>
            <p:cNvSpPr txBox="1"/>
            <p:nvPr/>
          </p:nvSpPr>
          <p:spPr>
            <a:xfrm rot="19017391">
              <a:off x="277981" y="9044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3" name="文本框 146"/>
            <p:cNvSpPr txBox="1"/>
            <p:nvPr/>
          </p:nvSpPr>
          <p:spPr>
            <a:xfrm rot="19486956">
              <a:off x="310933" y="6363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5" name="文本框 147"/>
            <p:cNvSpPr txBox="1"/>
            <p:nvPr/>
          </p:nvSpPr>
          <p:spPr>
            <a:xfrm rot="19956522">
              <a:off x="347230" y="41560"/>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7" name="文本框 148"/>
            <p:cNvSpPr txBox="1"/>
            <p:nvPr/>
          </p:nvSpPr>
          <p:spPr>
            <a:xfrm rot="20426087">
              <a:off x="386194" y="2463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8" name="文本框 149"/>
            <p:cNvSpPr txBox="1"/>
            <p:nvPr/>
          </p:nvSpPr>
          <p:spPr>
            <a:xfrm rot="20895652">
              <a:off x="427098" y="1317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5" name="文本框 150"/>
            <p:cNvSpPr txBox="1"/>
            <p:nvPr/>
          </p:nvSpPr>
          <p:spPr>
            <a:xfrm rot="21365218">
              <a:off x="469184" y="739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8" name="文本框 151"/>
            <p:cNvSpPr txBox="1"/>
            <p:nvPr/>
          </p:nvSpPr>
          <p:spPr>
            <a:xfrm rot="234782">
              <a:off x="511664" y="739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9" name="文本框 152"/>
            <p:cNvSpPr txBox="1"/>
            <p:nvPr/>
          </p:nvSpPr>
          <p:spPr>
            <a:xfrm rot="704348">
              <a:off x="553750" y="1317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0" name="文本框 153"/>
            <p:cNvSpPr txBox="1"/>
            <p:nvPr/>
          </p:nvSpPr>
          <p:spPr>
            <a:xfrm rot="1173913">
              <a:off x="594656" y="2463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1" name="文本框 154"/>
            <p:cNvSpPr txBox="1"/>
            <p:nvPr/>
          </p:nvSpPr>
          <p:spPr>
            <a:xfrm rot="1643478">
              <a:off x="633620" y="41562"/>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2" name="文本框 155"/>
            <p:cNvSpPr txBox="1"/>
            <p:nvPr/>
          </p:nvSpPr>
          <p:spPr>
            <a:xfrm rot="2113044">
              <a:off x="669916" y="6363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3" name="文本框 156"/>
            <p:cNvSpPr txBox="1"/>
            <p:nvPr/>
          </p:nvSpPr>
          <p:spPr>
            <a:xfrm rot="2582608">
              <a:off x="702866" y="9044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4" name="文本框 157"/>
            <p:cNvSpPr txBox="1"/>
            <p:nvPr/>
          </p:nvSpPr>
          <p:spPr>
            <a:xfrm rot="3052174">
              <a:off x="731862" y="1214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5" name="文本框 158"/>
            <p:cNvSpPr txBox="1"/>
            <p:nvPr/>
          </p:nvSpPr>
          <p:spPr>
            <a:xfrm rot="3521739">
              <a:off x="756360" y="15619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6" name="文本框 159"/>
            <p:cNvSpPr txBox="1"/>
            <p:nvPr/>
          </p:nvSpPr>
          <p:spPr>
            <a:xfrm rot="3991305">
              <a:off x="775904" y="19391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7" name="文本框 160"/>
            <p:cNvSpPr txBox="1"/>
            <p:nvPr/>
          </p:nvSpPr>
          <p:spPr>
            <a:xfrm rot="4460869">
              <a:off x="790131" y="233941"/>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8" name="文本框 161"/>
            <p:cNvSpPr txBox="1"/>
            <p:nvPr/>
          </p:nvSpPr>
          <p:spPr>
            <a:xfrm rot="4930435">
              <a:off x="798773" y="27553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9" name="文本框 162"/>
            <p:cNvSpPr txBox="1"/>
            <p:nvPr/>
          </p:nvSpPr>
          <p:spPr>
            <a:xfrm rot="5400000">
              <a:off x="801673" y="31791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0" name="文本框 163"/>
            <p:cNvSpPr txBox="1"/>
            <p:nvPr/>
          </p:nvSpPr>
          <p:spPr>
            <a:xfrm rot="5869565">
              <a:off x="798774" y="360297"/>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1" name="文本框 164"/>
            <p:cNvSpPr txBox="1"/>
            <p:nvPr/>
          </p:nvSpPr>
          <p:spPr>
            <a:xfrm rot="6339131">
              <a:off x="790131" y="4018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2" name="文本框 165"/>
            <p:cNvSpPr txBox="1"/>
            <p:nvPr/>
          </p:nvSpPr>
          <p:spPr>
            <a:xfrm rot="6808695">
              <a:off x="775905" y="44191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3" name="文本框 166"/>
            <p:cNvSpPr txBox="1"/>
            <p:nvPr/>
          </p:nvSpPr>
          <p:spPr>
            <a:xfrm rot="7278261">
              <a:off x="756361" y="47963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4" name="文本框 167"/>
            <p:cNvSpPr txBox="1"/>
            <p:nvPr/>
          </p:nvSpPr>
          <p:spPr>
            <a:xfrm rot="7747826">
              <a:off x="731863" y="514339"/>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5" name="文本框 168"/>
            <p:cNvSpPr txBox="1"/>
            <p:nvPr/>
          </p:nvSpPr>
          <p:spPr>
            <a:xfrm rot="8217392">
              <a:off x="702868" y="54538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6" name="文本框 169"/>
            <p:cNvSpPr txBox="1"/>
            <p:nvPr/>
          </p:nvSpPr>
          <p:spPr>
            <a:xfrm rot="8686956">
              <a:off x="669916" y="57219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7" name="文本框 170"/>
            <p:cNvSpPr txBox="1"/>
            <p:nvPr/>
          </p:nvSpPr>
          <p:spPr>
            <a:xfrm rot="9156522">
              <a:off x="633618" y="594270"/>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8" name="文本框 171"/>
            <p:cNvSpPr txBox="1"/>
            <p:nvPr/>
          </p:nvSpPr>
          <p:spPr>
            <a:xfrm rot="9626087">
              <a:off x="594655" y="61119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9" name="文本框 172"/>
            <p:cNvSpPr txBox="1"/>
            <p:nvPr/>
          </p:nvSpPr>
          <p:spPr>
            <a:xfrm rot="10095652">
              <a:off x="553750" y="62265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0" name="文本框 173"/>
            <p:cNvSpPr txBox="1"/>
            <p:nvPr/>
          </p:nvSpPr>
          <p:spPr>
            <a:xfrm rot="10565217">
              <a:off x="511664" y="628439"/>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1" name="文本框 174"/>
            <p:cNvSpPr txBox="1"/>
            <p:nvPr/>
          </p:nvSpPr>
          <p:spPr>
            <a:xfrm rot="11034783">
              <a:off x="469184" y="628439"/>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2" name="文本框 175"/>
            <p:cNvSpPr txBox="1"/>
            <p:nvPr/>
          </p:nvSpPr>
          <p:spPr>
            <a:xfrm rot="11504348">
              <a:off x="427098" y="62265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3" name="文本框 176"/>
            <p:cNvSpPr txBox="1"/>
            <p:nvPr/>
          </p:nvSpPr>
          <p:spPr>
            <a:xfrm rot="11973913">
              <a:off x="386194" y="61119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4" name="文本框 177"/>
            <p:cNvSpPr txBox="1"/>
            <p:nvPr/>
          </p:nvSpPr>
          <p:spPr>
            <a:xfrm rot="12443478">
              <a:off x="347229" y="594268"/>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5" name="文本框 178"/>
            <p:cNvSpPr txBox="1"/>
            <p:nvPr/>
          </p:nvSpPr>
          <p:spPr>
            <a:xfrm rot="12913044">
              <a:off x="310933" y="572196"/>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6" name="文本框 179"/>
            <p:cNvSpPr txBox="1"/>
            <p:nvPr/>
          </p:nvSpPr>
          <p:spPr>
            <a:xfrm rot="13382609">
              <a:off x="277981" y="54538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7" name="文本框 180"/>
            <p:cNvSpPr txBox="1"/>
            <p:nvPr/>
          </p:nvSpPr>
          <p:spPr>
            <a:xfrm rot="13852174">
              <a:off x="248986" y="514340"/>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9" name="文本框 181"/>
            <p:cNvSpPr txBox="1"/>
            <p:nvPr/>
          </p:nvSpPr>
          <p:spPr>
            <a:xfrm rot="14321739">
              <a:off x="224487" y="47963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0" name="文本框 182"/>
            <p:cNvSpPr txBox="1"/>
            <p:nvPr/>
          </p:nvSpPr>
          <p:spPr>
            <a:xfrm rot="14791304">
              <a:off x="204943" y="44191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1" name="文本框 183"/>
            <p:cNvSpPr txBox="1"/>
            <p:nvPr/>
          </p:nvSpPr>
          <p:spPr>
            <a:xfrm rot="15260870">
              <a:off x="190717" y="4018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2" name="文本框 184"/>
            <p:cNvSpPr txBox="1"/>
            <p:nvPr/>
          </p:nvSpPr>
          <p:spPr>
            <a:xfrm rot="15730435">
              <a:off x="182074" y="360297"/>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10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heel(1)">
                                      <p:cBhvr>
                                        <p:cTn id="7" dur="1000"/>
                                        <p:tgtEl>
                                          <p:spTgt spid="82"/>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wipe(down)">
                                      <p:cBhvr>
                                        <p:cTn id="11" dur="500"/>
                                        <p:tgtEl>
                                          <p:spTgt spid="81"/>
                                        </p:tgtEl>
                                      </p:cBhvr>
                                    </p:animEffect>
                                  </p:childTnLst>
                                </p:cTn>
                              </p:par>
                            </p:childTnLst>
                          </p:cTn>
                        </p:par>
                        <p:par>
                          <p:cTn id="12" fill="hold">
                            <p:stCondLst>
                              <p:cond delay="1500"/>
                            </p:stCondLst>
                            <p:childTnLst>
                              <p:par>
                                <p:cTn id="13" presetID="14" presetClass="entr" presetSubtype="10" fill="hold" grpId="0"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randombar(horizontal)">
                                      <p:cBhvr>
                                        <p:cTn id="15" dur="500"/>
                                        <p:tgtEl>
                                          <p:spTgt spid="80"/>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randombar(horizontal)">
                                      <p:cBhvr>
                                        <p:cTn id="20" dur="500"/>
                                        <p:tgtEl>
                                          <p:spTgt spid="77"/>
                                        </p:tgtEl>
                                      </p:cBhvr>
                                    </p:animEffect>
                                  </p:childTnLst>
                                </p:cTn>
                              </p:par>
                            </p:childTnLst>
                          </p:cTn>
                        </p:par>
                        <p:par>
                          <p:cTn id="21" fill="hold">
                            <p:stCondLst>
                              <p:cond delay="500"/>
                            </p:stCondLst>
                            <p:childTnLst>
                              <p:par>
                                <p:cTn id="22" presetID="14" presetClass="entr" presetSubtype="10" fill="hold" grpId="0" nodeType="after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randombar(horizontal)">
                                      <p:cBhvr>
                                        <p:cTn id="24" dur="500"/>
                                        <p:tgtEl>
                                          <p:spTgt spid="94"/>
                                        </p:tgtEl>
                                      </p:cBhvr>
                                    </p:animEffect>
                                  </p:childTnLst>
                                </p:cTn>
                              </p:par>
                            </p:childTnLst>
                          </p:cTn>
                        </p:par>
                        <p:par>
                          <p:cTn id="25" fill="hold">
                            <p:stCondLst>
                              <p:cond delay="1000"/>
                            </p:stCondLst>
                            <p:childTnLst>
                              <p:par>
                                <p:cTn id="26" presetID="21" presetClass="entr" presetSubtype="3" fill="hold" grpId="0" nodeType="after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wheel(3)">
                                      <p:cBhvr>
                                        <p:cTn id="28" dur="1000"/>
                                        <p:tgtEl>
                                          <p:spTgt spid="89"/>
                                        </p:tgtEl>
                                      </p:cBhvr>
                                    </p:animEffect>
                                  </p:childTnLst>
                                </p:cTn>
                              </p:par>
                              <p:par>
                                <p:cTn id="29" presetID="13" presetClass="entr" presetSubtype="16" fill="hold" grpId="0" nodeType="withEffect">
                                  <p:stCondLst>
                                    <p:cond delay="0"/>
                                  </p:stCondLst>
                                  <p:childTnLst>
                                    <p:set>
                                      <p:cBhvr>
                                        <p:cTn id="30" dur="1" fill="hold">
                                          <p:stCondLst>
                                            <p:cond delay="0"/>
                                          </p:stCondLst>
                                        </p:cTn>
                                        <p:tgtEl>
                                          <p:spTgt spid="90"/>
                                        </p:tgtEl>
                                        <p:attrNameLst>
                                          <p:attrName>style.visibility</p:attrName>
                                        </p:attrNameLst>
                                      </p:cBhvr>
                                      <p:to>
                                        <p:strVal val="visible"/>
                                      </p:to>
                                    </p:set>
                                    <p:animEffect transition="in" filter="plus(in)">
                                      <p:cBhvr>
                                        <p:cTn id="31" dur="1000"/>
                                        <p:tgtEl>
                                          <p:spTgt spid="90"/>
                                        </p:tgtEl>
                                      </p:cBhvr>
                                    </p:animEffect>
                                  </p:childTnLst>
                                </p:cTn>
                              </p:par>
                            </p:childTnLst>
                          </p:cTn>
                        </p:par>
                        <p:par>
                          <p:cTn id="32" fill="hold">
                            <p:stCondLst>
                              <p:cond delay="2000"/>
                            </p:stCondLst>
                            <p:childTnLst>
                              <p:par>
                                <p:cTn id="33" presetID="22" presetClass="entr" presetSubtype="8" fill="hold" grpId="0" nodeType="afterEffect">
                                  <p:stCondLst>
                                    <p:cond delay="0"/>
                                  </p:stCondLst>
                                  <p:childTnLst>
                                    <p:set>
                                      <p:cBhvr>
                                        <p:cTn id="34" dur="1" fill="hold">
                                          <p:stCondLst>
                                            <p:cond delay="0"/>
                                          </p:stCondLst>
                                        </p:cTn>
                                        <p:tgtEl>
                                          <p:spTgt spid="88"/>
                                        </p:tgtEl>
                                        <p:attrNameLst>
                                          <p:attrName>style.visibility</p:attrName>
                                        </p:attrNameLst>
                                      </p:cBhvr>
                                      <p:to>
                                        <p:strVal val="visible"/>
                                      </p:to>
                                    </p:set>
                                    <p:animEffect transition="in" filter="wipe(left)">
                                      <p:cBhvr>
                                        <p:cTn id="35" dur="500"/>
                                        <p:tgtEl>
                                          <p:spTgt spid="88"/>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randombar(horizontal)">
                                      <p:cBhvr>
                                        <p:cTn id="38" dur="500"/>
                                        <p:tgtEl>
                                          <p:spTgt spid="96"/>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randombar(horizontal)">
                                      <p:cBhvr>
                                        <p:cTn id="43" dur="500"/>
                                        <p:tgtEl>
                                          <p:spTgt spid="102"/>
                                        </p:tgtEl>
                                      </p:cBhvr>
                                    </p:animEffect>
                                  </p:childTnLst>
                                </p:cTn>
                              </p:par>
                            </p:childTnLst>
                          </p:cTn>
                        </p:par>
                        <p:par>
                          <p:cTn id="44" fill="hold">
                            <p:stCondLst>
                              <p:cond delay="500"/>
                            </p:stCondLst>
                            <p:childTnLst>
                              <p:par>
                                <p:cTn id="45" presetID="21" presetClass="entr" presetSubtype="3" fill="hold" grpId="0" nodeType="afterEffect">
                                  <p:stCondLst>
                                    <p:cond delay="0"/>
                                  </p:stCondLst>
                                  <p:childTnLst>
                                    <p:set>
                                      <p:cBhvr>
                                        <p:cTn id="46" dur="1" fill="hold">
                                          <p:stCondLst>
                                            <p:cond delay="0"/>
                                          </p:stCondLst>
                                        </p:cTn>
                                        <p:tgtEl>
                                          <p:spTgt spid="100"/>
                                        </p:tgtEl>
                                        <p:attrNameLst>
                                          <p:attrName>style.visibility</p:attrName>
                                        </p:attrNameLst>
                                      </p:cBhvr>
                                      <p:to>
                                        <p:strVal val="visible"/>
                                      </p:to>
                                    </p:set>
                                    <p:animEffect transition="in" filter="wheel(3)">
                                      <p:cBhvr>
                                        <p:cTn id="47" dur="1000"/>
                                        <p:tgtEl>
                                          <p:spTgt spid="100"/>
                                        </p:tgtEl>
                                      </p:cBhvr>
                                    </p:animEffect>
                                  </p:childTnLst>
                                </p:cTn>
                              </p:par>
                              <p:par>
                                <p:cTn id="48" presetID="13" presetClass="entr" presetSubtype="16" fill="hold" grpId="0" nodeType="withEffect">
                                  <p:stCondLst>
                                    <p:cond delay="0"/>
                                  </p:stCondLst>
                                  <p:childTnLst>
                                    <p:set>
                                      <p:cBhvr>
                                        <p:cTn id="49" dur="1" fill="hold">
                                          <p:stCondLst>
                                            <p:cond delay="0"/>
                                          </p:stCondLst>
                                        </p:cTn>
                                        <p:tgtEl>
                                          <p:spTgt spid="101"/>
                                        </p:tgtEl>
                                        <p:attrNameLst>
                                          <p:attrName>style.visibility</p:attrName>
                                        </p:attrNameLst>
                                      </p:cBhvr>
                                      <p:to>
                                        <p:strVal val="visible"/>
                                      </p:to>
                                    </p:set>
                                    <p:animEffect transition="in" filter="plus(in)">
                                      <p:cBhvr>
                                        <p:cTn id="50" dur="1000"/>
                                        <p:tgtEl>
                                          <p:spTgt spid="101"/>
                                        </p:tgtEl>
                                      </p:cBhvr>
                                    </p:animEffect>
                                  </p:childTnLst>
                                </p:cTn>
                              </p:par>
                            </p:childTnLst>
                          </p:cTn>
                        </p:par>
                        <p:par>
                          <p:cTn id="51" fill="hold">
                            <p:stCondLst>
                              <p:cond delay="1500"/>
                            </p:stCondLst>
                            <p:childTnLst>
                              <p:par>
                                <p:cTn id="52" presetID="22" presetClass="entr" presetSubtype="2" fill="hold" grpId="0" nodeType="afterEffect">
                                  <p:stCondLst>
                                    <p:cond delay="0"/>
                                  </p:stCondLst>
                                  <p:childTnLst>
                                    <p:set>
                                      <p:cBhvr>
                                        <p:cTn id="53" dur="1" fill="hold">
                                          <p:stCondLst>
                                            <p:cond delay="0"/>
                                          </p:stCondLst>
                                        </p:cTn>
                                        <p:tgtEl>
                                          <p:spTgt spid="99"/>
                                        </p:tgtEl>
                                        <p:attrNameLst>
                                          <p:attrName>style.visibility</p:attrName>
                                        </p:attrNameLst>
                                      </p:cBhvr>
                                      <p:to>
                                        <p:strVal val="visible"/>
                                      </p:to>
                                    </p:set>
                                    <p:animEffect transition="in" filter="wipe(right)">
                                      <p:cBhvr>
                                        <p:cTn id="54" dur="500"/>
                                        <p:tgtEl>
                                          <p:spTgt spid="99"/>
                                        </p:tgtEl>
                                      </p:cBhvr>
                                    </p:animEffect>
                                  </p:childTnLst>
                                </p:cTn>
                              </p:par>
                            </p:childTnLst>
                          </p:cTn>
                        </p:par>
                      </p:childTnLst>
                    </p:cTn>
                  </p:par>
                  <p:par>
                    <p:cTn id="55" fill="hold">
                      <p:stCondLst>
                        <p:cond delay="indefinite"/>
                      </p:stCondLst>
                      <p:childTnLst>
                        <p:par>
                          <p:cTn id="56" fill="hold">
                            <p:stCondLst>
                              <p:cond delay="0"/>
                            </p:stCondLst>
                            <p:childTnLst>
                              <p:par>
                                <p:cTn id="57" presetID="21" presetClass="entr" presetSubtype="1" fill="hold" grpId="0" nodeType="clickEffect">
                                  <p:stCondLst>
                                    <p:cond delay="0"/>
                                  </p:stCondLst>
                                  <p:childTnLst>
                                    <p:set>
                                      <p:cBhvr>
                                        <p:cTn id="58" dur="1" fill="hold">
                                          <p:stCondLst>
                                            <p:cond delay="0"/>
                                          </p:stCondLst>
                                        </p:cTn>
                                        <p:tgtEl>
                                          <p:spTgt spid="103"/>
                                        </p:tgtEl>
                                        <p:attrNameLst>
                                          <p:attrName>style.visibility</p:attrName>
                                        </p:attrNameLst>
                                      </p:cBhvr>
                                      <p:to>
                                        <p:strVal val="visible"/>
                                      </p:to>
                                    </p:set>
                                    <p:animEffect transition="in" filter="wheel(1)">
                                      <p:cBhvr>
                                        <p:cTn id="59" dur="1000"/>
                                        <p:tgtEl>
                                          <p:spTgt spid="103"/>
                                        </p:tgtEl>
                                      </p:cBhvr>
                                    </p:animEffect>
                                  </p:childTnLst>
                                </p:cTn>
                              </p:par>
                            </p:childTnLst>
                          </p:cTn>
                        </p:par>
                        <p:par>
                          <p:cTn id="60" fill="hold">
                            <p:stCondLst>
                              <p:cond delay="1000"/>
                            </p:stCondLst>
                            <p:childTnLst>
                              <p:par>
                                <p:cTn id="61" presetID="53" presetClass="entr" presetSubtype="16" fill="hold" grpId="0" nodeType="afterEffect">
                                  <p:stCondLst>
                                    <p:cond delay="0"/>
                                  </p:stCondLst>
                                  <p:childTnLst>
                                    <p:set>
                                      <p:cBhvr>
                                        <p:cTn id="62" dur="1" fill="hold">
                                          <p:stCondLst>
                                            <p:cond delay="0"/>
                                          </p:stCondLst>
                                        </p:cTn>
                                        <p:tgtEl>
                                          <p:spTgt spid="104"/>
                                        </p:tgtEl>
                                        <p:attrNameLst>
                                          <p:attrName>style.visibility</p:attrName>
                                        </p:attrNameLst>
                                      </p:cBhvr>
                                      <p:to>
                                        <p:strVal val="visible"/>
                                      </p:to>
                                    </p:set>
                                    <p:anim calcmode="lin" valueType="num">
                                      <p:cBhvr>
                                        <p:cTn id="63" dur="500" fill="hold"/>
                                        <p:tgtEl>
                                          <p:spTgt spid="104"/>
                                        </p:tgtEl>
                                        <p:attrNameLst>
                                          <p:attrName>ppt_w</p:attrName>
                                        </p:attrNameLst>
                                      </p:cBhvr>
                                      <p:tavLst>
                                        <p:tav tm="0">
                                          <p:val>
                                            <p:fltVal val="0"/>
                                          </p:val>
                                        </p:tav>
                                        <p:tav tm="100000">
                                          <p:val>
                                            <p:strVal val="#ppt_w"/>
                                          </p:val>
                                        </p:tav>
                                      </p:tavLst>
                                    </p:anim>
                                    <p:anim calcmode="lin" valueType="num">
                                      <p:cBhvr>
                                        <p:cTn id="64" dur="500" fill="hold"/>
                                        <p:tgtEl>
                                          <p:spTgt spid="104"/>
                                        </p:tgtEl>
                                        <p:attrNameLst>
                                          <p:attrName>ppt_h</p:attrName>
                                        </p:attrNameLst>
                                      </p:cBhvr>
                                      <p:tavLst>
                                        <p:tav tm="0">
                                          <p:val>
                                            <p:fltVal val="0"/>
                                          </p:val>
                                        </p:tav>
                                        <p:tav tm="100000">
                                          <p:val>
                                            <p:strVal val="#ppt_h"/>
                                          </p:val>
                                        </p:tav>
                                      </p:tavLst>
                                    </p:anim>
                                    <p:animEffect transition="in" filter="fade">
                                      <p:cBhvr>
                                        <p:cTn id="65" dur="500"/>
                                        <p:tgtEl>
                                          <p:spTgt spid="104"/>
                                        </p:tgtEl>
                                      </p:cBhvr>
                                    </p:animEffect>
                                  </p:childTnLst>
                                </p:cTn>
                              </p:par>
                            </p:childTnLst>
                          </p:cTn>
                        </p:par>
                        <p:par>
                          <p:cTn id="66" fill="hold">
                            <p:stCondLst>
                              <p:cond delay="1500"/>
                            </p:stCondLst>
                            <p:childTnLst>
                              <p:par>
                                <p:cTn id="67" presetID="22" presetClass="entr" presetSubtype="8" fill="hold" nodeType="afterEffect">
                                  <p:stCondLst>
                                    <p:cond delay="0"/>
                                  </p:stCondLst>
                                  <p:childTnLst>
                                    <p:set>
                                      <p:cBhvr>
                                        <p:cTn id="68" dur="1" fill="hold">
                                          <p:stCondLst>
                                            <p:cond delay="0"/>
                                          </p:stCondLst>
                                        </p:cTn>
                                        <p:tgtEl>
                                          <p:spTgt spid="106"/>
                                        </p:tgtEl>
                                        <p:attrNameLst>
                                          <p:attrName>style.visibility</p:attrName>
                                        </p:attrNameLst>
                                      </p:cBhvr>
                                      <p:to>
                                        <p:strVal val="visible"/>
                                      </p:to>
                                    </p:set>
                                    <p:animEffect transition="in" filter="wipe(left)">
                                      <p:cBhvr>
                                        <p:cTn id="69" dur="500"/>
                                        <p:tgtEl>
                                          <p:spTgt spid="106"/>
                                        </p:tgtEl>
                                      </p:cBhvr>
                                    </p:animEffect>
                                  </p:childTnLst>
                                </p:cTn>
                              </p:par>
                            </p:childTnLst>
                          </p:cTn>
                        </p:par>
                        <p:par>
                          <p:cTn id="70" fill="hold">
                            <p:stCondLst>
                              <p:cond delay="2000"/>
                            </p:stCondLst>
                            <p:childTnLst>
                              <p:par>
                                <p:cTn id="71" presetID="14" presetClass="entr" presetSubtype="10" fill="hold" grpId="0" nodeType="afterEffect">
                                  <p:stCondLst>
                                    <p:cond delay="0"/>
                                  </p:stCondLst>
                                  <p:childTnLst>
                                    <p:set>
                                      <p:cBhvr>
                                        <p:cTn id="72" dur="1" fill="hold">
                                          <p:stCondLst>
                                            <p:cond delay="0"/>
                                          </p:stCondLst>
                                        </p:cTn>
                                        <p:tgtEl>
                                          <p:spTgt spid="107"/>
                                        </p:tgtEl>
                                        <p:attrNameLst>
                                          <p:attrName>style.visibility</p:attrName>
                                        </p:attrNameLst>
                                      </p:cBhvr>
                                      <p:to>
                                        <p:strVal val="visible"/>
                                      </p:to>
                                    </p:set>
                                    <p:animEffect transition="in" filter="randombar(horizontal)">
                                      <p:cBhvr>
                                        <p:cTn id="73"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9" grpId="0" animBg="1"/>
      <p:bldP spid="90" grpId="0" animBg="1"/>
      <p:bldP spid="88" grpId="0" animBg="1"/>
      <p:bldP spid="94" grpId="0"/>
      <p:bldP spid="96" grpId="0" animBg="1"/>
      <p:bldP spid="100" grpId="0" animBg="1"/>
      <p:bldP spid="101" grpId="0" animBg="1"/>
      <p:bldP spid="99" grpId="0" animBg="1"/>
      <p:bldP spid="102" grpId="0"/>
      <p:bldP spid="103" grpId="0" animBg="1"/>
      <p:bldP spid="104" grpId="0"/>
      <p:bldP spid="107" grpId="0"/>
      <p:bldP spid="80" grpId="0"/>
      <p:bldP spid="8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a:xfrm>
            <a:off x="-2916832" y="-395785"/>
            <a:ext cx="5935073" cy="5935073"/>
          </a:xfrm>
          <a:prstGeom prst="ellipse">
            <a:avLst/>
          </a:prstGeom>
          <a:noFill/>
          <a:ln>
            <a:solidFill>
              <a:srgbClr val="29D9C2">
                <a:alpha val="10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 name="椭圆 1"/>
          <p:cNvSpPr/>
          <p:nvPr/>
        </p:nvSpPr>
        <p:spPr>
          <a:xfrm>
            <a:off x="2470445" y="930570"/>
            <a:ext cx="434592" cy="411842"/>
          </a:xfrm>
          <a:prstGeom prst="ellipse">
            <a:avLst/>
          </a:prstGeom>
          <a:solidFill>
            <a:srgbClr val="40E0C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 name="椭圆 10"/>
          <p:cNvSpPr/>
          <p:nvPr/>
        </p:nvSpPr>
        <p:spPr>
          <a:xfrm>
            <a:off x="2769256" y="1956193"/>
            <a:ext cx="434592" cy="411842"/>
          </a:xfrm>
          <a:prstGeom prst="ellipse">
            <a:avLst/>
          </a:prstGeom>
          <a:solidFill>
            <a:srgbClr val="40E0C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椭圆 13"/>
          <p:cNvSpPr/>
          <p:nvPr/>
        </p:nvSpPr>
        <p:spPr>
          <a:xfrm>
            <a:off x="2697248" y="3074962"/>
            <a:ext cx="434592" cy="411842"/>
          </a:xfrm>
          <a:prstGeom prst="ellipse">
            <a:avLst/>
          </a:prstGeom>
          <a:solidFill>
            <a:srgbClr val="40E0C5">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5" name="椭圆 14"/>
          <p:cNvSpPr/>
          <p:nvPr/>
        </p:nvSpPr>
        <p:spPr>
          <a:xfrm>
            <a:off x="2311525" y="4065770"/>
            <a:ext cx="434592" cy="411842"/>
          </a:xfrm>
          <a:prstGeom prst="ellipse">
            <a:avLst/>
          </a:prstGeom>
          <a:solidFill>
            <a:srgbClr val="40E0C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40995" y="2279650"/>
            <a:ext cx="1851660" cy="891540"/>
          </a:xfrm>
          <a:prstGeom prst="rect">
            <a:avLst/>
          </a:prstGeom>
          <a:noFill/>
        </p:spPr>
        <p:txBody>
          <a:bodyPr wrap="square" rtlCol="0">
            <a:spAutoFit/>
          </a:bodyPr>
          <a:lstStyle/>
          <a:p>
            <a:pPr algn="ctr"/>
            <a:r>
              <a:rPr lang="zh-CN" altLang="en-US" sz="3200" b="1" spc="300" dirty="0" smtClean="0">
                <a:solidFill>
                  <a:schemeClr val="bg1"/>
                </a:solidFill>
                <a:latin typeface="微软雅黑" panose="020B0503020204020204" pitchFamily="34" charset="-122"/>
                <a:ea typeface="微软雅黑" panose="020B0503020204020204" pitchFamily="34" charset="-122"/>
              </a:rPr>
              <a:t>目 录</a:t>
            </a:r>
            <a:endParaRPr lang="zh-CN" altLang="en-US" sz="3200" b="1" spc="300" dirty="0" smtClean="0">
              <a:solidFill>
                <a:schemeClr val="bg1"/>
              </a:solidFill>
              <a:latin typeface="微软雅黑" panose="020B0503020204020204" pitchFamily="34" charset="-122"/>
              <a:ea typeface="微软雅黑" panose="020B0503020204020204" pitchFamily="34" charset="-122"/>
            </a:endParaRPr>
          </a:p>
          <a:p>
            <a:pPr algn="ctr"/>
            <a:r>
              <a:rPr lang="en-US" altLang="zh-CN" sz="2000" b="1" spc="300" dirty="0">
                <a:solidFill>
                  <a:schemeClr val="bg1"/>
                </a:solidFill>
                <a:latin typeface="微软雅黑" panose="020B0503020204020204" pitchFamily="34" charset="-122"/>
                <a:ea typeface="微软雅黑" panose="020B0503020204020204" pitchFamily="34" charset="-122"/>
              </a:rPr>
              <a:t>Contents</a:t>
            </a:r>
            <a:endParaRPr lang="en-US" altLang="zh-CN" sz="2000" b="1" spc="300" dirty="0">
              <a:solidFill>
                <a:schemeClr val="bg1"/>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500190" y="1918502"/>
            <a:ext cx="1627176" cy="1623994"/>
            <a:chOff x="4277663" y="1023339"/>
            <a:chExt cx="1452770" cy="1449927"/>
          </a:xfrm>
        </p:grpSpPr>
        <p:sp>
          <p:nvSpPr>
            <p:cNvPr id="140" name="文本框 139"/>
            <p:cNvSpPr txBox="1"/>
            <p:nvPr/>
          </p:nvSpPr>
          <p:spPr>
            <a:xfrm rot="16200000">
              <a:off x="4178424" y="1631518"/>
              <a:ext cx="432048" cy="233570"/>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1" name="文本框 140"/>
            <p:cNvSpPr txBox="1"/>
            <p:nvPr/>
          </p:nvSpPr>
          <p:spPr>
            <a:xfrm rot="16669565">
              <a:off x="4184102" y="1548510"/>
              <a:ext cx="432048" cy="233570"/>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2" name="文本框 141"/>
            <p:cNvSpPr txBox="1"/>
            <p:nvPr/>
          </p:nvSpPr>
          <p:spPr>
            <a:xfrm rot="17139131">
              <a:off x="4201030" y="1467051"/>
              <a:ext cx="432048" cy="233570"/>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3" name="文本框 142"/>
            <p:cNvSpPr txBox="1"/>
            <p:nvPr/>
          </p:nvSpPr>
          <p:spPr>
            <a:xfrm rot="17608695">
              <a:off x="4228892" y="1388653"/>
              <a:ext cx="432048" cy="233570"/>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4" name="文本框 143"/>
            <p:cNvSpPr txBox="1"/>
            <p:nvPr/>
          </p:nvSpPr>
          <p:spPr>
            <a:xfrm rot="18078261">
              <a:off x="4267170" y="1314780"/>
              <a:ext cx="432048" cy="233570"/>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5" name="文本框 144"/>
            <p:cNvSpPr txBox="1"/>
            <p:nvPr/>
          </p:nvSpPr>
          <p:spPr>
            <a:xfrm rot="18547826">
              <a:off x="4315151" y="1246807"/>
              <a:ext cx="432048" cy="233570"/>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6" name="文本框 145"/>
            <p:cNvSpPr txBox="1"/>
            <p:nvPr/>
          </p:nvSpPr>
          <p:spPr>
            <a:xfrm rot="19017391">
              <a:off x="4371940" y="1186000"/>
              <a:ext cx="432048" cy="233569"/>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7" name="文本框 146"/>
            <p:cNvSpPr txBox="1"/>
            <p:nvPr/>
          </p:nvSpPr>
          <p:spPr>
            <a:xfrm rot="19486956">
              <a:off x="4436480" y="1133490"/>
              <a:ext cx="432048" cy="233569"/>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8" name="文本框 147"/>
            <p:cNvSpPr txBox="1"/>
            <p:nvPr/>
          </p:nvSpPr>
          <p:spPr>
            <a:xfrm rot="19956522">
              <a:off x="4507568" y="1090261"/>
              <a:ext cx="432048" cy="233569"/>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9" name="文本框 148"/>
            <p:cNvSpPr txBox="1"/>
            <p:nvPr/>
          </p:nvSpPr>
          <p:spPr>
            <a:xfrm rot="20426087">
              <a:off x="4583881" y="1057116"/>
              <a:ext cx="432048" cy="233569"/>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50" name="文本框 149"/>
            <p:cNvSpPr txBox="1"/>
            <p:nvPr/>
          </p:nvSpPr>
          <p:spPr>
            <a:xfrm rot="20895652">
              <a:off x="4663997" y="1034667"/>
              <a:ext cx="432048" cy="233569"/>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51" name="文本框 150"/>
            <p:cNvSpPr txBox="1"/>
            <p:nvPr/>
          </p:nvSpPr>
          <p:spPr>
            <a:xfrm rot="21365218">
              <a:off x="4746423" y="1023339"/>
              <a:ext cx="432048" cy="233569"/>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52" name="文本框 151"/>
            <p:cNvSpPr txBox="1"/>
            <p:nvPr/>
          </p:nvSpPr>
          <p:spPr>
            <a:xfrm rot="234782">
              <a:off x="4829625" y="1023339"/>
              <a:ext cx="432048" cy="233569"/>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53" name="文本框 152"/>
            <p:cNvSpPr txBox="1"/>
            <p:nvPr/>
          </p:nvSpPr>
          <p:spPr>
            <a:xfrm rot="704348">
              <a:off x="4912051" y="1034668"/>
              <a:ext cx="432048" cy="233569"/>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54" name="文本框 153"/>
            <p:cNvSpPr txBox="1"/>
            <p:nvPr/>
          </p:nvSpPr>
          <p:spPr>
            <a:xfrm rot="1173913">
              <a:off x="4992167" y="1057116"/>
              <a:ext cx="432048" cy="233569"/>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55" name="文本框 154"/>
            <p:cNvSpPr txBox="1"/>
            <p:nvPr/>
          </p:nvSpPr>
          <p:spPr>
            <a:xfrm rot="1643478">
              <a:off x="5068480" y="1090264"/>
              <a:ext cx="432048" cy="233569"/>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56" name="文本框 155"/>
            <p:cNvSpPr txBox="1"/>
            <p:nvPr/>
          </p:nvSpPr>
          <p:spPr>
            <a:xfrm rot="2113044">
              <a:off x="5139568" y="1133493"/>
              <a:ext cx="432048" cy="233569"/>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57" name="文本框 156"/>
            <p:cNvSpPr txBox="1"/>
            <p:nvPr/>
          </p:nvSpPr>
          <p:spPr>
            <a:xfrm rot="2582608">
              <a:off x="5204108" y="1185998"/>
              <a:ext cx="432048" cy="233569"/>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58" name="文本框 157"/>
            <p:cNvSpPr txBox="1"/>
            <p:nvPr/>
          </p:nvSpPr>
          <p:spPr>
            <a:xfrm rot="3052174">
              <a:off x="5260897" y="1246807"/>
              <a:ext cx="432048" cy="233570"/>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59" name="文本框 158"/>
            <p:cNvSpPr txBox="1"/>
            <p:nvPr/>
          </p:nvSpPr>
          <p:spPr>
            <a:xfrm rot="3521739">
              <a:off x="5308878" y="1314779"/>
              <a:ext cx="432048" cy="233570"/>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60" name="文本框 159"/>
            <p:cNvSpPr txBox="1"/>
            <p:nvPr/>
          </p:nvSpPr>
          <p:spPr>
            <a:xfrm rot="3991305">
              <a:off x="5347156" y="1388653"/>
              <a:ext cx="432048" cy="233570"/>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61" name="文本框 160"/>
            <p:cNvSpPr txBox="1"/>
            <p:nvPr/>
          </p:nvSpPr>
          <p:spPr>
            <a:xfrm rot="4460869">
              <a:off x="5375018" y="1467051"/>
              <a:ext cx="432048" cy="233570"/>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62" name="文本框 161"/>
            <p:cNvSpPr txBox="1"/>
            <p:nvPr/>
          </p:nvSpPr>
          <p:spPr>
            <a:xfrm rot="4930435">
              <a:off x="5391946" y="1548510"/>
              <a:ext cx="432048" cy="233570"/>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63" name="文本框 162"/>
            <p:cNvSpPr txBox="1"/>
            <p:nvPr/>
          </p:nvSpPr>
          <p:spPr>
            <a:xfrm rot="5400000">
              <a:off x="5397624" y="1631520"/>
              <a:ext cx="432048" cy="233570"/>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64" name="文本框 163"/>
            <p:cNvSpPr txBox="1"/>
            <p:nvPr/>
          </p:nvSpPr>
          <p:spPr>
            <a:xfrm rot="5869565">
              <a:off x="5391946" y="1714526"/>
              <a:ext cx="432048" cy="233570"/>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65" name="文本框 164"/>
            <p:cNvSpPr txBox="1"/>
            <p:nvPr/>
          </p:nvSpPr>
          <p:spPr>
            <a:xfrm rot="6339131">
              <a:off x="5375018" y="1795985"/>
              <a:ext cx="432048" cy="233570"/>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66" name="文本框 165"/>
            <p:cNvSpPr txBox="1"/>
            <p:nvPr/>
          </p:nvSpPr>
          <p:spPr>
            <a:xfrm rot="6808695">
              <a:off x="5347156" y="1874382"/>
              <a:ext cx="432048" cy="233570"/>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67" name="文本框 166"/>
            <p:cNvSpPr txBox="1"/>
            <p:nvPr/>
          </p:nvSpPr>
          <p:spPr>
            <a:xfrm rot="7278261">
              <a:off x="5308878" y="1948257"/>
              <a:ext cx="432048" cy="233570"/>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68" name="文本框 167"/>
            <p:cNvSpPr txBox="1"/>
            <p:nvPr/>
          </p:nvSpPr>
          <p:spPr>
            <a:xfrm rot="7747826">
              <a:off x="5260898" y="2016227"/>
              <a:ext cx="432048" cy="233570"/>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69" name="文本框 168"/>
            <p:cNvSpPr txBox="1"/>
            <p:nvPr/>
          </p:nvSpPr>
          <p:spPr>
            <a:xfrm rot="8217392">
              <a:off x="5204108" y="2077035"/>
              <a:ext cx="432048" cy="233569"/>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0" name="文本框 169"/>
            <p:cNvSpPr txBox="1"/>
            <p:nvPr/>
          </p:nvSpPr>
          <p:spPr>
            <a:xfrm rot="8686956">
              <a:off x="5139568" y="2129545"/>
              <a:ext cx="432048" cy="233569"/>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1" name="文本框 170"/>
            <p:cNvSpPr txBox="1"/>
            <p:nvPr/>
          </p:nvSpPr>
          <p:spPr>
            <a:xfrm rot="9156522">
              <a:off x="5068480" y="2172775"/>
              <a:ext cx="432048" cy="233569"/>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2" name="文本框 171"/>
            <p:cNvSpPr txBox="1"/>
            <p:nvPr/>
          </p:nvSpPr>
          <p:spPr>
            <a:xfrm rot="9626087">
              <a:off x="4992167" y="2205919"/>
              <a:ext cx="432048" cy="233569"/>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3" name="文本框 172"/>
            <p:cNvSpPr txBox="1"/>
            <p:nvPr/>
          </p:nvSpPr>
          <p:spPr>
            <a:xfrm rot="10095652">
              <a:off x="4912051" y="2228367"/>
              <a:ext cx="432048" cy="233569"/>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4" name="文本框 173"/>
            <p:cNvSpPr txBox="1"/>
            <p:nvPr/>
          </p:nvSpPr>
          <p:spPr>
            <a:xfrm rot="10565217">
              <a:off x="4829625" y="2239697"/>
              <a:ext cx="432048" cy="233569"/>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5" name="文本框 174"/>
            <p:cNvSpPr txBox="1"/>
            <p:nvPr/>
          </p:nvSpPr>
          <p:spPr>
            <a:xfrm rot="11034783">
              <a:off x="4746423" y="2239697"/>
              <a:ext cx="432048" cy="233569"/>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6" name="文本框 175"/>
            <p:cNvSpPr txBox="1"/>
            <p:nvPr/>
          </p:nvSpPr>
          <p:spPr>
            <a:xfrm rot="11504348">
              <a:off x="4663997" y="2228368"/>
              <a:ext cx="432048" cy="233569"/>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7" name="文本框 176"/>
            <p:cNvSpPr txBox="1"/>
            <p:nvPr/>
          </p:nvSpPr>
          <p:spPr>
            <a:xfrm rot="11973913">
              <a:off x="4583881" y="2205920"/>
              <a:ext cx="432048" cy="233569"/>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8" name="文本框 177"/>
            <p:cNvSpPr txBox="1"/>
            <p:nvPr/>
          </p:nvSpPr>
          <p:spPr>
            <a:xfrm rot="12443478">
              <a:off x="4507568" y="2172772"/>
              <a:ext cx="432048" cy="233569"/>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9" name="文本框 178"/>
            <p:cNvSpPr txBox="1"/>
            <p:nvPr/>
          </p:nvSpPr>
          <p:spPr>
            <a:xfrm rot="12913044">
              <a:off x="4436480" y="2129543"/>
              <a:ext cx="432048" cy="233569"/>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0" name="文本框 179"/>
            <p:cNvSpPr txBox="1"/>
            <p:nvPr/>
          </p:nvSpPr>
          <p:spPr>
            <a:xfrm rot="13382609">
              <a:off x="4371940" y="2077036"/>
              <a:ext cx="432048" cy="233569"/>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1" name="文本框 180"/>
            <p:cNvSpPr txBox="1"/>
            <p:nvPr/>
          </p:nvSpPr>
          <p:spPr>
            <a:xfrm rot="13852174">
              <a:off x="4315151" y="2016229"/>
              <a:ext cx="432048" cy="233570"/>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2" name="文本框 181"/>
            <p:cNvSpPr txBox="1"/>
            <p:nvPr/>
          </p:nvSpPr>
          <p:spPr>
            <a:xfrm rot="14321739">
              <a:off x="4267170" y="1948258"/>
              <a:ext cx="432048" cy="233570"/>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3" name="文本框 182"/>
            <p:cNvSpPr txBox="1"/>
            <p:nvPr/>
          </p:nvSpPr>
          <p:spPr>
            <a:xfrm rot="14791304">
              <a:off x="4228892" y="1874382"/>
              <a:ext cx="432048" cy="233570"/>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4" name="文本框 183"/>
            <p:cNvSpPr txBox="1"/>
            <p:nvPr/>
          </p:nvSpPr>
          <p:spPr>
            <a:xfrm rot="15260870">
              <a:off x="4201030" y="1795986"/>
              <a:ext cx="432048" cy="233570"/>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5" name="文本框 184"/>
            <p:cNvSpPr txBox="1"/>
            <p:nvPr/>
          </p:nvSpPr>
          <p:spPr>
            <a:xfrm rot="15730435">
              <a:off x="4184102" y="1714526"/>
              <a:ext cx="432048" cy="233570"/>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grpSp>
      <p:sp>
        <p:nvSpPr>
          <p:cNvPr id="186" name="文本框 185"/>
          <p:cNvSpPr txBox="1"/>
          <p:nvPr/>
        </p:nvSpPr>
        <p:spPr>
          <a:xfrm>
            <a:off x="2769256" y="933000"/>
            <a:ext cx="3585210" cy="706755"/>
          </a:xfrm>
          <a:prstGeom prst="rect">
            <a:avLst/>
          </a:prstGeom>
          <a:noFill/>
        </p:spPr>
        <p:txBody>
          <a:bodyPr wrap="square" rtlCol="0">
            <a:spAutoFit/>
          </a:bodyPr>
          <a:lstStyle/>
          <a:p>
            <a:pPr algn="ctr"/>
            <a:r>
              <a:rPr lang="zh-CN" altLang="en-US" sz="2000" b="1" spc="300" dirty="0">
                <a:solidFill>
                  <a:schemeClr val="bg1"/>
                </a:solidFill>
                <a:latin typeface="微软雅黑" panose="020B0503020204020204" pitchFamily="34" charset="-122"/>
                <a:ea typeface="微软雅黑" panose="020B0503020204020204" pitchFamily="34" charset="-122"/>
              </a:rPr>
              <a:t>关于我</a:t>
            </a:r>
            <a:endParaRPr lang="zh-CN" altLang="en-US" sz="2000" b="1" spc="300" dirty="0">
              <a:solidFill>
                <a:schemeClr val="bg1"/>
              </a:solidFill>
              <a:latin typeface="微软雅黑" panose="020B0503020204020204" pitchFamily="34" charset="-122"/>
              <a:ea typeface="微软雅黑" panose="020B0503020204020204" pitchFamily="34" charset="-122"/>
            </a:endParaRPr>
          </a:p>
          <a:p>
            <a:pPr algn="ctr"/>
            <a:r>
              <a:rPr lang="en-US" altLang="zh-CN" sz="2000" b="1" spc="300" dirty="0">
                <a:solidFill>
                  <a:schemeClr val="bg1"/>
                </a:solidFill>
                <a:latin typeface="微软雅黑" panose="020B0503020204020204" pitchFamily="34" charset="-122"/>
                <a:ea typeface="微软雅黑" panose="020B0503020204020204" pitchFamily="34" charset="-122"/>
              </a:rPr>
              <a:t>ABOUT ME</a:t>
            </a:r>
            <a:endParaRPr lang="en-US" altLang="zh-CN" sz="2000" b="1" spc="300" dirty="0">
              <a:solidFill>
                <a:schemeClr val="bg1"/>
              </a:solidFill>
              <a:latin typeface="微软雅黑" panose="020B0503020204020204" pitchFamily="34" charset="-122"/>
              <a:ea typeface="微软雅黑" panose="020B0503020204020204" pitchFamily="34" charset="-122"/>
            </a:endParaRPr>
          </a:p>
        </p:txBody>
      </p:sp>
      <p:sp>
        <p:nvSpPr>
          <p:cNvPr id="187" name="文本框 186"/>
          <p:cNvSpPr txBox="1"/>
          <p:nvPr/>
        </p:nvSpPr>
        <p:spPr>
          <a:xfrm>
            <a:off x="3082222" y="1979212"/>
            <a:ext cx="3506002" cy="706755"/>
          </a:xfrm>
          <a:prstGeom prst="rect">
            <a:avLst/>
          </a:prstGeom>
          <a:noFill/>
        </p:spPr>
        <p:txBody>
          <a:bodyPr wrap="square" rtlCol="0">
            <a:spAutoFit/>
          </a:bodyPr>
          <a:lstStyle/>
          <a:p>
            <a:pPr algn="ctr"/>
            <a:r>
              <a:rPr lang="zh-CN" altLang="en-US" sz="2000" b="1" spc="300" dirty="0">
                <a:solidFill>
                  <a:schemeClr val="bg1"/>
                </a:solidFill>
                <a:latin typeface="微软雅黑" panose="020B0503020204020204" pitchFamily="34" charset="-122"/>
                <a:ea typeface="微软雅黑" panose="020B0503020204020204" pitchFamily="34" charset="-122"/>
              </a:rPr>
              <a:t>岗位现状</a:t>
            </a:r>
            <a:endParaRPr lang="zh-CN" altLang="en-US" sz="2000" b="1" spc="300" dirty="0">
              <a:solidFill>
                <a:schemeClr val="bg1"/>
              </a:solidFill>
              <a:latin typeface="微软雅黑" panose="020B0503020204020204" pitchFamily="34" charset="-122"/>
              <a:ea typeface="微软雅黑" panose="020B0503020204020204" pitchFamily="34" charset="-122"/>
            </a:endParaRPr>
          </a:p>
          <a:p>
            <a:pPr algn="ctr"/>
            <a:r>
              <a:rPr lang="en-US" altLang="zh-CN" sz="2000" b="1" spc="300" dirty="0">
                <a:solidFill>
                  <a:schemeClr val="bg1"/>
                </a:solidFill>
                <a:latin typeface="微软雅黑" panose="020B0503020204020204" pitchFamily="34" charset="-122"/>
                <a:ea typeface="微软雅黑" panose="020B0503020204020204" pitchFamily="34" charset="-122"/>
              </a:rPr>
              <a:t>POST STATUS</a:t>
            </a:r>
            <a:endParaRPr lang="en-US" altLang="zh-CN" sz="2000" b="1" spc="300" dirty="0">
              <a:solidFill>
                <a:schemeClr val="bg1"/>
              </a:solidFill>
              <a:latin typeface="微软雅黑" panose="020B0503020204020204" pitchFamily="34" charset="-122"/>
              <a:ea typeface="微软雅黑" panose="020B0503020204020204" pitchFamily="34" charset="-122"/>
            </a:endParaRPr>
          </a:p>
        </p:txBody>
      </p:sp>
      <p:sp>
        <p:nvSpPr>
          <p:cNvPr id="188" name="文本框 187"/>
          <p:cNvSpPr txBox="1"/>
          <p:nvPr/>
        </p:nvSpPr>
        <p:spPr>
          <a:xfrm>
            <a:off x="2933550" y="3080828"/>
            <a:ext cx="3798690" cy="706755"/>
          </a:xfrm>
          <a:prstGeom prst="rect">
            <a:avLst/>
          </a:prstGeom>
          <a:noFill/>
        </p:spPr>
        <p:txBody>
          <a:bodyPr wrap="square" rtlCol="0">
            <a:spAutoFit/>
          </a:bodyPr>
          <a:lstStyle/>
          <a:p>
            <a:pPr algn="ctr"/>
            <a:r>
              <a:rPr lang="zh-CN" altLang="en-US" sz="2000" b="1" spc="300" dirty="0">
                <a:solidFill>
                  <a:schemeClr val="bg1"/>
                </a:solidFill>
                <a:latin typeface="微软雅黑" panose="020B0503020204020204" pitchFamily="34" charset="-122"/>
                <a:ea typeface="微软雅黑" panose="020B0503020204020204" pitchFamily="34" charset="-122"/>
              </a:rPr>
              <a:t>未来规划</a:t>
            </a:r>
            <a:endParaRPr lang="zh-CN" altLang="en-US" sz="2000" b="1" spc="300" dirty="0">
              <a:solidFill>
                <a:schemeClr val="bg1"/>
              </a:solidFill>
              <a:latin typeface="微软雅黑" panose="020B0503020204020204" pitchFamily="34" charset="-122"/>
              <a:ea typeface="微软雅黑" panose="020B0503020204020204" pitchFamily="34" charset="-122"/>
            </a:endParaRPr>
          </a:p>
          <a:p>
            <a:pPr algn="ctr"/>
            <a:r>
              <a:rPr lang="en-US" altLang="zh-CN" sz="2000" b="1" spc="300" dirty="0">
                <a:solidFill>
                  <a:schemeClr val="bg1"/>
                </a:solidFill>
                <a:latin typeface="微软雅黑" panose="020B0503020204020204" pitchFamily="34" charset="-122"/>
                <a:ea typeface="微软雅黑" panose="020B0503020204020204" pitchFamily="34" charset="-122"/>
              </a:rPr>
              <a:t>MY FUTURE</a:t>
            </a:r>
            <a:endParaRPr lang="en-US" altLang="zh-CN" sz="2000" b="1" spc="300" dirty="0">
              <a:solidFill>
                <a:schemeClr val="bg1"/>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a:off x="2914544" y="4071636"/>
            <a:ext cx="3295906" cy="706755"/>
          </a:xfrm>
          <a:prstGeom prst="rect">
            <a:avLst/>
          </a:prstGeom>
          <a:noFill/>
        </p:spPr>
        <p:txBody>
          <a:bodyPr wrap="square" rtlCol="0">
            <a:spAutoFit/>
          </a:bodyPr>
          <a:lstStyle/>
          <a:p>
            <a:pPr algn="ctr"/>
            <a:r>
              <a:rPr lang="zh-CN" altLang="en-US" sz="2000" b="1" spc="300" dirty="0">
                <a:solidFill>
                  <a:schemeClr val="bg1"/>
                </a:solidFill>
                <a:latin typeface="微软雅黑" panose="020B0503020204020204" pitchFamily="34" charset="-122"/>
                <a:ea typeface="微软雅黑" panose="020B0503020204020204" pitchFamily="34" charset="-122"/>
              </a:rPr>
              <a:t>胜任能力</a:t>
            </a:r>
            <a:endParaRPr lang="zh-CN" altLang="en-US" sz="2000" b="1" spc="300" dirty="0">
              <a:solidFill>
                <a:schemeClr val="bg1"/>
              </a:solidFill>
              <a:latin typeface="微软雅黑" panose="020B0503020204020204" pitchFamily="34" charset="-122"/>
              <a:ea typeface="微软雅黑" panose="020B0503020204020204" pitchFamily="34" charset="-122"/>
            </a:endParaRPr>
          </a:p>
          <a:p>
            <a:pPr algn="ctr"/>
            <a:r>
              <a:rPr lang="en-US" altLang="zh-CN" sz="2000" b="1" spc="300" dirty="0">
                <a:solidFill>
                  <a:schemeClr val="bg1"/>
                </a:solidFill>
                <a:latin typeface="微软雅黑" panose="020B0503020204020204" pitchFamily="34" charset="-122"/>
                <a:ea typeface="微软雅黑" panose="020B0503020204020204" pitchFamily="34" charset="-122"/>
              </a:rPr>
              <a:t>MY ABILITY</a:t>
            </a:r>
            <a:endParaRPr lang="en-US" altLang="zh-CN" sz="2000" b="1" spc="300" dirty="0">
              <a:solidFill>
                <a:schemeClr val="bg1"/>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2384501" y="936436"/>
            <a:ext cx="606481"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0" name="TextBox 59"/>
          <p:cNvSpPr txBox="1"/>
          <p:nvPr/>
        </p:nvSpPr>
        <p:spPr>
          <a:xfrm>
            <a:off x="2697248" y="1970144"/>
            <a:ext cx="606481"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1" name="TextBox 60"/>
          <p:cNvSpPr txBox="1"/>
          <p:nvPr/>
        </p:nvSpPr>
        <p:spPr>
          <a:xfrm>
            <a:off x="2634021" y="3080828"/>
            <a:ext cx="606481"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2" name="TextBox 61"/>
          <p:cNvSpPr txBox="1"/>
          <p:nvPr/>
        </p:nvSpPr>
        <p:spPr>
          <a:xfrm>
            <a:off x="2225581" y="4071636"/>
            <a:ext cx="606481"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10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000"/>
                                        <p:tgtEl>
                                          <p:spTgt spid="10"/>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par>
                          <p:cTn id="12" fill="hold">
                            <p:stCondLst>
                              <p:cond delay="2000"/>
                            </p:stCondLst>
                            <p:childTnLst>
                              <p:par>
                                <p:cTn id="13" presetID="21" presetClass="entr" presetSubtype="1"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heel(1)">
                                      <p:cBhvr>
                                        <p:cTn id="15" dur="20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par>
                                <p:cTn id="20" presetID="37" presetClass="path" presetSubtype="0" accel="50000" decel="50000" fill="hold" grpId="0" nodeType="withEffect">
                                  <p:stCondLst>
                                    <p:cond delay="0"/>
                                  </p:stCondLst>
                                  <p:childTnLst>
                                    <p:animMotion origin="layout" path="M -0.14097 -0.24136 L -0.0842 -0.16512 C -0.06511 -0.1395 -0.07188 -0.14413 -0.06007 -0.12654 C -0.04445 -0.09475 -0.02917 -0.06852 -0.02222 -0.04599 C -0.02222 -0.04568 1.11111E-6 -0.00062 1.11111E-6 -1.7284E-6 " pathEditMode="relative" rAng="0" ptsTypes="FfffF">
                                      <p:cBhvr>
                                        <p:cTn id="21" dur="1000" fill="hold"/>
                                        <p:tgtEl>
                                          <p:spTgt spid="2"/>
                                        </p:tgtEl>
                                        <p:attrNameLst>
                                          <p:attrName>ppt_x</p:attrName>
                                          <p:attrName>ppt_y</p:attrName>
                                        </p:attrNameLst>
                                      </p:cBhvr>
                                      <p:rCtr x="7049" y="12068"/>
                                    </p:animMotion>
                                  </p:childTnLst>
                                </p:cTn>
                              </p:par>
                            </p:childTnLst>
                          </p:cTn>
                        </p:par>
                        <p:par>
                          <p:cTn id="22" fill="hold">
                            <p:stCondLst>
                              <p:cond delay="0"/>
                            </p:stCondLst>
                            <p:childTnLst>
                              <p:par>
                                <p:cTn id="23" presetID="22" presetClass="entr" presetSubtype="4"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par>
                          <p:cTn id="26" fill="hold">
                            <p:stCondLst>
                              <p:cond delay="500"/>
                            </p:stCondLst>
                            <p:childTnLst>
                              <p:par>
                                <p:cTn id="27" presetID="14" presetClass="entr" presetSubtype="10" fill="hold" grpId="0" nodeType="afterEffect">
                                  <p:stCondLst>
                                    <p:cond delay="0"/>
                                  </p:stCondLst>
                                  <p:childTnLst>
                                    <p:set>
                                      <p:cBhvr>
                                        <p:cTn id="28" dur="1" fill="hold">
                                          <p:stCondLst>
                                            <p:cond delay="0"/>
                                          </p:stCondLst>
                                        </p:cTn>
                                        <p:tgtEl>
                                          <p:spTgt spid="186"/>
                                        </p:tgtEl>
                                        <p:attrNameLst>
                                          <p:attrName>style.visibility</p:attrName>
                                        </p:attrNameLst>
                                      </p:cBhvr>
                                      <p:to>
                                        <p:strVal val="visible"/>
                                      </p:to>
                                    </p:set>
                                    <p:animEffect transition="in" filter="randombar(horizontal)">
                                      <p:cBhvr>
                                        <p:cTn id="29" dur="500"/>
                                        <p:tgtEl>
                                          <p:spTgt spid="18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1" nodeType="click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par>
                                <p:cTn id="34" presetID="0" presetClass="path" presetSubtype="0" accel="50000" decel="50000" fill="hold" grpId="0" nodeType="withEffect">
                                  <p:stCondLst>
                                    <p:cond delay="0"/>
                                  </p:stCondLst>
                                  <p:childTnLst>
                                    <p:animMotion origin="layout" path="M -0.03108 -0.19938 L -0.01649 -0.11604 L -0.00816 -0.0753 L 0.00121 0.00247 " pathEditMode="relative" rAng="0" ptsTypes="AAAA">
                                      <p:cBhvr>
                                        <p:cTn id="35" dur="1000" fill="hold"/>
                                        <p:tgtEl>
                                          <p:spTgt spid="11"/>
                                        </p:tgtEl>
                                        <p:attrNameLst>
                                          <p:attrName>ppt_x</p:attrName>
                                          <p:attrName>ppt_y</p:attrName>
                                        </p:attrNameLst>
                                      </p:cBhvr>
                                      <p:rCtr x="1615" y="10093"/>
                                    </p:animMotion>
                                  </p:childTnLst>
                                </p:cTn>
                              </p:par>
                            </p:childTnLst>
                          </p:cTn>
                        </p:par>
                        <p:par>
                          <p:cTn id="36" fill="hold">
                            <p:stCondLst>
                              <p:cond delay="0"/>
                            </p:stCondLst>
                            <p:childTnLst>
                              <p:par>
                                <p:cTn id="37" presetID="22" presetClass="entr" presetSubtype="4" fill="hold" grpId="0" nodeType="after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down)">
                                      <p:cBhvr>
                                        <p:cTn id="39" dur="500"/>
                                        <p:tgtEl>
                                          <p:spTgt spid="60"/>
                                        </p:tgtEl>
                                      </p:cBhvr>
                                    </p:animEffect>
                                  </p:childTnLst>
                                </p:cTn>
                              </p:par>
                            </p:childTnLst>
                          </p:cTn>
                        </p:par>
                        <p:par>
                          <p:cTn id="40" fill="hold">
                            <p:stCondLst>
                              <p:cond delay="500"/>
                            </p:stCondLst>
                            <p:childTnLst>
                              <p:par>
                                <p:cTn id="41" presetID="14" presetClass="entr" presetSubtype="10" fill="hold" grpId="0" nodeType="afterEffect">
                                  <p:stCondLst>
                                    <p:cond delay="0"/>
                                  </p:stCondLst>
                                  <p:childTnLst>
                                    <p:set>
                                      <p:cBhvr>
                                        <p:cTn id="42" dur="1" fill="hold">
                                          <p:stCondLst>
                                            <p:cond delay="0"/>
                                          </p:stCondLst>
                                        </p:cTn>
                                        <p:tgtEl>
                                          <p:spTgt spid="187"/>
                                        </p:tgtEl>
                                        <p:attrNameLst>
                                          <p:attrName>style.visibility</p:attrName>
                                        </p:attrNameLst>
                                      </p:cBhvr>
                                      <p:to>
                                        <p:strVal val="visible"/>
                                      </p:to>
                                    </p:set>
                                    <p:animEffect transition="in" filter="randombar(horizontal)">
                                      <p:cBhvr>
                                        <p:cTn id="43" dur="500"/>
                                        <p:tgtEl>
                                          <p:spTgt spid="187"/>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childTnLst>
                                </p:cTn>
                              </p:par>
                              <p:par>
                                <p:cTn id="48" presetID="0" presetClass="path" presetSubtype="0" accel="50000" decel="50000" fill="hold" grpId="1" nodeType="withEffect">
                                  <p:stCondLst>
                                    <p:cond delay="0"/>
                                  </p:stCondLst>
                                  <p:childTnLst>
                                    <p:animMotion origin="layout" path="M 0.00903 -0.22469 L 0.01215 -0.14506 L 0.00694 -0.05617 L 0.00069 0.00309 " pathEditMode="relative" ptsTypes="AAAA">
                                      <p:cBhvr>
                                        <p:cTn id="49" dur="1000" fill="hold"/>
                                        <p:tgtEl>
                                          <p:spTgt spid="14"/>
                                        </p:tgtEl>
                                        <p:attrNameLst>
                                          <p:attrName>ppt_x</p:attrName>
                                          <p:attrName>ppt_y</p:attrName>
                                        </p:attrNameLst>
                                      </p:cBhvr>
                                    </p:animMotion>
                                  </p:childTnLst>
                                </p:cTn>
                              </p:par>
                            </p:childTnLst>
                          </p:cTn>
                        </p:par>
                        <p:par>
                          <p:cTn id="50" fill="hold">
                            <p:stCondLst>
                              <p:cond delay="0"/>
                            </p:stCondLst>
                            <p:childTnLst>
                              <p:par>
                                <p:cTn id="51" presetID="22" presetClass="entr" presetSubtype="4" fill="hold" grpId="0" nodeType="after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wipe(down)">
                                      <p:cBhvr>
                                        <p:cTn id="53" dur="500"/>
                                        <p:tgtEl>
                                          <p:spTgt spid="61"/>
                                        </p:tgtEl>
                                      </p:cBhvr>
                                    </p:animEffect>
                                  </p:childTnLst>
                                </p:cTn>
                              </p:par>
                            </p:childTnLst>
                          </p:cTn>
                        </p:par>
                        <p:par>
                          <p:cTn id="54" fill="hold">
                            <p:stCondLst>
                              <p:cond delay="500"/>
                            </p:stCondLst>
                            <p:childTnLst>
                              <p:par>
                                <p:cTn id="55" presetID="14" presetClass="entr" presetSubtype="10" fill="hold" grpId="0" nodeType="afterEffect">
                                  <p:stCondLst>
                                    <p:cond delay="0"/>
                                  </p:stCondLst>
                                  <p:childTnLst>
                                    <p:set>
                                      <p:cBhvr>
                                        <p:cTn id="56" dur="1" fill="hold">
                                          <p:stCondLst>
                                            <p:cond delay="0"/>
                                          </p:stCondLst>
                                        </p:cTn>
                                        <p:tgtEl>
                                          <p:spTgt spid="188"/>
                                        </p:tgtEl>
                                        <p:attrNameLst>
                                          <p:attrName>style.visibility</p:attrName>
                                        </p:attrNameLst>
                                      </p:cBhvr>
                                      <p:to>
                                        <p:strVal val="visible"/>
                                      </p:to>
                                    </p:set>
                                    <p:animEffect transition="in" filter="randombar(horizontal)">
                                      <p:cBhvr>
                                        <p:cTn id="57" dur="500"/>
                                        <p:tgtEl>
                                          <p:spTgt spid="188"/>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childTnLst>
                                </p:cTn>
                              </p:par>
                              <p:par>
                                <p:cTn id="62" presetID="0" presetClass="path" presetSubtype="0" accel="50000" decel="50000" fill="hold" grpId="1" nodeType="withEffect">
                                  <p:stCondLst>
                                    <p:cond delay="0"/>
                                  </p:stCondLst>
                                  <p:childTnLst>
                                    <p:animMotion origin="layout" path="M 0.04704 -0.18117 L 0.03732 -0.12932 C 0.0342 -0.11451 0.03177 -0.10586 0.02829 -0.09228 C 0.02482 -0.0787 0.01805 -0.05586 0.01302 -0.03796 L 0.00052 -0.00339 L 0.00052 -0.00031 " pathEditMode="relative" rAng="0" ptsTypes="AasAAA">
                                      <p:cBhvr>
                                        <p:cTn id="63" dur="1000" fill="hold"/>
                                        <p:tgtEl>
                                          <p:spTgt spid="15"/>
                                        </p:tgtEl>
                                        <p:attrNameLst>
                                          <p:attrName>ppt_x</p:attrName>
                                          <p:attrName>ppt_y</p:attrName>
                                        </p:attrNameLst>
                                      </p:cBhvr>
                                      <p:rCtr x="-2326" y="9043"/>
                                    </p:animMotion>
                                  </p:childTnLst>
                                </p:cTn>
                              </p:par>
                            </p:childTnLst>
                          </p:cTn>
                        </p:par>
                        <p:par>
                          <p:cTn id="64" fill="hold">
                            <p:stCondLst>
                              <p:cond delay="0"/>
                            </p:stCondLst>
                            <p:childTnLst>
                              <p:par>
                                <p:cTn id="65" presetID="22" presetClass="entr" presetSubtype="4" fill="hold" grpId="0" nodeType="after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wipe(down)">
                                      <p:cBhvr>
                                        <p:cTn id="67" dur="500"/>
                                        <p:tgtEl>
                                          <p:spTgt spid="62"/>
                                        </p:tgtEl>
                                      </p:cBhvr>
                                    </p:animEffect>
                                  </p:childTnLst>
                                </p:cTn>
                              </p:par>
                            </p:childTnLst>
                          </p:cTn>
                        </p:par>
                        <p:par>
                          <p:cTn id="68" fill="hold">
                            <p:stCondLst>
                              <p:cond delay="500"/>
                            </p:stCondLst>
                            <p:childTnLst>
                              <p:par>
                                <p:cTn id="69" presetID="14" presetClass="entr" presetSubtype="10" fill="hold" grpId="0" nodeType="afterEffect">
                                  <p:stCondLst>
                                    <p:cond delay="0"/>
                                  </p:stCondLst>
                                  <p:childTnLst>
                                    <p:set>
                                      <p:cBhvr>
                                        <p:cTn id="70" dur="1" fill="hold">
                                          <p:stCondLst>
                                            <p:cond delay="0"/>
                                          </p:stCondLst>
                                        </p:cTn>
                                        <p:tgtEl>
                                          <p:spTgt spid="189"/>
                                        </p:tgtEl>
                                        <p:attrNameLst>
                                          <p:attrName>style.visibility</p:attrName>
                                        </p:attrNameLst>
                                      </p:cBhvr>
                                      <p:to>
                                        <p:strVal val="visible"/>
                                      </p:to>
                                    </p:set>
                                    <p:animEffect transition="in" filter="randombar(horizontal)">
                                      <p:cBhvr>
                                        <p:cTn id="71" dur="5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 grpId="0" animBg="1"/>
      <p:bldP spid="2" grpId="1" animBg="1"/>
      <p:bldP spid="11" grpId="0" animBg="1"/>
      <p:bldP spid="11" grpId="1" animBg="1"/>
      <p:bldP spid="14" grpId="0" animBg="1"/>
      <p:bldP spid="14" grpId="1" animBg="1"/>
      <p:bldP spid="15" grpId="0" animBg="1"/>
      <p:bldP spid="15" grpId="1" animBg="1"/>
      <p:bldP spid="4" grpId="0"/>
      <p:bldP spid="186" grpId="0"/>
      <p:bldP spid="187" grpId="0"/>
      <p:bldP spid="188" grpId="0"/>
      <p:bldP spid="189" grpId="0"/>
      <p:bldP spid="3" grpId="0"/>
      <p:bldP spid="60" grpId="0"/>
      <p:bldP spid="61" grpId="0"/>
      <p:bldP spid="6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695107" y="1855194"/>
            <a:ext cx="3456384" cy="1870659"/>
            <a:chOff x="4580951" y="1341263"/>
            <a:chExt cx="3456384" cy="1870659"/>
          </a:xfrm>
        </p:grpSpPr>
        <p:sp>
          <p:nvSpPr>
            <p:cNvPr id="3" name="矩形 2"/>
            <p:cNvSpPr/>
            <p:nvPr/>
          </p:nvSpPr>
          <p:spPr>
            <a:xfrm>
              <a:off x="4580951" y="1341263"/>
              <a:ext cx="3456384" cy="1488844"/>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4716016" y="1437239"/>
              <a:ext cx="2592288" cy="1774683"/>
              <a:chOff x="4716016" y="1398404"/>
              <a:chExt cx="2592288" cy="1774683"/>
            </a:xfrm>
          </p:grpSpPr>
          <p:sp>
            <p:nvSpPr>
              <p:cNvPr id="81" name="矩形 80"/>
              <p:cNvSpPr/>
              <p:nvPr/>
            </p:nvSpPr>
            <p:spPr>
              <a:xfrm>
                <a:off x="4716016" y="1398404"/>
                <a:ext cx="1442338" cy="410845"/>
              </a:xfrm>
              <a:prstGeom prst="rect">
                <a:avLst/>
              </a:prstGeom>
            </p:spPr>
            <p:txBody>
              <a:bodyPr wrap="square">
                <a:spAutoFit/>
              </a:bodyPr>
              <a:lstStyle/>
              <a:p>
                <a:pPr algn="just">
                  <a:lnSpc>
                    <a:spcPct val="130000"/>
                  </a:lnSpc>
                </a:pPr>
                <a:r>
                  <a:rPr lang="zh-CN" altLang="en-US" sz="1600" b="1" spc="300" dirty="0">
                    <a:solidFill>
                      <a:srgbClr val="40E0C5"/>
                    </a:solidFill>
                    <a:latin typeface="微软雅黑" panose="020B0503020204020204" pitchFamily="34" charset="-122"/>
                    <a:ea typeface="微软雅黑" panose="020B0503020204020204" pitchFamily="34" charset="-122"/>
                  </a:rPr>
                  <a:t>核心竞争力</a:t>
                </a:r>
                <a:endParaRPr lang="zh-CN" altLang="en-US" sz="1600" b="1" spc="300" dirty="0">
                  <a:solidFill>
                    <a:srgbClr val="40E0C5"/>
                  </a:solidFill>
                  <a:latin typeface="微软雅黑" panose="020B0503020204020204" pitchFamily="34" charset="-122"/>
                  <a:ea typeface="微软雅黑" panose="020B0503020204020204" pitchFamily="34" charset="-122"/>
                </a:endParaRPr>
              </a:p>
            </p:txBody>
          </p:sp>
          <p:sp>
            <p:nvSpPr>
              <p:cNvPr id="82" name="矩形 81"/>
              <p:cNvSpPr/>
              <p:nvPr/>
            </p:nvSpPr>
            <p:spPr>
              <a:xfrm>
                <a:off x="4716016" y="1882767"/>
                <a:ext cx="2592288" cy="1290320"/>
              </a:xfrm>
              <a:prstGeom prst="rect">
                <a:avLst/>
              </a:prstGeom>
            </p:spPr>
            <p:txBody>
              <a:bodyPr wrap="square">
                <a:spAutoFit/>
              </a:bodyPr>
              <a:lstStyle/>
              <a:p>
                <a:pPr algn="just">
                  <a:lnSpc>
                    <a:spcPct val="130000"/>
                  </a:lnSpc>
                </a:pPr>
                <a:r>
                  <a:rPr lang="zh-CN" altLang="en-US" sz="1200" spc="300" dirty="0">
                    <a:solidFill>
                      <a:schemeClr val="bg1"/>
                    </a:solidFill>
                    <a:latin typeface="微软雅黑" panose="020B0503020204020204" pitchFamily="34" charset="-122"/>
                    <a:ea typeface="微软雅黑" panose="020B0503020204020204" pitchFamily="34" charset="-122"/>
                  </a:rPr>
                  <a:t>我一定能协调好大家的学习力，专业技能的发展，完成公司交代任务的同时组织大家完成更多的驱动深入学习工作</a:t>
                </a:r>
                <a:endParaRPr lang="zh-CN" altLang="en-US" sz="1200" spc="300" dirty="0">
                  <a:solidFill>
                    <a:schemeClr val="bg1"/>
                  </a:solidFill>
                  <a:latin typeface="微软雅黑" panose="020B0503020204020204" pitchFamily="34" charset="-122"/>
                  <a:ea typeface="微软雅黑" panose="020B0503020204020204" pitchFamily="34" charset="-122"/>
                </a:endParaRPr>
              </a:p>
            </p:txBody>
          </p:sp>
          <p:cxnSp>
            <p:nvCxnSpPr>
              <p:cNvPr id="85" name="直接连接符 84"/>
              <p:cNvCxnSpPr/>
              <p:nvPr/>
            </p:nvCxnSpPr>
            <p:spPr>
              <a:xfrm>
                <a:off x="4805776" y="1802397"/>
                <a:ext cx="23837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 name="椭圆 5"/>
          <p:cNvSpPr/>
          <p:nvPr/>
        </p:nvSpPr>
        <p:spPr>
          <a:xfrm>
            <a:off x="7272652" y="2581625"/>
            <a:ext cx="1259790" cy="1259790"/>
          </a:xfrm>
          <a:prstGeom prst="ellipse">
            <a:avLst/>
          </a:prstGeom>
          <a:solidFill>
            <a:schemeClr val="bg1"/>
          </a:solidFill>
          <a:ln>
            <a:solidFill>
              <a:srgbClr val="40E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KSO_Shape"/>
          <p:cNvSpPr/>
          <p:nvPr/>
        </p:nvSpPr>
        <p:spPr bwMode="auto">
          <a:xfrm>
            <a:off x="7519395" y="2784213"/>
            <a:ext cx="766304" cy="854614"/>
          </a:xfrm>
          <a:custGeom>
            <a:avLst/>
            <a:gdLst>
              <a:gd name="T0" fmla="*/ 527033 w 2960688"/>
              <a:gd name="T1" fmla="*/ 1877159 h 3298826"/>
              <a:gd name="T2" fmla="*/ 409443 w 2960688"/>
              <a:gd name="T3" fmla="*/ 2000501 h 3298826"/>
              <a:gd name="T4" fmla="*/ 411355 w 2960688"/>
              <a:gd name="T5" fmla="*/ 2233197 h 3298826"/>
              <a:gd name="T6" fmla="*/ 351125 w 2960688"/>
              <a:gd name="T7" fmla="*/ 2312034 h 3298826"/>
              <a:gd name="T8" fmla="*/ 273369 w 2960688"/>
              <a:gd name="T9" fmla="*/ 2124161 h 3298826"/>
              <a:gd name="T10" fmla="*/ 346027 w 2960688"/>
              <a:gd name="T11" fmla="*/ 1891464 h 3298826"/>
              <a:gd name="T12" fmla="*/ 896304 w 2960688"/>
              <a:gd name="T13" fmla="*/ 1785321 h 3298826"/>
              <a:gd name="T14" fmla="*/ 1068706 w 2960688"/>
              <a:gd name="T15" fmla="*/ 2016555 h 3298826"/>
              <a:gd name="T16" fmla="*/ 1068071 w 2960688"/>
              <a:gd name="T17" fmla="*/ 2228732 h 3298826"/>
              <a:gd name="T18" fmla="*/ 959169 w 2960688"/>
              <a:gd name="T19" fmla="*/ 2409781 h 3298826"/>
              <a:gd name="T20" fmla="*/ 713741 w 2960688"/>
              <a:gd name="T21" fmla="*/ 2518728 h 3298826"/>
              <a:gd name="T22" fmla="*/ 693421 w 2960688"/>
              <a:gd name="T23" fmla="*/ 1957476 h 3298826"/>
              <a:gd name="T24" fmla="*/ 640080 w 2960688"/>
              <a:gd name="T25" fmla="*/ 1634173 h 3298826"/>
              <a:gd name="T26" fmla="*/ 392430 w 2960688"/>
              <a:gd name="T27" fmla="*/ 1729423 h 3298826"/>
              <a:gd name="T28" fmla="*/ 232092 w 2960688"/>
              <a:gd name="T29" fmla="*/ 1935163 h 3298826"/>
              <a:gd name="T30" fmla="*/ 200025 w 2960688"/>
              <a:gd name="T31" fmla="*/ 2188846 h 3298826"/>
              <a:gd name="T32" fmla="*/ 307658 w 2960688"/>
              <a:gd name="T33" fmla="*/ 2432368 h 3298826"/>
              <a:gd name="T34" fmla="*/ 520065 w 2960688"/>
              <a:gd name="T35" fmla="*/ 2581276 h 3298826"/>
              <a:gd name="T36" fmla="*/ 775335 w 2960688"/>
              <a:gd name="T37" fmla="*/ 2601279 h 3298826"/>
              <a:gd name="T38" fmla="*/ 1014095 w 2960688"/>
              <a:gd name="T39" fmla="*/ 2481581 h 3298826"/>
              <a:gd name="T40" fmla="*/ 1151890 w 2960688"/>
              <a:gd name="T41" fmla="*/ 2263141 h 3298826"/>
              <a:gd name="T42" fmla="*/ 1159510 w 2960688"/>
              <a:gd name="T43" fmla="*/ 2006283 h 3298826"/>
              <a:gd name="T44" fmla="*/ 1027748 w 2960688"/>
              <a:gd name="T45" fmla="*/ 1773556 h 3298826"/>
              <a:gd name="T46" fmla="*/ 803275 w 2960688"/>
              <a:gd name="T47" fmla="*/ 1647190 h 3298826"/>
              <a:gd name="T48" fmla="*/ 1574800 w 2960688"/>
              <a:gd name="T49" fmla="*/ 2092842 h 3298826"/>
              <a:gd name="T50" fmla="*/ 2153920 w 2960688"/>
              <a:gd name="T51" fmla="*/ 1496357 h 3298826"/>
              <a:gd name="T52" fmla="*/ 2773363 w 2960688"/>
              <a:gd name="T53" fmla="*/ 1705761 h 3298826"/>
              <a:gd name="T54" fmla="*/ 2930208 w 2960688"/>
              <a:gd name="T55" fmla="*/ 2034463 h 3298826"/>
              <a:gd name="T56" fmla="*/ 2534285 w 2960688"/>
              <a:gd name="T57" fmla="*/ 2333022 h 3298826"/>
              <a:gd name="T58" fmla="*/ 2062798 w 2960688"/>
              <a:gd name="T59" fmla="*/ 2832102 h 3298826"/>
              <a:gd name="T60" fmla="*/ 1393825 w 2960688"/>
              <a:gd name="T61" fmla="*/ 2435503 h 3298826"/>
              <a:gd name="T62" fmla="*/ 1449705 w 2960688"/>
              <a:gd name="T63" fmla="*/ 1990995 h 3298826"/>
              <a:gd name="T64" fmla="*/ 1293813 w 2960688"/>
              <a:gd name="T65" fmla="*/ 1642623 h 3298826"/>
              <a:gd name="T66" fmla="*/ 818833 w 2960688"/>
              <a:gd name="T67" fmla="*/ 1450340 h 3298826"/>
              <a:gd name="T68" fmla="*/ 1141095 w 2960688"/>
              <a:gd name="T69" fmla="*/ 1611630 h 3298826"/>
              <a:gd name="T70" fmla="*/ 1340803 w 2960688"/>
              <a:gd name="T71" fmla="*/ 1927861 h 3298826"/>
              <a:gd name="T72" fmla="*/ 1348423 w 2960688"/>
              <a:gd name="T73" fmla="*/ 2284731 h 3298826"/>
              <a:gd name="T74" fmla="*/ 1223010 w 2960688"/>
              <a:gd name="T75" fmla="*/ 2541906 h 3298826"/>
              <a:gd name="T76" fmla="*/ 1473200 w 2960688"/>
              <a:gd name="T77" fmla="*/ 3188336 h 3298826"/>
              <a:gd name="T78" fmla="*/ 1409700 w 2960688"/>
              <a:gd name="T79" fmla="*/ 3287079 h 3298826"/>
              <a:gd name="T80" fmla="*/ 1293813 w 2960688"/>
              <a:gd name="T81" fmla="*/ 3278189 h 3298826"/>
              <a:gd name="T82" fmla="*/ 780415 w 2960688"/>
              <a:gd name="T83" fmla="*/ 2798129 h 3298826"/>
              <a:gd name="T84" fmla="*/ 485775 w 2960688"/>
              <a:gd name="T85" fmla="*/ 2775904 h 3298826"/>
              <a:gd name="T86" fmla="*/ 179387 w 2960688"/>
              <a:gd name="T87" fmla="*/ 2582863 h 3298826"/>
              <a:gd name="T88" fmla="*/ 11747 w 2960688"/>
              <a:gd name="T89" fmla="*/ 2248853 h 3298826"/>
              <a:gd name="T90" fmla="*/ 39687 w 2960688"/>
              <a:gd name="T91" fmla="*/ 1891666 h 3298826"/>
              <a:gd name="T92" fmla="*/ 248285 w 2960688"/>
              <a:gd name="T93" fmla="*/ 1593533 h 3298826"/>
              <a:gd name="T94" fmla="*/ 589598 w 2960688"/>
              <a:gd name="T95" fmla="*/ 1443356 h 3298826"/>
              <a:gd name="T96" fmla="*/ 2009571 w 2960688"/>
              <a:gd name="T97" fmla="*/ 44471 h 3298826"/>
              <a:gd name="T98" fmla="*/ 2211293 w 2960688"/>
              <a:gd name="T99" fmla="*/ 227752 h 3298826"/>
              <a:gd name="T100" fmla="*/ 2308501 w 2960688"/>
              <a:gd name="T101" fmla="*/ 511410 h 3298826"/>
              <a:gd name="T102" fmla="*/ 2385695 w 2960688"/>
              <a:gd name="T103" fmla="*/ 681985 h 3298826"/>
              <a:gd name="T104" fmla="*/ 2326608 w 2960688"/>
              <a:gd name="T105" fmla="*/ 854149 h 3298826"/>
              <a:gd name="T106" fmla="*/ 2142358 w 2960688"/>
              <a:gd name="T107" fmla="*/ 1198477 h 3298826"/>
              <a:gd name="T108" fmla="*/ 1940000 w 2960688"/>
              <a:gd name="T109" fmla="*/ 1360477 h 3298826"/>
              <a:gd name="T110" fmla="*/ 1698569 w 2960688"/>
              <a:gd name="T111" fmla="*/ 1367782 h 3298826"/>
              <a:gd name="T112" fmla="*/ 1505106 w 2960688"/>
              <a:gd name="T113" fmla="*/ 1235642 h 3298826"/>
              <a:gd name="T114" fmla="*/ 1298619 w 2960688"/>
              <a:gd name="T115" fmla="*/ 873208 h 3298826"/>
              <a:gd name="T116" fmla="*/ 1219200 w 2960688"/>
              <a:gd name="T117" fmla="*/ 700409 h 3298826"/>
              <a:gd name="T118" fmla="*/ 1306560 w 2960688"/>
              <a:gd name="T119" fmla="*/ 536504 h 3298826"/>
              <a:gd name="T120" fmla="*/ 1394873 w 2960688"/>
              <a:gd name="T121" fmla="*/ 248081 h 3298826"/>
              <a:gd name="T122" fmla="*/ 1587383 w 2960688"/>
              <a:gd name="T123" fmla="*/ 54953 h 3298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60688" h="3298826">
                <a:moveTo>
                  <a:pt x="472859" y="1797050"/>
                </a:moveTo>
                <a:lnTo>
                  <a:pt x="478276" y="1797050"/>
                </a:lnTo>
                <a:lnTo>
                  <a:pt x="483375" y="1797686"/>
                </a:lnTo>
                <a:lnTo>
                  <a:pt x="488792" y="1798640"/>
                </a:lnTo>
                <a:lnTo>
                  <a:pt x="493891" y="1800229"/>
                </a:lnTo>
                <a:lnTo>
                  <a:pt x="499309" y="1802454"/>
                </a:lnTo>
                <a:lnTo>
                  <a:pt x="503770" y="1804679"/>
                </a:lnTo>
                <a:lnTo>
                  <a:pt x="508550" y="1807858"/>
                </a:lnTo>
                <a:lnTo>
                  <a:pt x="512693" y="1811355"/>
                </a:lnTo>
                <a:lnTo>
                  <a:pt x="516836" y="1815170"/>
                </a:lnTo>
                <a:lnTo>
                  <a:pt x="520341" y="1819302"/>
                </a:lnTo>
                <a:lnTo>
                  <a:pt x="523846" y="1824071"/>
                </a:lnTo>
                <a:lnTo>
                  <a:pt x="526396" y="1829157"/>
                </a:lnTo>
                <a:lnTo>
                  <a:pt x="528945" y="1834561"/>
                </a:lnTo>
                <a:lnTo>
                  <a:pt x="530220" y="1839648"/>
                </a:lnTo>
                <a:lnTo>
                  <a:pt x="531495" y="1845370"/>
                </a:lnTo>
                <a:lnTo>
                  <a:pt x="531813" y="1850774"/>
                </a:lnTo>
                <a:lnTo>
                  <a:pt x="531813" y="1855860"/>
                </a:lnTo>
                <a:lnTo>
                  <a:pt x="531495" y="1861264"/>
                </a:lnTo>
                <a:lnTo>
                  <a:pt x="530220" y="1866668"/>
                </a:lnTo>
                <a:lnTo>
                  <a:pt x="528945" y="1871755"/>
                </a:lnTo>
                <a:lnTo>
                  <a:pt x="527033" y="1877159"/>
                </a:lnTo>
                <a:lnTo>
                  <a:pt x="524165" y="1881609"/>
                </a:lnTo>
                <a:lnTo>
                  <a:pt x="520978" y="1886378"/>
                </a:lnTo>
                <a:lnTo>
                  <a:pt x="517792" y="1890510"/>
                </a:lnTo>
                <a:lnTo>
                  <a:pt x="513968" y="1894643"/>
                </a:lnTo>
                <a:lnTo>
                  <a:pt x="509506" y="1898140"/>
                </a:lnTo>
                <a:lnTo>
                  <a:pt x="504726" y="1901636"/>
                </a:lnTo>
                <a:lnTo>
                  <a:pt x="495803" y="1907358"/>
                </a:lnTo>
                <a:lnTo>
                  <a:pt x="486880" y="1913080"/>
                </a:lnTo>
                <a:lnTo>
                  <a:pt x="478913" y="1918803"/>
                </a:lnTo>
                <a:lnTo>
                  <a:pt x="471265" y="1924842"/>
                </a:lnTo>
                <a:lnTo>
                  <a:pt x="463936" y="1931200"/>
                </a:lnTo>
                <a:lnTo>
                  <a:pt x="457244" y="1937240"/>
                </a:lnTo>
                <a:lnTo>
                  <a:pt x="450870" y="1943280"/>
                </a:lnTo>
                <a:lnTo>
                  <a:pt x="444815" y="1949320"/>
                </a:lnTo>
                <a:lnTo>
                  <a:pt x="439398" y="1955678"/>
                </a:lnTo>
                <a:lnTo>
                  <a:pt x="433980" y="1962036"/>
                </a:lnTo>
                <a:lnTo>
                  <a:pt x="429519" y="1968076"/>
                </a:lnTo>
                <a:lnTo>
                  <a:pt x="424739" y="1974751"/>
                </a:lnTo>
                <a:lnTo>
                  <a:pt x="420596" y="1980791"/>
                </a:lnTo>
                <a:lnTo>
                  <a:pt x="416453" y="1987467"/>
                </a:lnTo>
                <a:lnTo>
                  <a:pt x="412948" y="1993825"/>
                </a:lnTo>
                <a:lnTo>
                  <a:pt x="409443" y="2000501"/>
                </a:lnTo>
                <a:lnTo>
                  <a:pt x="406256" y="2006858"/>
                </a:lnTo>
                <a:lnTo>
                  <a:pt x="403388" y="2013534"/>
                </a:lnTo>
                <a:lnTo>
                  <a:pt x="400838" y="2019892"/>
                </a:lnTo>
                <a:lnTo>
                  <a:pt x="398608" y="2026886"/>
                </a:lnTo>
                <a:lnTo>
                  <a:pt x="394465" y="2039919"/>
                </a:lnTo>
                <a:lnTo>
                  <a:pt x="391278" y="2053271"/>
                </a:lnTo>
                <a:lnTo>
                  <a:pt x="388729" y="2066622"/>
                </a:lnTo>
                <a:lnTo>
                  <a:pt x="387135" y="2079974"/>
                </a:lnTo>
                <a:lnTo>
                  <a:pt x="386498" y="2093007"/>
                </a:lnTo>
                <a:lnTo>
                  <a:pt x="385861" y="2106041"/>
                </a:lnTo>
                <a:lnTo>
                  <a:pt x="385861" y="2118439"/>
                </a:lnTo>
                <a:lnTo>
                  <a:pt x="386817" y="2130518"/>
                </a:lnTo>
                <a:lnTo>
                  <a:pt x="387773" y="2141962"/>
                </a:lnTo>
                <a:lnTo>
                  <a:pt x="389366" y="2153724"/>
                </a:lnTo>
                <a:lnTo>
                  <a:pt x="391278" y="2164215"/>
                </a:lnTo>
                <a:lnTo>
                  <a:pt x="393190" y="2174705"/>
                </a:lnTo>
                <a:lnTo>
                  <a:pt x="395421" y="2184242"/>
                </a:lnTo>
                <a:lnTo>
                  <a:pt x="397970" y="2193461"/>
                </a:lnTo>
                <a:lnTo>
                  <a:pt x="402432" y="2209038"/>
                </a:lnTo>
                <a:lnTo>
                  <a:pt x="406574" y="2221435"/>
                </a:lnTo>
                <a:lnTo>
                  <a:pt x="409761" y="2229383"/>
                </a:lnTo>
                <a:lnTo>
                  <a:pt x="411355" y="2233197"/>
                </a:lnTo>
                <a:lnTo>
                  <a:pt x="413585" y="2238602"/>
                </a:lnTo>
                <a:lnTo>
                  <a:pt x="415179" y="2244006"/>
                </a:lnTo>
                <a:lnTo>
                  <a:pt x="416453" y="2249728"/>
                </a:lnTo>
                <a:lnTo>
                  <a:pt x="416772" y="2255132"/>
                </a:lnTo>
                <a:lnTo>
                  <a:pt x="416772" y="2260536"/>
                </a:lnTo>
                <a:lnTo>
                  <a:pt x="415816" y="2265940"/>
                </a:lnTo>
                <a:lnTo>
                  <a:pt x="414860" y="2271026"/>
                </a:lnTo>
                <a:lnTo>
                  <a:pt x="413267" y="2276113"/>
                </a:lnTo>
                <a:lnTo>
                  <a:pt x="411036" y="2281199"/>
                </a:lnTo>
                <a:lnTo>
                  <a:pt x="408168" y="2285967"/>
                </a:lnTo>
                <a:lnTo>
                  <a:pt x="405300" y="2290736"/>
                </a:lnTo>
                <a:lnTo>
                  <a:pt x="401794" y="2294868"/>
                </a:lnTo>
                <a:lnTo>
                  <a:pt x="397970" y="2298683"/>
                </a:lnTo>
                <a:lnTo>
                  <a:pt x="393509" y="2302180"/>
                </a:lnTo>
                <a:lnTo>
                  <a:pt x="389047" y="2305359"/>
                </a:lnTo>
                <a:lnTo>
                  <a:pt x="383630" y="2307902"/>
                </a:lnTo>
                <a:lnTo>
                  <a:pt x="378213" y="2309809"/>
                </a:lnTo>
                <a:lnTo>
                  <a:pt x="372795" y="2311717"/>
                </a:lnTo>
                <a:lnTo>
                  <a:pt x="367696" y="2312670"/>
                </a:lnTo>
                <a:lnTo>
                  <a:pt x="361642" y="2312988"/>
                </a:lnTo>
                <a:lnTo>
                  <a:pt x="356543" y="2312988"/>
                </a:lnTo>
                <a:lnTo>
                  <a:pt x="351125" y="2312034"/>
                </a:lnTo>
                <a:lnTo>
                  <a:pt x="345708" y="2311081"/>
                </a:lnTo>
                <a:lnTo>
                  <a:pt x="340609" y="2309491"/>
                </a:lnTo>
                <a:lnTo>
                  <a:pt x="335829" y="2307584"/>
                </a:lnTo>
                <a:lnTo>
                  <a:pt x="330730" y="2304723"/>
                </a:lnTo>
                <a:lnTo>
                  <a:pt x="326587" y="2301862"/>
                </a:lnTo>
                <a:lnTo>
                  <a:pt x="322126" y="2298365"/>
                </a:lnTo>
                <a:lnTo>
                  <a:pt x="318302" y="2294550"/>
                </a:lnTo>
                <a:lnTo>
                  <a:pt x="314478" y="2289782"/>
                </a:lnTo>
                <a:lnTo>
                  <a:pt x="311610" y="2285332"/>
                </a:lnTo>
                <a:lnTo>
                  <a:pt x="308742" y="2280245"/>
                </a:lnTo>
                <a:lnTo>
                  <a:pt x="306830" y="2275795"/>
                </a:lnTo>
                <a:lnTo>
                  <a:pt x="302687" y="2264987"/>
                </a:lnTo>
                <a:lnTo>
                  <a:pt x="296951" y="2249092"/>
                </a:lnTo>
                <a:lnTo>
                  <a:pt x="293764" y="2239237"/>
                </a:lnTo>
                <a:lnTo>
                  <a:pt x="290259" y="2228111"/>
                </a:lnTo>
                <a:lnTo>
                  <a:pt x="287391" y="2216349"/>
                </a:lnTo>
                <a:lnTo>
                  <a:pt x="284204" y="2202998"/>
                </a:lnTo>
                <a:lnTo>
                  <a:pt x="281017" y="2189328"/>
                </a:lnTo>
                <a:lnTo>
                  <a:pt x="278468" y="2173752"/>
                </a:lnTo>
                <a:lnTo>
                  <a:pt x="276556" y="2158175"/>
                </a:lnTo>
                <a:lnTo>
                  <a:pt x="274644" y="2141645"/>
                </a:lnTo>
                <a:lnTo>
                  <a:pt x="273369" y="2124161"/>
                </a:lnTo>
                <a:lnTo>
                  <a:pt x="273050" y="2106041"/>
                </a:lnTo>
                <a:lnTo>
                  <a:pt x="273369" y="2088239"/>
                </a:lnTo>
                <a:lnTo>
                  <a:pt x="274325" y="2078384"/>
                </a:lnTo>
                <a:lnTo>
                  <a:pt x="274962" y="2069483"/>
                </a:lnTo>
                <a:lnTo>
                  <a:pt x="275918" y="2059629"/>
                </a:lnTo>
                <a:lnTo>
                  <a:pt x="277193" y="2049774"/>
                </a:lnTo>
                <a:lnTo>
                  <a:pt x="278786" y="2040237"/>
                </a:lnTo>
                <a:lnTo>
                  <a:pt x="280698" y="2030382"/>
                </a:lnTo>
                <a:lnTo>
                  <a:pt x="282929" y="2020846"/>
                </a:lnTo>
                <a:lnTo>
                  <a:pt x="285479" y="2010673"/>
                </a:lnTo>
                <a:lnTo>
                  <a:pt x="288347" y="2000819"/>
                </a:lnTo>
                <a:lnTo>
                  <a:pt x="291533" y="1990328"/>
                </a:lnTo>
                <a:lnTo>
                  <a:pt x="295039" y="1980473"/>
                </a:lnTo>
                <a:lnTo>
                  <a:pt x="299181" y="1970619"/>
                </a:lnTo>
                <a:lnTo>
                  <a:pt x="303324" y="1960446"/>
                </a:lnTo>
                <a:lnTo>
                  <a:pt x="308423" y="1950274"/>
                </a:lnTo>
                <a:lnTo>
                  <a:pt x="313522" y="1940419"/>
                </a:lnTo>
                <a:lnTo>
                  <a:pt x="319258" y="1930247"/>
                </a:lnTo>
                <a:lnTo>
                  <a:pt x="325313" y="1920710"/>
                </a:lnTo>
                <a:lnTo>
                  <a:pt x="331368" y="1910855"/>
                </a:lnTo>
                <a:lnTo>
                  <a:pt x="338697" y="1901318"/>
                </a:lnTo>
                <a:lnTo>
                  <a:pt x="346027" y="1891464"/>
                </a:lnTo>
                <a:lnTo>
                  <a:pt x="353675" y="1881927"/>
                </a:lnTo>
                <a:lnTo>
                  <a:pt x="362279" y="1872708"/>
                </a:lnTo>
                <a:lnTo>
                  <a:pt x="370883" y="1863807"/>
                </a:lnTo>
                <a:lnTo>
                  <a:pt x="380125" y="1854906"/>
                </a:lnTo>
                <a:lnTo>
                  <a:pt x="389685" y="1846005"/>
                </a:lnTo>
                <a:lnTo>
                  <a:pt x="400201" y="1837740"/>
                </a:lnTo>
                <a:lnTo>
                  <a:pt x="411036" y="1829157"/>
                </a:lnTo>
                <a:lnTo>
                  <a:pt x="422190" y="1820892"/>
                </a:lnTo>
                <a:lnTo>
                  <a:pt x="433980" y="1813263"/>
                </a:lnTo>
                <a:lnTo>
                  <a:pt x="446409" y="1805315"/>
                </a:lnTo>
                <a:lnTo>
                  <a:pt x="451189" y="1802772"/>
                </a:lnTo>
                <a:lnTo>
                  <a:pt x="456606" y="1800547"/>
                </a:lnTo>
                <a:lnTo>
                  <a:pt x="461705" y="1798957"/>
                </a:lnTo>
                <a:lnTo>
                  <a:pt x="467441" y="1797686"/>
                </a:lnTo>
                <a:lnTo>
                  <a:pt x="472859" y="1797050"/>
                </a:lnTo>
                <a:close/>
                <a:moveTo>
                  <a:pt x="799783" y="1741488"/>
                </a:moveTo>
                <a:lnTo>
                  <a:pt x="816611" y="1747205"/>
                </a:lnTo>
                <a:lnTo>
                  <a:pt x="833438" y="1753558"/>
                </a:lnTo>
                <a:lnTo>
                  <a:pt x="849631" y="1760228"/>
                </a:lnTo>
                <a:lnTo>
                  <a:pt x="865506" y="1767851"/>
                </a:lnTo>
                <a:lnTo>
                  <a:pt x="881064" y="1776427"/>
                </a:lnTo>
                <a:lnTo>
                  <a:pt x="896304" y="1785321"/>
                </a:lnTo>
                <a:lnTo>
                  <a:pt x="910909" y="1795167"/>
                </a:lnTo>
                <a:lnTo>
                  <a:pt x="925514" y="1805332"/>
                </a:lnTo>
                <a:lnTo>
                  <a:pt x="939166" y="1816131"/>
                </a:lnTo>
                <a:lnTo>
                  <a:pt x="952819" y="1827566"/>
                </a:lnTo>
                <a:lnTo>
                  <a:pt x="965201" y="1839953"/>
                </a:lnTo>
                <a:lnTo>
                  <a:pt x="977584" y="1852976"/>
                </a:lnTo>
                <a:lnTo>
                  <a:pt x="989331" y="1866317"/>
                </a:lnTo>
                <a:lnTo>
                  <a:pt x="1000444" y="1879975"/>
                </a:lnTo>
                <a:lnTo>
                  <a:pt x="1011239" y="1894586"/>
                </a:lnTo>
                <a:lnTo>
                  <a:pt x="1021081" y="1909514"/>
                </a:lnTo>
                <a:lnTo>
                  <a:pt x="1026479" y="1918090"/>
                </a:lnTo>
                <a:lnTo>
                  <a:pt x="1031559" y="1926666"/>
                </a:lnTo>
                <a:lnTo>
                  <a:pt x="1036004" y="1935242"/>
                </a:lnTo>
                <a:lnTo>
                  <a:pt x="1040766" y="1944136"/>
                </a:lnTo>
                <a:lnTo>
                  <a:pt x="1044894" y="1952712"/>
                </a:lnTo>
                <a:lnTo>
                  <a:pt x="1049021" y="1961605"/>
                </a:lnTo>
                <a:lnTo>
                  <a:pt x="1052831" y="1970817"/>
                </a:lnTo>
                <a:lnTo>
                  <a:pt x="1056324" y="1979710"/>
                </a:lnTo>
                <a:lnTo>
                  <a:pt x="1059816" y="1988922"/>
                </a:lnTo>
                <a:lnTo>
                  <a:pt x="1062991" y="1997815"/>
                </a:lnTo>
                <a:lnTo>
                  <a:pt x="1065849" y="2007026"/>
                </a:lnTo>
                <a:lnTo>
                  <a:pt x="1068706" y="2016555"/>
                </a:lnTo>
                <a:lnTo>
                  <a:pt x="1070929" y="2025767"/>
                </a:lnTo>
                <a:lnTo>
                  <a:pt x="1073151" y="2035295"/>
                </a:lnTo>
                <a:lnTo>
                  <a:pt x="1075056" y="2044507"/>
                </a:lnTo>
                <a:lnTo>
                  <a:pt x="1076961" y="2054353"/>
                </a:lnTo>
                <a:lnTo>
                  <a:pt x="1078549" y="2063882"/>
                </a:lnTo>
                <a:lnTo>
                  <a:pt x="1079819" y="2073411"/>
                </a:lnTo>
                <a:lnTo>
                  <a:pt x="1080771" y="2082940"/>
                </a:lnTo>
                <a:lnTo>
                  <a:pt x="1081724" y="2092786"/>
                </a:lnTo>
                <a:lnTo>
                  <a:pt x="1082359" y="2102315"/>
                </a:lnTo>
                <a:lnTo>
                  <a:pt x="1082676" y="2111844"/>
                </a:lnTo>
                <a:lnTo>
                  <a:pt x="1082676" y="2122008"/>
                </a:lnTo>
                <a:lnTo>
                  <a:pt x="1082676" y="2131537"/>
                </a:lnTo>
                <a:lnTo>
                  <a:pt x="1082359" y="2141066"/>
                </a:lnTo>
                <a:lnTo>
                  <a:pt x="1081724" y="2150913"/>
                </a:lnTo>
                <a:lnTo>
                  <a:pt x="1080771" y="2160442"/>
                </a:lnTo>
                <a:lnTo>
                  <a:pt x="1079819" y="2170606"/>
                </a:lnTo>
                <a:lnTo>
                  <a:pt x="1078231" y="2180135"/>
                </a:lnTo>
                <a:lnTo>
                  <a:pt x="1076644" y="2189981"/>
                </a:lnTo>
                <a:lnTo>
                  <a:pt x="1075056" y="2199510"/>
                </a:lnTo>
                <a:lnTo>
                  <a:pt x="1072834" y="2209674"/>
                </a:lnTo>
                <a:lnTo>
                  <a:pt x="1070611" y="2219203"/>
                </a:lnTo>
                <a:lnTo>
                  <a:pt x="1068071" y="2228732"/>
                </a:lnTo>
                <a:lnTo>
                  <a:pt x="1065214" y="2238261"/>
                </a:lnTo>
                <a:lnTo>
                  <a:pt x="1062356" y="2247472"/>
                </a:lnTo>
                <a:lnTo>
                  <a:pt x="1058864" y="2257001"/>
                </a:lnTo>
                <a:lnTo>
                  <a:pt x="1055689" y="2266212"/>
                </a:lnTo>
                <a:lnTo>
                  <a:pt x="1052196" y="2275106"/>
                </a:lnTo>
                <a:lnTo>
                  <a:pt x="1048386" y="2284317"/>
                </a:lnTo>
                <a:lnTo>
                  <a:pt x="1044259" y="2292893"/>
                </a:lnTo>
                <a:lnTo>
                  <a:pt x="1039814" y="2301787"/>
                </a:lnTo>
                <a:lnTo>
                  <a:pt x="1035369" y="2310045"/>
                </a:lnTo>
                <a:lnTo>
                  <a:pt x="1030606" y="2318621"/>
                </a:lnTo>
                <a:lnTo>
                  <a:pt x="1025844" y="2327197"/>
                </a:lnTo>
                <a:lnTo>
                  <a:pt x="1020764" y="2335456"/>
                </a:lnTo>
                <a:lnTo>
                  <a:pt x="1015366" y="2343396"/>
                </a:lnTo>
                <a:lnTo>
                  <a:pt x="1009969" y="2351655"/>
                </a:lnTo>
                <a:lnTo>
                  <a:pt x="1004254" y="2359278"/>
                </a:lnTo>
                <a:lnTo>
                  <a:pt x="998539" y="2366901"/>
                </a:lnTo>
                <a:lnTo>
                  <a:pt x="992506" y="2374524"/>
                </a:lnTo>
                <a:lnTo>
                  <a:pt x="985839" y="2381830"/>
                </a:lnTo>
                <a:lnTo>
                  <a:pt x="979806" y="2389135"/>
                </a:lnTo>
                <a:lnTo>
                  <a:pt x="972821" y="2396440"/>
                </a:lnTo>
                <a:lnTo>
                  <a:pt x="966471" y="2403111"/>
                </a:lnTo>
                <a:lnTo>
                  <a:pt x="959169" y="2409781"/>
                </a:lnTo>
                <a:lnTo>
                  <a:pt x="952184" y="2416451"/>
                </a:lnTo>
                <a:lnTo>
                  <a:pt x="944564" y="2423121"/>
                </a:lnTo>
                <a:lnTo>
                  <a:pt x="937261" y="2429156"/>
                </a:lnTo>
                <a:lnTo>
                  <a:pt x="929641" y="2435191"/>
                </a:lnTo>
                <a:lnTo>
                  <a:pt x="921704" y="2441544"/>
                </a:lnTo>
                <a:lnTo>
                  <a:pt x="913766" y="2447261"/>
                </a:lnTo>
                <a:lnTo>
                  <a:pt x="905511" y="2452661"/>
                </a:lnTo>
                <a:lnTo>
                  <a:pt x="897256" y="2458061"/>
                </a:lnTo>
                <a:lnTo>
                  <a:pt x="884874" y="2465684"/>
                </a:lnTo>
                <a:lnTo>
                  <a:pt x="872809" y="2472354"/>
                </a:lnTo>
                <a:lnTo>
                  <a:pt x="860426" y="2478707"/>
                </a:lnTo>
                <a:lnTo>
                  <a:pt x="847726" y="2484742"/>
                </a:lnTo>
                <a:lnTo>
                  <a:pt x="834708" y="2490141"/>
                </a:lnTo>
                <a:lnTo>
                  <a:pt x="821691" y="2495541"/>
                </a:lnTo>
                <a:lnTo>
                  <a:pt x="808991" y="2499988"/>
                </a:lnTo>
                <a:lnTo>
                  <a:pt x="795338" y="2503799"/>
                </a:lnTo>
                <a:lnTo>
                  <a:pt x="782003" y="2507611"/>
                </a:lnTo>
                <a:lnTo>
                  <a:pt x="768668" y="2510787"/>
                </a:lnTo>
                <a:lnTo>
                  <a:pt x="755016" y="2513328"/>
                </a:lnTo>
                <a:lnTo>
                  <a:pt x="741046" y="2515552"/>
                </a:lnTo>
                <a:lnTo>
                  <a:pt x="727393" y="2517140"/>
                </a:lnTo>
                <a:lnTo>
                  <a:pt x="713741" y="2518728"/>
                </a:lnTo>
                <a:lnTo>
                  <a:pt x="699771" y="2519363"/>
                </a:lnTo>
                <a:lnTo>
                  <a:pt x="685801" y="2519363"/>
                </a:lnTo>
                <a:lnTo>
                  <a:pt x="675958" y="2519363"/>
                </a:lnTo>
                <a:lnTo>
                  <a:pt x="666116" y="2519046"/>
                </a:lnTo>
                <a:lnTo>
                  <a:pt x="646113" y="2517140"/>
                </a:lnTo>
                <a:lnTo>
                  <a:pt x="647701" y="2406922"/>
                </a:lnTo>
                <a:lnTo>
                  <a:pt x="648971" y="2312586"/>
                </a:lnTo>
                <a:lnTo>
                  <a:pt x="650241" y="2242708"/>
                </a:lnTo>
                <a:lnTo>
                  <a:pt x="650876" y="2220156"/>
                </a:lnTo>
                <a:lnTo>
                  <a:pt x="651193" y="2207133"/>
                </a:lnTo>
                <a:lnTo>
                  <a:pt x="653416" y="2182040"/>
                </a:lnTo>
                <a:lnTo>
                  <a:pt x="656273" y="2157583"/>
                </a:lnTo>
                <a:lnTo>
                  <a:pt x="658813" y="2134078"/>
                </a:lnTo>
                <a:lnTo>
                  <a:pt x="661988" y="2111209"/>
                </a:lnTo>
                <a:lnTo>
                  <a:pt x="665481" y="2089293"/>
                </a:lnTo>
                <a:lnTo>
                  <a:pt x="668973" y="2068329"/>
                </a:lnTo>
                <a:lnTo>
                  <a:pt x="672148" y="2048001"/>
                </a:lnTo>
                <a:lnTo>
                  <a:pt x="675958" y="2028625"/>
                </a:lnTo>
                <a:lnTo>
                  <a:pt x="680403" y="2009885"/>
                </a:lnTo>
                <a:lnTo>
                  <a:pt x="684531" y="1991463"/>
                </a:lnTo>
                <a:lnTo>
                  <a:pt x="688658" y="1974311"/>
                </a:lnTo>
                <a:lnTo>
                  <a:pt x="693421" y="1957476"/>
                </a:lnTo>
                <a:lnTo>
                  <a:pt x="697866" y="1941595"/>
                </a:lnTo>
                <a:lnTo>
                  <a:pt x="702946" y="1926031"/>
                </a:lnTo>
                <a:lnTo>
                  <a:pt x="707708" y="1911420"/>
                </a:lnTo>
                <a:lnTo>
                  <a:pt x="712788" y="1897444"/>
                </a:lnTo>
                <a:lnTo>
                  <a:pt x="717868" y="1883786"/>
                </a:lnTo>
                <a:lnTo>
                  <a:pt x="723266" y="1870763"/>
                </a:lnTo>
                <a:lnTo>
                  <a:pt x="728663" y="1858693"/>
                </a:lnTo>
                <a:lnTo>
                  <a:pt x="733743" y="1846941"/>
                </a:lnTo>
                <a:lnTo>
                  <a:pt x="739141" y="1835824"/>
                </a:lnTo>
                <a:lnTo>
                  <a:pt x="744538" y="1825025"/>
                </a:lnTo>
                <a:lnTo>
                  <a:pt x="750253" y="1814543"/>
                </a:lnTo>
                <a:lnTo>
                  <a:pt x="755651" y="1804696"/>
                </a:lnTo>
                <a:lnTo>
                  <a:pt x="761366" y="1795485"/>
                </a:lnTo>
                <a:lnTo>
                  <a:pt x="766763" y="1786591"/>
                </a:lnTo>
                <a:lnTo>
                  <a:pt x="777876" y="1770392"/>
                </a:lnTo>
                <a:lnTo>
                  <a:pt x="788988" y="1755464"/>
                </a:lnTo>
                <a:lnTo>
                  <a:pt x="799783" y="1741488"/>
                </a:lnTo>
                <a:close/>
                <a:moveTo>
                  <a:pt x="687070" y="1632268"/>
                </a:moveTo>
                <a:lnTo>
                  <a:pt x="675640" y="1632585"/>
                </a:lnTo>
                <a:lnTo>
                  <a:pt x="663575" y="1632585"/>
                </a:lnTo>
                <a:lnTo>
                  <a:pt x="651828" y="1633538"/>
                </a:lnTo>
                <a:lnTo>
                  <a:pt x="640080" y="1634173"/>
                </a:lnTo>
                <a:lnTo>
                  <a:pt x="628015" y="1635760"/>
                </a:lnTo>
                <a:lnTo>
                  <a:pt x="616585" y="1637348"/>
                </a:lnTo>
                <a:lnTo>
                  <a:pt x="604838" y="1638935"/>
                </a:lnTo>
                <a:lnTo>
                  <a:pt x="592773" y="1641158"/>
                </a:lnTo>
                <a:lnTo>
                  <a:pt x="581343" y="1643381"/>
                </a:lnTo>
                <a:lnTo>
                  <a:pt x="569595" y="1645920"/>
                </a:lnTo>
                <a:lnTo>
                  <a:pt x="558165" y="1649095"/>
                </a:lnTo>
                <a:lnTo>
                  <a:pt x="546735" y="1652270"/>
                </a:lnTo>
                <a:lnTo>
                  <a:pt x="534670" y="1655763"/>
                </a:lnTo>
                <a:lnTo>
                  <a:pt x="523240" y="1659573"/>
                </a:lnTo>
                <a:lnTo>
                  <a:pt x="512128" y="1663700"/>
                </a:lnTo>
                <a:lnTo>
                  <a:pt x="500698" y="1668145"/>
                </a:lnTo>
                <a:lnTo>
                  <a:pt x="489268" y="1672908"/>
                </a:lnTo>
                <a:lnTo>
                  <a:pt x="478155" y="1678305"/>
                </a:lnTo>
                <a:lnTo>
                  <a:pt x="467043" y="1683703"/>
                </a:lnTo>
                <a:lnTo>
                  <a:pt x="455930" y="1689418"/>
                </a:lnTo>
                <a:lnTo>
                  <a:pt x="444818" y="1695133"/>
                </a:lnTo>
                <a:lnTo>
                  <a:pt x="434023" y="1701483"/>
                </a:lnTo>
                <a:lnTo>
                  <a:pt x="423545" y="1708150"/>
                </a:lnTo>
                <a:lnTo>
                  <a:pt x="412750" y="1714818"/>
                </a:lnTo>
                <a:lnTo>
                  <a:pt x="402273" y="1721803"/>
                </a:lnTo>
                <a:lnTo>
                  <a:pt x="392430" y="1729423"/>
                </a:lnTo>
                <a:lnTo>
                  <a:pt x="382588" y="1736726"/>
                </a:lnTo>
                <a:lnTo>
                  <a:pt x="373063" y="1744663"/>
                </a:lnTo>
                <a:lnTo>
                  <a:pt x="363220" y="1752283"/>
                </a:lnTo>
                <a:lnTo>
                  <a:pt x="354330" y="1760856"/>
                </a:lnTo>
                <a:lnTo>
                  <a:pt x="345440" y="1768793"/>
                </a:lnTo>
                <a:lnTo>
                  <a:pt x="336550" y="1777683"/>
                </a:lnTo>
                <a:lnTo>
                  <a:pt x="328295" y="1785938"/>
                </a:lnTo>
                <a:lnTo>
                  <a:pt x="320040" y="1795146"/>
                </a:lnTo>
                <a:lnTo>
                  <a:pt x="312103" y="1804036"/>
                </a:lnTo>
                <a:lnTo>
                  <a:pt x="304483" y="1813243"/>
                </a:lnTo>
                <a:lnTo>
                  <a:pt x="297180" y="1822768"/>
                </a:lnTo>
                <a:lnTo>
                  <a:pt x="289878" y="1832293"/>
                </a:lnTo>
                <a:lnTo>
                  <a:pt x="282893" y="1841818"/>
                </a:lnTo>
                <a:lnTo>
                  <a:pt x="276225" y="1851978"/>
                </a:lnTo>
                <a:lnTo>
                  <a:pt x="269875" y="1861821"/>
                </a:lnTo>
                <a:lnTo>
                  <a:pt x="263842" y="1871663"/>
                </a:lnTo>
                <a:lnTo>
                  <a:pt x="257810" y="1882141"/>
                </a:lnTo>
                <a:lnTo>
                  <a:pt x="252095" y="1892301"/>
                </a:lnTo>
                <a:lnTo>
                  <a:pt x="246697" y="1903096"/>
                </a:lnTo>
                <a:lnTo>
                  <a:pt x="241617" y="1913573"/>
                </a:lnTo>
                <a:lnTo>
                  <a:pt x="236855" y="1924051"/>
                </a:lnTo>
                <a:lnTo>
                  <a:pt x="232092" y="1935163"/>
                </a:lnTo>
                <a:lnTo>
                  <a:pt x="227965" y="1945958"/>
                </a:lnTo>
                <a:lnTo>
                  <a:pt x="223837" y="1957071"/>
                </a:lnTo>
                <a:lnTo>
                  <a:pt x="220027" y="1968183"/>
                </a:lnTo>
                <a:lnTo>
                  <a:pt x="216535" y="1979296"/>
                </a:lnTo>
                <a:lnTo>
                  <a:pt x="213360" y="1990726"/>
                </a:lnTo>
                <a:lnTo>
                  <a:pt x="210502" y="2001838"/>
                </a:lnTo>
                <a:lnTo>
                  <a:pt x="207645" y="2013268"/>
                </a:lnTo>
                <a:lnTo>
                  <a:pt x="205105" y="2024698"/>
                </a:lnTo>
                <a:lnTo>
                  <a:pt x="203200" y="2036763"/>
                </a:lnTo>
                <a:lnTo>
                  <a:pt x="201295" y="2048193"/>
                </a:lnTo>
                <a:lnTo>
                  <a:pt x="199390" y="2059623"/>
                </a:lnTo>
                <a:lnTo>
                  <a:pt x="198120" y="2071371"/>
                </a:lnTo>
                <a:lnTo>
                  <a:pt x="196850" y="2082801"/>
                </a:lnTo>
                <a:lnTo>
                  <a:pt x="196215" y="2094866"/>
                </a:lnTo>
                <a:lnTo>
                  <a:pt x="195897" y="2106613"/>
                </a:lnTo>
                <a:lnTo>
                  <a:pt x="195580" y="2118043"/>
                </a:lnTo>
                <a:lnTo>
                  <a:pt x="195580" y="2129791"/>
                </a:lnTo>
                <a:lnTo>
                  <a:pt x="195897" y="2141856"/>
                </a:lnTo>
                <a:lnTo>
                  <a:pt x="196532" y="2153603"/>
                </a:lnTo>
                <a:lnTo>
                  <a:pt x="197485" y="2165668"/>
                </a:lnTo>
                <a:lnTo>
                  <a:pt x="198437" y="2177098"/>
                </a:lnTo>
                <a:lnTo>
                  <a:pt x="200025" y="2188846"/>
                </a:lnTo>
                <a:lnTo>
                  <a:pt x="201930" y="2200593"/>
                </a:lnTo>
                <a:lnTo>
                  <a:pt x="203835" y="2212023"/>
                </a:lnTo>
                <a:lnTo>
                  <a:pt x="206057" y="2224088"/>
                </a:lnTo>
                <a:lnTo>
                  <a:pt x="208915" y="2235518"/>
                </a:lnTo>
                <a:lnTo>
                  <a:pt x="211772" y="2247266"/>
                </a:lnTo>
                <a:lnTo>
                  <a:pt x="215265" y="2258696"/>
                </a:lnTo>
                <a:lnTo>
                  <a:pt x="218757" y="2270443"/>
                </a:lnTo>
                <a:lnTo>
                  <a:pt x="222567" y="2281873"/>
                </a:lnTo>
                <a:lnTo>
                  <a:pt x="226695" y="2293303"/>
                </a:lnTo>
                <a:lnTo>
                  <a:pt x="231140" y="2304733"/>
                </a:lnTo>
                <a:lnTo>
                  <a:pt x="235902" y="2315846"/>
                </a:lnTo>
                <a:lnTo>
                  <a:pt x="240982" y="2327276"/>
                </a:lnTo>
                <a:lnTo>
                  <a:pt x="246380" y="2338388"/>
                </a:lnTo>
                <a:lnTo>
                  <a:pt x="252095" y="2349501"/>
                </a:lnTo>
                <a:lnTo>
                  <a:pt x="257810" y="2360296"/>
                </a:lnTo>
                <a:lnTo>
                  <a:pt x="264160" y="2371408"/>
                </a:lnTo>
                <a:lnTo>
                  <a:pt x="270827" y="2381886"/>
                </a:lnTo>
                <a:lnTo>
                  <a:pt x="277813" y="2392681"/>
                </a:lnTo>
                <a:lnTo>
                  <a:pt x="284798" y="2403158"/>
                </a:lnTo>
                <a:lnTo>
                  <a:pt x="292100" y="2413001"/>
                </a:lnTo>
                <a:lnTo>
                  <a:pt x="299720" y="2422843"/>
                </a:lnTo>
                <a:lnTo>
                  <a:pt x="307658" y="2432368"/>
                </a:lnTo>
                <a:lnTo>
                  <a:pt x="315595" y="2442211"/>
                </a:lnTo>
                <a:lnTo>
                  <a:pt x="323533" y="2451101"/>
                </a:lnTo>
                <a:lnTo>
                  <a:pt x="332105" y="2459991"/>
                </a:lnTo>
                <a:lnTo>
                  <a:pt x="340360" y="2468881"/>
                </a:lnTo>
                <a:lnTo>
                  <a:pt x="349250" y="2477136"/>
                </a:lnTo>
                <a:lnTo>
                  <a:pt x="358140" y="2485391"/>
                </a:lnTo>
                <a:lnTo>
                  <a:pt x="367348" y="2493328"/>
                </a:lnTo>
                <a:lnTo>
                  <a:pt x="376238" y="2500948"/>
                </a:lnTo>
                <a:lnTo>
                  <a:pt x="385445" y="2508251"/>
                </a:lnTo>
                <a:lnTo>
                  <a:pt x="394970" y="2515553"/>
                </a:lnTo>
                <a:lnTo>
                  <a:pt x="405130" y="2522538"/>
                </a:lnTo>
                <a:lnTo>
                  <a:pt x="414655" y="2528888"/>
                </a:lnTo>
                <a:lnTo>
                  <a:pt x="424498" y="2535556"/>
                </a:lnTo>
                <a:lnTo>
                  <a:pt x="434975" y="2541588"/>
                </a:lnTo>
                <a:lnTo>
                  <a:pt x="445135" y="2547621"/>
                </a:lnTo>
                <a:lnTo>
                  <a:pt x="455613" y="2553018"/>
                </a:lnTo>
                <a:lnTo>
                  <a:pt x="465773" y="2558416"/>
                </a:lnTo>
                <a:lnTo>
                  <a:pt x="476568" y="2563813"/>
                </a:lnTo>
                <a:lnTo>
                  <a:pt x="487363" y="2568258"/>
                </a:lnTo>
                <a:lnTo>
                  <a:pt x="498158" y="2573021"/>
                </a:lnTo>
                <a:lnTo>
                  <a:pt x="509270" y="2577466"/>
                </a:lnTo>
                <a:lnTo>
                  <a:pt x="520065" y="2581276"/>
                </a:lnTo>
                <a:lnTo>
                  <a:pt x="531178" y="2585086"/>
                </a:lnTo>
                <a:lnTo>
                  <a:pt x="542290" y="2588896"/>
                </a:lnTo>
                <a:lnTo>
                  <a:pt x="553720" y="2592071"/>
                </a:lnTo>
                <a:lnTo>
                  <a:pt x="564833" y="2594928"/>
                </a:lnTo>
                <a:lnTo>
                  <a:pt x="576580" y="2597786"/>
                </a:lnTo>
                <a:lnTo>
                  <a:pt x="588010" y="2600326"/>
                </a:lnTo>
                <a:lnTo>
                  <a:pt x="599440" y="2602231"/>
                </a:lnTo>
                <a:lnTo>
                  <a:pt x="611188" y="2604136"/>
                </a:lnTo>
                <a:lnTo>
                  <a:pt x="622618" y="2605724"/>
                </a:lnTo>
                <a:lnTo>
                  <a:pt x="634683" y="2607311"/>
                </a:lnTo>
                <a:lnTo>
                  <a:pt x="646113" y="2608581"/>
                </a:lnTo>
                <a:lnTo>
                  <a:pt x="657860" y="2609216"/>
                </a:lnTo>
                <a:lnTo>
                  <a:pt x="669925" y="2609534"/>
                </a:lnTo>
                <a:lnTo>
                  <a:pt x="681355" y="2609851"/>
                </a:lnTo>
                <a:lnTo>
                  <a:pt x="693103" y="2609851"/>
                </a:lnTo>
                <a:lnTo>
                  <a:pt x="704850" y="2609534"/>
                </a:lnTo>
                <a:lnTo>
                  <a:pt x="716915" y="2608899"/>
                </a:lnTo>
                <a:lnTo>
                  <a:pt x="728345" y="2607946"/>
                </a:lnTo>
                <a:lnTo>
                  <a:pt x="740093" y="2606676"/>
                </a:lnTo>
                <a:lnTo>
                  <a:pt x="752158" y="2605406"/>
                </a:lnTo>
                <a:lnTo>
                  <a:pt x="763905" y="2603501"/>
                </a:lnTo>
                <a:lnTo>
                  <a:pt x="775335" y="2601279"/>
                </a:lnTo>
                <a:lnTo>
                  <a:pt x="787083" y="2598738"/>
                </a:lnTo>
                <a:lnTo>
                  <a:pt x="798830" y="2596198"/>
                </a:lnTo>
                <a:lnTo>
                  <a:pt x="810578" y="2593658"/>
                </a:lnTo>
                <a:lnTo>
                  <a:pt x="822008" y="2590166"/>
                </a:lnTo>
                <a:lnTo>
                  <a:pt x="833438" y="2586673"/>
                </a:lnTo>
                <a:lnTo>
                  <a:pt x="844868" y="2582863"/>
                </a:lnTo>
                <a:lnTo>
                  <a:pt x="856615" y="2578736"/>
                </a:lnTo>
                <a:lnTo>
                  <a:pt x="867410" y="2573973"/>
                </a:lnTo>
                <a:lnTo>
                  <a:pt x="879158" y="2569528"/>
                </a:lnTo>
                <a:lnTo>
                  <a:pt x="890270" y="2564131"/>
                </a:lnTo>
                <a:lnTo>
                  <a:pt x="901383" y="2558733"/>
                </a:lnTo>
                <a:lnTo>
                  <a:pt x="912178" y="2553336"/>
                </a:lnTo>
                <a:lnTo>
                  <a:pt x="923290" y="2547303"/>
                </a:lnTo>
                <a:lnTo>
                  <a:pt x="934085" y="2540636"/>
                </a:lnTo>
                <a:lnTo>
                  <a:pt x="944880" y="2534286"/>
                </a:lnTo>
                <a:lnTo>
                  <a:pt x="955675" y="2527301"/>
                </a:lnTo>
                <a:lnTo>
                  <a:pt x="965835" y="2520633"/>
                </a:lnTo>
                <a:lnTo>
                  <a:pt x="976313" y="2512696"/>
                </a:lnTo>
                <a:lnTo>
                  <a:pt x="986155" y="2505711"/>
                </a:lnTo>
                <a:lnTo>
                  <a:pt x="995680" y="2497456"/>
                </a:lnTo>
                <a:lnTo>
                  <a:pt x="1005205" y="2489836"/>
                </a:lnTo>
                <a:lnTo>
                  <a:pt x="1014095" y="2481581"/>
                </a:lnTo>
                <a:lnTo>
                  <a:pt x="1023303" y="2473326"/>
                </a:lnTo>
                <a:lnTo>
                  <a:pt x="1031558" y="2464753"/>
                </a:lnTo>
                <a:lnTo>
                  <a:pt x="1040130" y="2456181"/>
                </a:lnTo>
                <a:lnTo>
                  <a:pt x="1048385" y="2446973"/>
                </a:lnTo>
                <a:lnTo>
                  <a:pt x="1056640" y="2438083"/>
                </a:lnTo>
                <a:lnTo>
                  <a:pt x="1064260" y="2429193"/>
                </a:lnTo>
                <a:lnTo>
                  <a:pt x="1071563" y="2419351"/>
                </a:lnTo>
                <a:lnTo>
                  <a:pt x="1078865" y="2409826"/>
                </a:lnTo>
                <a:lnTo>
                  <a:pt x="1085533" y="2400301"/>
                </a:lnTo>
                <a:lnTo>
                  <a:pt x="1092200" y="2390458"/>
                </a:lnTo>
                <a:lnTo>
                  <a:pt x="1098550" y="2380616"/>
                </a:lnTo>
                <a:lnTo>
                  <a:pt x="1104583" y="2370456"/>
                </a:lnTo>
                <a:lnTo>
                  <a:pt x="1110933" y="2360296"/>
                </a:lnTo>
                <a:lnTo>
                  <a:pt x="1116330" y="2349818"/>
                </a:lnTo>
                <a:lnTo>
                  <a:pt x="1121728" y="2339023"/>
                </a:lnTo>
                <a:lnTo>
                  <a:pt x="1126808" y="2328863"/>
                </a:lnTo>
                <a:lnTo>
                  <a:pt x="1131570" y="2318068"/>
                </a:lnTo>
                <a:lnTo>
                  <a:pt x="1136015" y="2306956"/>
                </a:lnTo>
                <a:lnTo>
                  <a:pt x="1140778" y="2296478"/>
                </a:lnTo>
                <a:lnTo>
                  <a:pt x="1144588" y="2285366"/>
                </a:lnTo>
                <a:lnTo>
                  <a:pt x="1148398" y="2274253"/>
                </a:lnTo>
                <a:lnTo>
                  <a:pt x="1151890" y="2263141"/>
                </a:lnTo>
                <a:lnTo>
                  <a:pt x="1155383" y="2251711"/>
                </a:lnTo>
                <a:lnTo>
                  <a:pt x="1158240" y="2240598"/>
                </a:lnTo>
                <a:lnTo>
                  <a:pt x="1161098" y="2228851"/>
                </a:lnTo>
                <a:lnTo>
                  <a:pt x="1163320" y="2217421"/>
                </a:lnTo>
                <a:lnTo>
                  <a:pt x="1165543" y="2205673"/>
                </a:lnTo>
                <a:lnTo>
                  <a:pt x="1167448" y="2194243"/>
                </a:lnTo>
                <a:lnTo>
                  <a:pt x="1169035" y="2182813"/>
                </a:lnTo>
                <a:lnTo>
                  <a:pt x="1170305" y="2170748"/>
                </a:lnTo>
                <a:lnTo>
                  <a:pt x="1171258" y="2159318"/>
                </a:lnTo>
                <a:lnTo>
                  <a:pt x="1172210" y="2147571"/>
                </a:lnTo>
                <a:lnTo>
                  <a:pt x="1172845" y="2135823"/>
                </a:lnTo>
                <a:lnTo>
                  <a:pt x="1172845" y="2123758"/>
                </a:lnTo>
                <a:lnTo>
                  <a:pt x="1172845" y="2112328"/>
                </a:lnTo>
                <a:lnTo>
                  <a:pt x="1172528" y="2100581"/>
                </a:lnTo>
                <a:lnTo>
                  <a:pt x="1172210" y="2088516"/>
                </a:lnTo>
                <a:lnTo>
                  <a:pt x="1170940" y="2076768"/>
                </a:lnTo>
                <a:lnTo>
                  <a:pt x="1169670" y="2065021"/>
                </a:lnTo>
                <a:lnTo>
                  <a:pt x="1168083" y="2053591"/>
                </a:lnTo>
                <a:lnTo>
                  <a:pt x="1166813" y="2041526"/>
                </a:lnTo>
                <a:lnTo>
                  <a:pt x="1164273" y="2029778"/>
                </a:lnTo>
                <a:lnTo>
                  <a:pt x="1162050" y="2018348"/>
                </a:lnTo>
                <a:lnTo>
                  <a:pt x="1159510" y="2006283"/>
                </a:lnTo>
                <a:lnTo>
                  <a:pt x="1156335" y="1994853"/>
                </a:lnTo>
                <a:lnTo>
                  <a:pt x="1153478" y="1983423"/>
                </a:lnTo>
                <a:lnTo>
                  <a:pt x="1149985" y="1971993"/>
                </a:lnTo>
                <a:lnTo>
                  <a:pt x="1145540" y="1960563"/>
                </a:lnTo>
                <a:lnTo>
                  <a:pt x="1141730" y="1949133"/>
                </a:lnTo>
                <a:lnTo>
                  <a:pt x="1137285" y="1937386"/>
                </a:lnTo>
                <a:lnTo>
                  <a:pt x="1132205" y="1926591"/>
                </a:lnTo>
                <a:lnTo>
                  <a:pt x="1127443" y="1914843"/>
                </a:lnTo>
                <a:lnTo>
                  <a:pt x="1122045" y="1903731"/>
                </a:lnTo>
                <a:lnTo>
                  <a:pt x="1116330" y="1892936"/>
                </a:lnTo>
                <a:lnTo>
                  <a:pt x="1110615" y="1882141"/>
                </a:lnTo>
                <a:lnTo>
                  <a:pt x="1103948" y="1871028"/>
                </a:lnTo>
                <a:lnTo>
                  <a:pt x="1097598" y="1860233"/>
                </a:lnTo>
                <a:lnTo>
                  <a:pt x="1090613" y="1849438"/>
                </a:lnTo>
                <a:lnTo>
                  <a:pt x="1083310" y="1839278"/>
                </a:lnTo>
                <a:lnTo>
                  <a:pt x="1076008" y="1829436"/>
                </a:lnTo>
                <a:lnTo>
                  <a:pt x="1068388" y="1819276"/>
                </a:lnTo>
                <a:lnTo>
                  <a:pt x="1060768" y="1809751"/>
                </a:lnTo>
                <a:lnTo>
                  <a:pt x="1053148" y="1800226"/>
                </a:lnTo>
                <a:lnTo>
                  <a:pt x="1044575" y="1791018"/>
                </a:lnTo>
                <a:lnTo>
                  <a:pt x="1036320" y="1782128"/>
                </a:lnTo>
                <a:lnTo>
                  <a:pt x="1027748" y="1773556"/>
                </a:lnTo>
                <a:lnTo>
                  <a:pt x="1019175" y="1764983"/>
                </a:lnTo>
                <a:lnTo>
                  <a:pt x="1010285" y="1757046"/>
                </a:lnTo>
                <a:lnTo>
                  <a:pt x="1001395" y="1749108"/>
                </a:lnTo>
                <a:lnTo>
                  <a:pt x="992188" y="1741171"/>
                </a:lnTo>
                <a:lnTo>
                  <a:pt x="982663" y="1734186"/>
                </a:lnTo>
                <a:lnTo>
                  <a:pt x="973138" y="1726883"/>
                </a:lnTo>
                <a:lnTo>
                  <a:pt x="963613" y="1719898"/>
                </a:lnTo>
                <a:lnTo>
                  <a:pt x="953770" y="1713230"/>
                </a:lnTo>
                <a:lnTo>
                  <a:pt x="943610" y="1706880"/>
                </a:lnTo>
                <a:lnTo>
                  <a:pt x="933768" y="1700848"/>
                </a:lnTo>
                <a:lnTo>
                  <a:pt x="923290" y="1695133"/>
                </a:lnTo>
                <a:lnTo>
                  <a:pt x="913130" y="1689418"/>
                </a:lnTo>
                <a:lnTo>
                  <a:pt x="902335" y="1684020"/>
                </a:lnTo>
                <a:lnTo>
                  <a:pt x="892175" y="1678623"/>
                </a:lnTo>
                <a:lnTo>
                  <a:pt x="881380" y="1673860"/>
                </a:lnTo>
                <a:lnTo>
                  <a:pt x="870268" y="1669415"/>
                </a:lnTo>
                <a:lnTo>
                  <a:pt x="859473" y="1664653"/>
                </a:lnTo>
                <a:lnTo>
                  <a:pt x="848360" y="1660843"/>
                </a:lnTo>
                <a:lnTo>
                  <a:pt x="837248" y="1657033"/>
                </a:lnTo>
                <a:lnTo>
                  <a:pt x="825818" y="1653858"/>
                </a:lnTo>
                <a:lnTo>
                  <a:pt x="814705" y="1650365"/>
                </a:lnTo>
                <a:lnTo>
                  <a:pt x="803275" y="1647190"/>
                </a:lnTo>
                <a:lnTo>
                  <a:pt x="791845" y="1644651"/>
                </a:lnTo>
                <a:lnTo>
                  <a:pt x="780415" y="1642111"/>
                </a:lnTo>
                <a:lnTo>
                  <a:pt x="768985" y="1639888"/>
                </a:lnTo>
                <a:lnTo>
                  <a:pt x="757238" y="1637983"/>
                </a:lnTo>
                <a:lnTo>
                  <a:pt x="745490" y="1636395"/>
                </a:lnTo>
                <a:lnTo>
                  <a:pt x="734060" y="1635125"/>
                </a:lnTo>
                <a:lnTo>
                  <a:pt x="722313" y="1633855"/>
                </a:lnTo>
                <a:lnTo>
                  <a:pt x="710565" y="1632903"/>
                </a:lnTo>
                <a:lnTo>
                  <a:pt x="698818" y="1632585"/>
                </a:lnTo>
                <a:lnTo>
                  <a:pt x="687070" y="1632268"/>
                </a:lnTo>
                <a:close/>
                <a:moveTo>
                  <a:pt x="1446848" y="1466850"/>
                </a:moveTo>
                <a:lnTo>
                  <a:pt x="1448435" y="1479858"/>
                </a:lnTo>
                <a:lnTo>
                  <a:pt x="1450658" y="1496357"/>
                </a:lnTo>
                <a:lnTo>
                  <a:pt x="1453833" y="1515711"/>
                </a:lnTo>
                <a:lnTo>
                  <a:pt x="1457960" y="1538238"/>
                </a:lnTo>
                <a:lnTo>
                  <a:pt x="1468120" y="1591541"/>
                </a:lnTo>
                <a:lnTo>
                  <a:pt x="1480185" y="1653093"/>
                </a:lnTo>
                <a:lnTo>
                  <a:pt x="1494155" y="1721308"/>
                </a:lnTo>
                <a:lnTo>
                  <a:pt x="1509713" y="1794282"/>
                </a:lnTo>
                <a:lnTo>
                  <a:pt x="1525905" y="1870112"/>
                </a:lnTo>
                <a:lnTo>
                  <a:pt x="1542098" y="1946576"/>
                </a:lnTo>
                <a:lnTo>
                  <a:pt x="1574800" y="2092842"/>
                </a:lnTo>
                <a:lnTo>
                  <a:pt x="1602740" y="2217533"/>
                </a:lnTo>
                <a:lnTo>
                  <a:pt x="1629410" y="2336830"/>
                </a:lnTo>
                <a:lnTo>
                  <a:pt x="1730693" y="1746690"/>
                </a:lnTo>
                <a:lnTo>
                  <a:pt x="1671003" y="1606453"/>
                </a:lnTo>
                <a:lnTo>
                  <a:pt x="1768475" y="1514442"/>
                </a:lnTo>
                <a:lnTo>
                  <a:pt x="1798955" y="1514442"/>
                </a:lnTo>
                <a:lnTo>
                  <a:pt x="1806258" y="1514442"/>
                </a:lnTo>
                <a:lnTo>
                  <a:pt x="1836420" y="1514442"/>
                </a:lnTo>
                <a:lnTo>
                  <a:pt x="1933575" y="1606453"/>
                </a:lnTo>
                <a:lnTo>
                  <a:pt x="1873885" y="1746690"/>
                </a:lnTo>
                <a:lnTo>
                  <a:pt x="1975168" y="2336830"/>
                </a:lnTo>
                <a:lnTo>
                  <a:pt x="2002155" y="2217533"/>
                </a:lnTo>
                <a:lnTo>
                  <a:pt x="2030095" y="2092842"/>
                </a:lnTo>
                <a:lnTo>
                  <a:pt x="2062480" y="1946576"/>
                </a:lnTo>
                <a:lnTo>
                  <a:pt x="2078990" y="1870112"/>
                </a:lnTo>
                <a:lnTo>
                  <a:pt x="2094865" y="1794282"/>
                </a:lnTo>
                <a:lnTo>
                  <a:pt x="2110740" y="1721308"/>
                </a:lnTo>
                <a:lnTo>
                  <a:pt x="2124393" y="1653093"/>
                </a:lnTo>
                <a:lnTo>
                  <a:pt x="2136775" y="1591541"/>
                </a:lnTo>
                <a:lnTo>
                  <a:pt x="2146618" y="1538238"/>
                </a:lnTo>
                <a:lnTo>
                  <a:pt x="2150428" y="1515711"/>
                </a:lnTo>
                <a:lnTo>
                  <a:pt x="2153920" y="1496357"/>
                </a:lnTo>
                <a:lnTo>
                  <a:pt x="2156143" y="1479858"/>
                </a:lnTo>
                <a:lnTo>
                  <a:pt x="2157730" y="1466850"/>
                </a:lnTo>
                <a:lnTo>
                  <a:pt x="2164398" y="1469071"/>
                </a:lnTo>
                <a:lnTo>
                  <a:pt x="2173923" y="1471609"/>
                </a:lnTo>
                <a:lnTo>
                  <a:pt x="2226628" y="1488108"/>
                </a:lnTo>
                <a:lnTo>
                  <a:pt x="2293620" y="1509683"/>
                </a:lnTo>
                <a:lnTo>
                  <a:pt x="2331085" y="1522374"/>
                </a:lnTo>
                <a:lnTo>
                  <a:pt x="2370455" y="1535700"/>
                </a:lnTo>
                <a:lnTo>
                  <a:pt x="2411730" y="1549660"/>
                </a:lnTo>
                <a:lnTo>
                  <a:pt x="2453323" y="1564255"/>
                </a:lnTo>
                <a:lnTo>
                  <a:pt x="2495868" y="1579801"/>
                </a:lnTo>
                <a:lnTo>
                  <a:pt x="2538413" y="1595665"/>
                </a:lnTo>
                <a:lnTo>
                  <a:pt x="2580005" y="1612164"/>
                </a:lnTo>
                <a:lnTo>
                  <a:pt x="2620645" y="1628345"/>
                </a:lnTo>
                <a:lnTo>
                  <a:pt x="2659698" y="1644844"/>
                </a:lnTo>
                <a:lnTo>
                  <a:pt x="2678430" y="1653410"/>
                </a:lnTo>
                <a:lnTo>
                  <a:pt x="2696210" y="1661342"/>
                </a:lnTo>
                <a:lnTo>
                  <a:pt x="2713990" y="1669909"/>
                </a:lnTo>
                <a:lnTo>
                  <a:pt x="2730818" y="1678158"/>
                </a:lnTo>
                <a:lnTo>
                  <a:pt x="2747010" y="1686090"/>
                </a:lnTo>
                <a:lnTo>
                  <a:pt x="2761933" y="1694339"/>
                </a:lnTo>
                <a:lnTo>
                  <a:pt x="2773363" y="1705761"/>
                </a:lnTo>
                <a:lnTo>
                  <a:pt x="2785110" y="1718770"/>
                </a:lnTo>
                <a:lnTo>
                  <a:pt x="2798128" y="1733364"/>
                </a:lnTo>
                <a:lnTo>
                  <a:pt x="2805113" y="1741296"/>
                </a:lnTo>
                <a:lnTo>
                  <a:pt x="2811780" y="1749546"/>
                </a:lnTo>
                <a:lnTo>
                  <a:pt x="2818766" y="1758747"/>
                </a:lnTo>
                <a:lnTo>
                  <a:pt x="2825750" y="1768265"/>
                </a:lnTo>
                <a:lnTo>
                  <a:pt x="2833053" y="1778735"/>
                </a:lnTo>
                <a:lnTo>
                  <a:pt x="2839720" y="1789840"/>
                </a:lnTo>
                <a:lnTo>
                  <a:pt x="2847023" y="1801262"/>
                </a:lnTo>
                <a:lnTo>
                  <a:pt x="2854326" y="1813636"/>
                </a:lnTo>
                <a:lnTo>
                  <a:pt x="2861310" y="1826962"/>
                </a:lnTo>
                <a:lnTo>
                  <a:pt x="2867978" y="1840922"/>
                </a:lnTo>
                <a:lnTo>
                  <a:pt x="2874963" y="1855517"/>
                </a:lnTo>
                <a:lnTo>
                  <a:pt x="2881948" y="1871698"/>
                </a:lnTo>
                <a:lnTo>
                  <a:pt x="2888933" y="1887880"/>
                </a:lnTo>
                <a:lnTo>
                  <a:pt x="2895283" y="1905964"/>
                </a:lnTo>
                <a:lnTo>
                  <a:pt x="2901316" y="1924367"/>
                </a:lnTo>
                <a:lnTo>
                  <a:pt x="2907666" y="1944355"/>
                </a:lnTo>
                <a:lnTo>
                  <a:pt x="2913698" y="1964978"/>
                </a:lnTo>
                <a:lnTo>
                  <a:pt x="2919413" y="1986871"/>
                </a:lnTo>
                <a:lnTo>
                  <a:pt x="2924810" y="2010032"/>
                </a:lnTo>
                <a:lnTo>
                  <a:pt x="2930208" y="2034463"/>
                </a:lnTo>
                <a:lnTo>
                  <a:pt x="2934653" y="2059528"/>
                </a:lnTo>
                <a:lnTo>
                  <a:pt x="2939416" y="2086496"/>
                </a:lnTo>
                <a:lnTo>
                  <a:pt x="2943543" y="2114734"/>
                </a:lnTo>
                <a:lnTo>
                  <a:pt x="2947353" y="2144241"/>
                </a:lnTo>
                <a:lnTo>
                  <a:pt x="2950846" y="2175017"/>
                </a:lnTo>
                <a:lnTo>
                  <a:pt x="2953703" y="2207062"/>
                </a:lnTo>
                <a:lnTo>
                  <a:pt x="2954338" y="2215946"/>
                </a:lnTo>
                <a:lnTo>
                  <a:pt x="2954656" y="2230858"/>
                </a:lnTo>
                <a:lnTo>
                  <a:pt x="2955608" y="2275595"/>
                </a:lnTo>
                <a:lnTo>
                  <a:pt x="2957196" y="2411390"/>
                </a:lnTo>
                <a:lnTo>
                  <a:pt x="2959100" y="2583673"/>
                </a:lnTo>
                <a:lnTo>
                  <a:pt x="2960688" y="2760715"/>
                </a:lnTo>
                <a:lnTo>
                  <a:pt x="2908936" y="2767695"/>
                </a:lnTo>
                <a:lnTo>
                  <a:pt x="2857818" y="2773723"/>
                </a:lnTo>
                <a:lnTo>
                  <a:pt x="2806383" y="2779434"/>
                </a:lnTo>
                <a:lnTo>
                  <a:pt x="2755266" y="2784511"/>
                </a:lnTo>
                <a:lnTo>
                  <a:pt x="2702878" y="2788952"/>
                </a:lnTo>
                <a:lnTo>
                  <a:pt x="2649220" y="2793712"/>
                </a:lnTo>
                <a:lnTo>
                  <a:pt x="2536825" y="2802278"/>
                </a:lnTo>
                <a:lnTo>
                  <a:pt x="2535555" y="2668704"/>
                </a:lnTo>
                <a:lnTo>
                  <a:pt x="2534920" y="2527832"/>
                </a:lnTo>
                <a:lnTo>
                  <a:pt x="2534285" y="2333022"/>
                </a:lnTo>
                <a:lnTo>
                  <a:pt x="2534285" y="2318745"/>
                </a:lnTo>
                <a:lnTo>
                  <a:pt x="2533333" y="2305102"/>
                </a:lnTo>
                <a:lnTo>
                  <a:pt x="2531745" y="2291776"/>
                </a:lnTo>
                <a:lnTo>
                  <a:pt x="2530475" y="2279085"/>
                </a:lnTo>
                <a:lnTo>
                  <a:pt x="2527935" y="2266711"/>
                </a:lnTo>
                <a:lnTo>
                  <a:pt x="2525713" y="2254654"/>
                </a:lnTo>
                <a:lnTo>
                  <a:pt x="2522538" y="2243232"/>
                </a:lnTo>
                <a:lnTo>
                  <a:pt x="2519680" y="2232127"/>
                </a:lnTo>
                <a:lnTo>
                  <a:pt x="2515870" y="2221340"/>
                </a:lnTo>
                <a:lnTo>
                  <a:pt x="2512060" y="2210870"/>
                </a:lnTo>
                <a:lnTo>
                  <a:pt x="2508250" y="2200717"/>
                </a:lnTo>
                <a:lnTo>
                  <a:pt x="2503488" y="2191198"/>
                </a:lnTo>
                <a:lnTo>
                  <a:pt x="2499360" y="2181680"/>
                </a:lnTo>
                <a:lnTo>
                  <a:pt x="2494280" y="2172796"/>
                </a:lnTo>
                <a:lnTo>
                  <a:pt x="2489835" y="2163912"/>
                </a:lnTo>
                <a:lnTo>
                  <a:pt x="2484755" y="2155346"/>
                </a:lnTo>
                <a:lnTo>
                  <a:pt x="2484755" y="2813383"/>
                </a:lnTo>
                <a:lnTo>
                  <a:pt x="2405698" y="2818459"/>
                </a:lnTo>
                <a:lnTo>
                  <a:pt x="2323148" y="2822584"/>
                </a:lnTo>
                <a:lnTo>
                  <a:pt x="2238058" y="2826391"/>
                </a:lnTo>
                <a:lnTo>
                  <a:pt x="2150745" y="2829881"/>
                </a:lnTo>
                <a:lnTo>
                  <a:pt x="2062798" y="2832102"/>
                </a:lnTo>
                <a:lnTo>
                  <a:pt x="1974850" y="2834006"/>
                </a:lnTo>
                <a:lnTo>
                  <a:pt x="1887538" y="2835275"/>
                </a:lnTo>
                <a:lnTo>
                  <a:pt x="1802448" y="2835275"/>
                </a:lnTo>
                <a:lnTo>
                  <a:pt x="1750378" y="2835275"/>
                </a:lnTo>
                <a:lnTo>
                  <a:pt x="1697673" y="2834958"/>
                </a:lnTo>
                <a:lnTo>
                  <a:pt x="1644333" y="2834006"/>
                </a:lnTo>
                <a:lnTo>
                  <a:pt x="1590358" y="2833372"/>
                </a:lnTo>
                <a:lnTo>
                  <a:pt x="1536065" y="2832102"/>
                </a:lnTo>
                <a:lnTo>
                  <a:pt x="1482090" y="2830516"/>
                </a:lnTo>
                <a:lnTo>
                  <a:pt x="1427798" y="2829247"/>
                </a:lnTo>
                <a:lnTo>
                  <a:pt x="1374775" y="2826709"/>
                </a:lnTo>
                <a:lnTo>
                  <a:pt x="1257300" y="2643639"/>
                </a:lnTo>
                <a:lnTo>
                  <a:pt x="1274128" y="2624919"/>
                </a:lnTo>
                <a:lnTo>
                  <a:pt x="1290003" y="2605882"/>
                </a:lnTo>
                <a:lnTo>
                  <a:pt x="1305560" y="2585894"/>
                </a:lnTo>
                <a:lnTo>
                  <a:pt x="1319848" y="2565588"/>
                </a:lnTo>
                <a:lnTo>
                  <a:pt x="1334135" y="2544965"/>
                </a:lnTo>
                <a:lnTo>
                  <a:pt x="1347470" y="2524024"/>
                </a:lnTo>
                <a:lnTo>
                  <a:pt x="1360170" y="2502132"/>
                </a:lnTo>
                <a:lnTo>
                  <a:pt x="1371918" y="2480557"/>
                </a:lnTo>
                <a:lnTo>
                  <a:pt x="1383348" y="2458348"/>
                </a:lnTo>
                <a:lnTo>
                  <a:pt x="1393825" y="2435503"/>
                </a:lnTo>
                <a:lnTo>
                  <a:pt x="1403668" y="2412342"/>
                </a:lnTo>
                <a:lnTo>
                  <a:pt x="1412558" y="2389181"/>
                </a:lnTo>
                <a:lnTo>
                  <a:pt x="1420813" y="2365385"/>
                </a:lnTo>
                <a:lnTo>
                  <a:pt x="1428115" y="2341589"/>
                </a:lnTo>
                <a:lnTo>
                  <a:pt x="1435100" y="2317158"/>
                </a:lnTo>
                <a:lnTo>
                  <a:pt x="1441133" y="2293045"/>
                </a:lnTo>
                <a:lnTo>
                  <a:pt x="1444943" y="2274008"/>
                </a:lnTo>
                <a:lnTo>
                  <a:pt x="1448753" y="2254972"/>
                </a:lnTo>
                <a:lnTo>
                  <a:pt x="1451928" y="2236252"/>
                </a:lnTo>
                <a:lnTo>
                  <a:pt x="1454785" y="2217215"/>
                </a:lnTo>
                <a:lnTo>
                  <a:pt x="1456690" y="2198179"/>
                </a:lnTo>
                <a:lnTo>
                  <a:pt x="1458595" y="2179142"/>
                </a:lnTo>
                <a:lnTo>
                  <a:pt x="1459548" y="2160105"/>
                </a:lnTo>
                <a:lnTo>
                  <a:pt x="1460500" y="2141068"/>
                </a:lnTo>
                <a:lnTo>
                  <a:pt x="1460818" y="2122349"/>
                </a:lnTo>
                <a:lnTo>
                  <a:pt x="1460500" y="2103312"/>
                </a:lnTo>
                <a:lnTo>
                  <a:pt x="1459548" y="2084593"/>
                </a:lnTo>
                <a:lnTo>
                  <a:pt x="1458913" y="2065873"/>
                </a:lnTo>
                <a:lnTo>
                  <a:pt x="1457008" y="2046519"/>
                </a:lnTo>
                <a:lnTo>
                  <a:pt x="1455103" y="2027800"/>
                </a:lnTo>
                <a:lnTo>
                  <a:pt x="1452880" y="2009715"/>
                </a:lnTo>
                <a:lnTo>
                  <a:pt x="1449705" y="1990995"/>
                </a:lnTo>
                <a:lnTo>
                  <a:pt x="1446213" y="1971958"/>
                </a:lnTo>
                <a:lnTo>
                  <a:pt x="1442403" y="1953874"/>
                </a:lnTo>
                <a:lnTo>
                  <a:pt x="1437958" y="1935471"/>
                </a:lnTo>
                <a:lnTo>
                  <a:pt x="1433195" y="1917069"/>
                </a:lnTo>
                <a:lnTo>
                  <a:pt x="1427798" y="1898984"/>
                </a:lnTo>
                <a:lnTo>
                  <a:pt x="1422083" y="1881217"/>
                </a:lnTo>
                <a:lnTo>
                  <a:pt x="1416050" y="1863132"/>
                </a:lnTo>
                <a:lnTo>
                  <a:pt x="1409383" y="1845364"/>
                </a:lnTo>
                <a:lnTo>
                  <a:pt x="1402715" y="1827596"/>
                </a:lnTo>
                <a:lnTo>
                  <a:pt x="1395095" y="1810146"/>
                </a:lnTo>
                <a:lnTo>
                  <a:pt x="1386840" y="1792696"/>
                </a:lnTo>
                <a:lnTo>
                  <a:pt x="1378585" y="1775563"/>
                </a:lnTo>
                <a:lnTo>
                  <a:pt x="1369695" y="1758429"/>
                </a:lnTo>
                <a:lnTo>
                  <a:pt x="1360488" y="1741614"/>
                </a:lnTo>
                <a:lnTo>
                  <a:pt x="1350963" y="1724798"/>
                </a:lnTo>
                <a:lnTo>
                  <a:pt x="1340485" y="1708299"/>
                </a:lnTo>
                <a:lnTo>
                  <a:pt x="1333500" y="1696877"/>
                </a:lnTo>
                <a:lnTo>
                  <a:pt x="1325563" y="1685773"/>
                </a:lnTo>
                <a:lnTo>
                  <a:pt x="1317943" y="1674668"/>
                </a:lnTo>
                <a:lnTo>
                  <a:pt x="1310323" y="1663563"/>
                </a:lnTo>
                <a:lnTo>
                  <a:pt x="1302385" y="1653093"/>
                </a:lnTo>
                <a:lnTo>
                  <a:pt x="1293813" y="1642623"/>
                </a:lnTo>
                <a:lnTo>
                  <a:pt x="1285558" y="1632152"/>
                </a:lnTo>
                <a:lnTo>
                  <a:pt x="1276985" y="1621999"/>
                </a:lnTo>
                <a:lnTo>
                  <a:pt x="1259523" y="1602011"/>
                </a:lnTo>
                <a:lnTo>
                  <a:pt x="1241425" y="1582657"/>
                </a:lnTo>
                <a:lnTo>
                  <a:pt x="1222693" y="1564255"/>
                </a:lnTo>
                <a:lnTo>
                  <a:pt x="1203325" y="1546170"/>
                </a:lnTo>
                <a:lnTo>
                  <a:pt x="1270953" y="1523008"/>
                </a:lnTo>
                <a:lnTo>
                  <a:pt x="1332865" y="1502702"/>
                </a:lnTo>
                <a:lnTo>
                  <a:pt x="1386840" y="1485569"/>
                </a:lnTo>
                <a:lnTo>
                  <a:pt x="1430655" y="1471609"/>
                </a:lnTo>
                <a:lnTo>
                  <a:pt x="1440815" y="1468754"/>
                </a:lnTo>
                <a:lnTo>
                  <a:pt x="1446848" y="1466850"/>
                </a:lnTo>
                <a:close/>
                <a:moveTo>
                  <a:pt x="671830" y="1436688"/>
                </a:moveTo>
                <a:lnTo>
                  <a:pt x="688658" y="1436688"/>
                </a:lnTo>
                <a:lnTo>
                  <a:pt x="704850" y="1437323"/>
                </a:lnTo>
                <a:lnTo>
                  <a:pt x="721360" y="1437958"/>
                </a:lnTo>
                <a:lnTo>
                  <a:pt x="737870" y="1439228"/>
                </a:lnTo>
                <a:lnTo>
                  <a:pt x="754380" y="1440816"/>
                </a:lnTo>
                <a:lnTo>
                  <a:pt x="770255" y="1442721"/>
                </a:lnTo>
                <a:lnTo>
                  <a:pt x="786765" y="1444943"/>
                </a:lnTo>
                <a:lnTo>
                  <a:pt x="802958" y="1447483"/>
                </a:lnTo>
                <a:lnTo>
                  <a:pt x="818833" y="1450340"/>
                </a:lnTo>
                <a:lnTo>
                  <a:pt x="835025" y="1453515"/>
                </a:lnTo>
                <a:lnTo>
                  <a:pt x="851218" y="1457643"/>
                </a:lnTo>
                <a:lnTo>
                  <a:pt x="866775" y="1461771"/>
                </a:lnTo>
                <a:lnTo>
                  <a:pt x="882333" y="1466215"/>
                </a:lnTo>
                <a:lnTo>
                  <a:pt x="898208" y="1471295"/>
                </a:lnTo>
                <a:lnTo>
                  <a:pt x="913765" y="1476693"/>
                </a:lnTo>
                <a:lnTo>
                  <a:pt x="929005" y="1482408"/>
                </a:lnTo>
                <a:lnTo>
                  <a:pt x="944563" y="1488440"/>
                </a:lnTo>
                <a:lnTo>
                  <a:pt x="959803" y="1495108"/>
                </a:lnTo>
                <a:lnTo>
                  <a:pt x="974725" y="1501458"/>
                </a:lnTo>
                <a:lnTo>
                  <a:pt x="989648" y="1508760"/>
                </a:lnTo>
                <a:lnTo>
                  <a:pt x="1004253" y="1516380"/>
                </a:lnTo>
                <a:lnTo>
                  <a:pt x="1018540" y="1524318"/>
                </a:lnTo>
                <a:lnTo>
                  <a:pt x="1033145" y="1532573"/>
                </a:lnTo>
                <a:lnTo>
                  <a:pt x="1047433" y="1541146"/>
                </a:lnTo>
                <a:lnTo>
                  <a:pt x="1061085" y="1550035"/>
                </a:lnTo>
                <a:lnTo>
                  <a:pt x="1075373" y="1559560"/>
                </a:lnTo>
                <a:lnTo>
                  <a:pt x="1088708" y="1569085"/>
                </a:lnTo>
                <a:lnTo>
                  <a:pt x="1102043" y="1579245"/>
                </a:lnTo>
                <a:lnTo>
                  <a:pt x="1115378" y="1589723"/>
                </a:lnTo>
                <a:lnTo>
                  <a:pt x="1128078" y="1600518"/>
                </a:lnTo>
                <a:lnTo>
                  <a:pt x="1141095" y="1611630"/>
                </a:lnTo>
                <a:lnTo>
                  <a:pt x="1153478" y="1623061"/>
                </a:lnTo>
                <a:lnTo>
                  <a:pt x="1165543" y="1634490"/>
                </a:lnTo>
                <a:lnTo>
                  <a:pt x="1177290" y="1646873"/>
                </a:lnTo>
                <a:lnTo>
                  <a:pt x="1189355" y="1659573"/>
                </a:lnTo>
                <a:lnTo>
                  <a:pt x="1200785" y="1671955"/>
                </a:lnTo>
                <a:lnTo>
                  <a:pt x="1211898" y="1685608"/>
                </a:lnTo>
                <a:lnTo>
                  <a:pt x="1222693" y="1698943"/>
                </a:lnTo>
                <a:lnTo>
                  <a:pt x="1233170" y="1712595"/>
                </a:lnTo>
                <a:lnTo>
                  <a:pt x="1243330" y="1726883"/>
                </a:lnTo>
                <a:lnTo>
                  <a:pt x="1253173" y="1741171"/>
                </a:lnTo>
                <a:lnTo>
                  <a:pt x="1262698" y="1755776"/>
                </a:lnTo>
                <a:lnTo>
                  <a:pt x="1272223" y="1771016"/>
                </a:lnTo>
                <a:lnTo>
                  <a:pt x="1280795" y="1785938"/>
                </a:lnTo>
                <a:lnTo>
                  <a:pt x="1289050" y="1801496"/>
                </a:lnTo>
                <a:lnTo>
                  <a:pt x="1297305" y="1817053"/>
                </a:lnTo>
                <a:lnTo>
                  <a:pt x="1304925" y="1832293"/>
                </a:lnTo>
                <a:lnTo>
                  <a:pt x="1311593" y="1848168"/>
                </a:lnTo>
                <a:lnTo>
                  <a:pt x="1318578" y="1864043"/>
                </a:lnTo>
                <a:lnTo>
                  <a:pt x="1324610" y="1879918"/>
                </a:lnTo>
                <a:lnTo>
                  <a:pt x="1330325" y="1895793"/>
                </a:lnTo>
                <a:lnTo>
                  <a:pt x="1335723" y="1911986"/>
                </a:lnTo>
                <a:lnTo>
                  <a:pt x="1340803" y="1927861"/>
                </a:lnTo>
                <a:lnTo>
                  <a:pt x="1345248" y="1944371"/>
                </a:lnTo>
                <a:lnTo>
                  <a:pt x="1349693" y="1960881"/>
                </a:lnTo>
                <a:lnTo>
                  <a:pt x="1353503" y="1977073"/>
                </a:lnTo>
                <a:lnTo>
                  <a:pt x="1356360" y="1993266"/>
                </a:lnTo>
                <a:lnTo>
                  <a:pt x="1359535" y="2009776"/>
                </a:lnTo>
                <a:lnTo>
                  <a:pt x="1361758" y="2026286"/>
                </a:lnTo>
                <a:lnTo>
                  <a:pt x="1363980" y="2042796"/>
                </a:lnTo>
                <a:lnTo>
                  <a:pt x="1365568" y="2059623"/>
                </a:lnTo>
                <a:lnTo>
                  <a:pt x="1367155" y="2076133"/>
                </a:lnTo>
                <a:lnTo>
                  <a:pt x="1367790" y="2092326"/>
                </a:lnTo>
                <a:lnTo>
                  <a:pt x="1368425" y="2108836"/>
                </a:lnTo>
                <a:lnTo>
                  <a:pt x="1368425" y="2125346"/>
                </a:lnTo>
                <a:lnTo>
                  <a:pt x="1368425" y="2141856"/>
                </a:lnTo>
                <a:lnTo>
                  <a:pt x="1367473" y="2158366"/>
                </a:lnTo>
                <a:lnTo>
                  <a:pt x="1366520" y="2174558"/>
                </a:lnTo>
                <a:lnTo>
                  <a:pt x="1364933" y="2191068"/>
                </a:lnTo>
                <a:lnTo>
                  <a:pt x="1363028" y="2207578"/>
                </a:lnTo>
                <a:lnTo>
                  <a:pt x="1360805" y="2223771"/>
                </a:lnTo>
                <a:lnTo>
                  <a:pt x="1357948" y="2239963"/>
                </a:lnTo>
                <a:lnTo>
                  <a:pt x="1354773" y="2256156"/>
                </a:lnTo>
                <a:lnTo>
                  <a:pt x="1351598" y="2272348"/>
                </a:lnTo>
                <a:lnTo>
                  <a:pt x="1348423" y="2284731"/>
                </a:lnTo>
                <a:lnTo>
                  <a:pt x="1345248" y="2297431"/>
                </a:lnTo>
                <a:lnTo>
                  <a:pt x="1342073" y="2309813"/>
                </a:lnTo>
                <a:lnTo>
                  <a:pt x="1337945" y="2322196"/>
                </a:lnTo>
                <a:lnTo>
                  <a:pt x="1334135" y="2334578"/>
                </a:lnTo>
                <a:lnTo>
                  <a:pt x="1330008" y="2347278"/>
                </a:lnTo>
                <a:lnTo>
                  <a:pt x="1325563" y="2359343"/>
                </a:lnTo>
                <a:lnTo>
                  <a:pt x="1320800" y="2371408"/>
                </a:lnTo>
                <a:lnTo>
                  <a:pt x="1316038" y="2383473"/>
                </a:lnTo>
                <a:lnTo>
                  <a:pt x="1310958" y="2395538"/>
                </a:lnTo>
                <a:lnTo>
                  <a:pt x="1305560" y="2407286"/>
                </a:lnTo>
                <a:lnTo>
                  <a:pt x="1299845" y="2419033"/>
                </a:lnTo>
                <a:lnTo>
                  <a:pt x="1294130" y="2431098"/>
                </a:lnTo>
                <a:lnTo>
                  <a:pt x="1288098" y="2442528"/>
                </a:lnTo>
                <a:lnTo>
                  <a:pt x="1281430" y="2453958"/>
                </a:lnTo>
                <a:lnTo>
                  <a:pt x="1275080" y="2465388"/>
                </a:lnTo>
                <a:lnTo>
                  <a:pt x="1268413" y="2476818"/>
                </a:lnTo>
                <a:lnTo>
                  <a:pt x="1261110" y="2487931"/>
                </a:lnTo>
                <a:lnTo>
                  <a:pt x="1253808" y="2499043"/>
                </a:lnTo>
                <a:lnTo>
                  <a:pt x="1246505" y="2509838"/>
                </a:lnTo>
                <a:lnTo>
                  <a:pt x="1238885" y="2520951"/>
                </a:lnTo>
                <a:lnTo>
                  <a:pt x="1230948" y="2531428"/>
                </a:lnTo>
                <a:lnTo>
                  <a:pt x="1223010" y="2541906"/>
                </a:lnTo>
                <a:lnTo>
                  <a:pt x="1214438" y="2552383"/>
                </a:lnTo>
                <a:lnTo>
                  <a:pt x="1206183" y="2562543"/>
                </a:lnTo>
                <a:lnTo>
                  <a:pt x="1197293" y="2573021"/>
                </a:lnTo>
                <a:lnTo>
                  <a:pt x="1188403" y="2582863"/>
                </a:lnTo>
                <a:lnTo>
                  <a:pt x="1179195" y="2592388"/>
                </a:lnTo>
                <a:lnTo>
                  <a:pt x="1169670" y="2602231"/>
                </a:lnTo>
                <a:lnTo>
                  <a:pt x="1160145" y="2611439"/>
                </a:lnTo>
                <a:lnTo>
                  <a:pt x="1150303" y="2620964"/>
                </a:lnTo>
                <a:lnTo>
                  <a:pt x="1140460" y="2630171"/>
                </a:lnTo>
                <a:lnTo>
                  <a:pt x="1455420" y="3124201"/>
                </a:lnTo>
                <a:lnTo>
                  <a:pt x="1458595" y="3128964"/>
                </a:lnTo>
                <a:lnTo>
                  <a:pt x="1461135" y="3134044"/>
                </a:lnTo>
                <a:lnTo>
                  <a:pt x="1463675" y="3139441"/>
                </a:lnTo>
                <a:lnTo>
                  <a:pt x="1465898" y="3144839"/>
                </a:lnTo>
                <a:lnTo>
                  <a:pt x="1467803" y="3150236"/>
                </a:lnTo>
                <a:lnTo>
                  <a:pt x="1469390" y="3155316"/>
                </a:lnTo>
                <a:lnTo>
                  <a:pt x="1470343" y="3160714"/>
                </a:lnTo>
                <a:lnTo>
                  <a:pt x="1471613" y="3166111"/>
                </a:lnTo>
                <a:lnTo>
                  <a:pt x="1472248" y="3171826"/>
                </a:lnTo>
                <a:lnTo>
                  <a:pt x="1472883" y="3177224"/>
                </a:lnTo>
                <a:lnTo>
                  <a:pt x="1473200" y="3182621"/>
                </a:lnTo>
                <a:lnTo>
                  <a:pt x="1473200" y="3188336"/>
                </a:lnTo>
                <a:lnTo>
                  <a:pt x="1472883" y="3193734"/>
                </a:lnTo>
                <a:lnTo>
                  <a:pt x="1471930" y="3199131"/>
                </a:lnTo>
                <a:lnTo>
                  <a:pt x="1471295" y="3204529"/>
                </a:lnTo>
                <a:lnTo>
                  <a:pt x="1470025" y="3209609"/>
                </a:lnTo>
                <a:lnTo>
                  <a:pt x="1469073" y="3215006"/>
                </a:lnTo>
                <a:lnTo>
                  <a:pt x="1467485" y="3220404"/>
                </a:lnTo>
                <a:lnTo>
                  <a:pt x="1465580" y="3225484"/>
                </a:lnTo>
                <a:lnTo>
                  <a:pt x="1463675" y="3230881"/>
                </a:lnTo>
                <a:lnTo>
                  <a:pt x="1461135" y="3235644"/>
                </a:lnTo>
                <a:lnTo>
                  <a:pt x="1458595" y="3240406"/>
                </a:lnTo>
                <a:lnTo>
                  <a:pt x="1455420" y="3245486"/>
                </a:lnTo>
                <a:lnTo>
                  <a:pt x="1452563" y="3249931"/>
                </a:lnTo>
                <a:lnTo>
                  <a:pt x="1449388" y="3254376"/>
                </a:lnTo>
                <a:lnTo>
                  <a:pt x="1445895" y="3258821"/>
                </a:lnTo>
                <a:lnTo>
                  <a:pt x="1442085" y="3262949"/>
                </a:lnTo>
                <a:lnTo>
                  <a:pt x="1437958" y="3266759"/>
                </a:lnTo>
                <a:lnTo>
                  <a:pt x="1433830" y="3270886"/>
                </a:lnTo>
                <a:lnTo>
                  <a:pt x="1429385" y="3274379"/>
                </a:lnTo>
                <a:lnTo>
                  <a:pt x="1424940" y="3277871"/>
                </a:lnTo>
                <a:lnTo>
                  <a:pt x="1419860" y="3281364"/>
                </a:lnTo>
                <a:lnTo>
                  <a:pt x="1415098" y="3283904"/>
                </a:lnTo>
                <a:lnTo>
                  <a:pt x="1409700" y="3287079"/>
                </a:lnTo>
                <a:lnTo>
                  <a:pt x="1404620" y="3289301"/>
                </a:lnTo>
                <a:lnTo>
                  <a:pt x="1399223" y="3291524"/>
                </a:lnTo>
                <a:lnTo>
                  <a:pt x="1393825" y="3293429"/>
                </a:lnTo>
                <a:lnTo>
                  <a:pt x="1388428" y="3295016"/>
                </a:lnTo>
                <a:lnTo>
                  <a:pt x="1382713" y="3296286"/>
                </a:lnTo>
                <a:lnTo>
                  <a:pt x="1377633" y="3297239"/>
                </a:lnTo>
                <a:lnTo>
                  <a:pt x="1372235" y="3298191"/>
                </a:lnTo>
                <a:lnTo>
                  <a:pt x="1366520" y="3298509"/>
                </a:lnTo>
                <a:lnTo>
                  <a:pt x="1361123" y="3298826"/>
                </a:lnTo>
                <a:lnTo>
                  <a:pt x="1355725" y="3298826"/>
                </a:lnTo>
                <a:lnTo>
                  <a:pt x="1350010" y="3298509"/>
                </a:lnTo>
                <a:lnTo>
                  <a:pt x="1344613" y="3297874"/>
                </a:lnTo>
                <a:lnTo>
                  <a:pt x="1339215" y="3296921"/>
                </a:lnTo>
                <a:lnTo>
                  <a:pt x="1333818" y="3295969"/>
                </a:lnTo>
                <a:lnTo>
                  <a:pt x="1328420" y="3294699"/>
                </a:lnTo>
                <a:lnTo>
                  <a:pt x="1323658" y="3293111"/>
                </a:lnTo>
                <a:lnTo>
                  <a:pt x="1318260" y="3291206"/>
                </a:lnTo>
                <a:lnTo>
                  <a:pt x="1313180" y="3289301"/>
                </a:lnTo>
                <a:lnTo>
                  <a:pt x="1308100" y="3287079"/>
                </a:lnTo>
                <a:lnTo>
                  <a:pt x="1303338" y="3284221"/>
                </a:lnTo>
                <a:lnTo>
                  <a:pt x="1298575" y="3281364"/>
                </a:lnTo>
                <a:lnTo>
                  <a:pt x="1293813" y="3278189"/>
                </a:lnTo>
                <a:lnTo>
                  <a:pt x="1289368" y="3275014"/>
                </a:lnTo>
                <a:lnTo>
                  <a:pt x="1284923" y="3271839"/>
                </a:lnTo>
                <a:lnTo>
                  <a:pt x="1280795" y="3268029"/>
                </a:lnTo>
                <a:lnTo>
                  <a:pt x="1276985" y="3263584"/>
                </a:lnTo>
                <a:lnTo>
                  <a:pt x="1273175" y="3259456"/>
                </a:lnTo>
                <a:lnTo>
                  <a:pt x="1269365" y="3255329"/>
                </a:lnTo>
                <a:lnTo>
                  <a:pt x="1265873" y="3250249"/>
                </a:lnTo>
                <a:lnTo>
                  <a:pt x="1262698" y="3245804"/>
                </a:lnTo>
                <a:lnTo>
                  <a:pt x="947420" y="2751774"/>
                </a:lnTo>
                <a:lnTo>
                  <a:pt x="935038" y="2756854"/>
                </a:lnTo>
                <a:lnTo>
                  <a:pt x="922338" y="2761934"/>
                </a:lnTo>
                <a:lnTo>
                  <a:pt x="909638" y="2766379"/>
                </a:lnTo>
                <a:lnTo>
                  <a:pt x="896938" y="2770506"/>
                </a:lnTo>
                <a:lnTo>
                  <a:pt x="883920" y="2774951"/>
                </a:lnTo>
                <a:lnTo>
                  <a:pt x="871538" y="2778761"/>
                </a:lnTo>
                <a:lnTo>
                  <a:pt x="858520" y="2782254"/>
                </a:lnTo>
                <a:lnTo>
                  <a:pt x="845503" y="2785429"/>
                </a:lnTo>
                <a:lnTo>
                  <a:pt x="832485" y="2788604"/>
                </a:lnTo>
                <a:lnTo>
                  <a:pt x="819468" y="2791144"/>
                </a:lnTo>
                <a:lnTo>
                  <a:pt x="806450" y="2794001"/>
                </a:lnTo>
                <a:lnTo>
                  <a:pt x="793433" y="2796224"/>
                </a:lnTo>
                <a:lnTo>
                  <a:pt x="780415" y="2798129"/>
                </a:lnTo>
                <a:lnTo>
                  <a:pt x="767398" y="2799716"/>
                </a:lnTo>
                <a:lnTo>
                  <a:pt x="754063" y="2801304"/>
                </a:lnTo>
                <a:lnTo>
                  <a:pt x="741045" y="2802891"/>
                </a:lnTo>
                <a:lnTo>
                  <a:pt x="728028" y="2803526"/>
                </a:lnTo>
                <a:lnTo>
                  <a:pt x="715010" y="2804161"/>
                </a:lnTo>
                <a:lnTo>
                  <a:pt x="701675" y="2804796"/>
                </a:lnTo>
                <a:lnTo>
                  <a:pt x="688658" y="2805114"/>
                </a:lnTo>
                <a:lnTo>
                  <a:pt x="675640" y="2805114"/>
                </a:lnTo>
                <a:lnTo>
                  <a:pt x="662623" y="2804796"/>
                </a:lnTo>
                <a:lnTo>
                  <a:pt x="649605" y="2804161"/>
                </a:lnTo>
                <a:lnTo>
                  <a:pt x="636588" y="2803526"/>
                </a:lnTo>
                <a:lnTo>
                  <a:pt x="623570" y="2802256"/>
                </a:lnTo>
                <a:lnTo>
                  <a:pt x="610553" y="2801304"/>
                </a:lnTo>
                <a:lnTo>
                  <a:pt x="597535" y="2799716"/>
                </a:lnTo>
                <a:lnTo>
                  <a:pt x="584518" y="2797811"/>
                </a:lnTo>
                <a:lnTo>
                  <a:pt x="571818" y="2795906"/>
                </a:lnTo>
                <a:lnTo>
                  <a:pt x="558800" y="2793684"/>
                </a:lnTo>
                <a:lnTo>
                  <a:pt x="546100" y="2791144"/>
                </a:lnTo>
                <a:lnTo>
                  <a:pt x="533718" y="2788286"/>
                </a:lnTo>
                <a:lnTo>
                  <a:pt x="517525" y="2784794"/>
                </a:lnTo>
                <a:lnTo>
                  <a:pt x="501968" y="2780666"/>
                </a:lnTo>
                <a:lnTo>
                  <a:pt x="485775" y="2775904"/>
                </a:lnTo>
                <a:lnTo>
                  <a:pt x="470218" y="2771141"/>
                </a:lnTo>
                <a:lnTo>
                  <a:pt x="454660" y="2765744"/>
                </a:lnTo>
                <a:lnTo>
                  <a:pt x="439103" y="2760029"/>
                </a:lnTo>
                <a:lnTo>
                  <a:pt x="424180" y="2753679"/>
                </a:lnTo>
                <a:lnTo>
                  <a:pt x="408940" y="2747329"/>
                </a:lnTo>
                <a:lnTo>
                  <a:pt x="394018" y="2740661"/>
                </a:lnTo>
                <a:lnTo>
                  <a:pt x="379095" y="2733676"/>
                </a:lnTo>
                <a:lnTo>
                  <a:pt x="364173" y="2725739"/>
                </a:lnTo>
                <a:lnTo>
                  <a:pt x="349568" y="2717801"/>
                </a:lnTo>
                <a:lnTo>
                  <a:pt x="335598" y="2709864"/>
                </a:lnTo>
                <a:lnTo>
                  <a:pt x="321310" y="2700974"/>
                </a:lnTo>
                <a:lnTo>
                  <a:pt x="307023" y="2692084"/>
                </a:lnTo>
                <a:lnTo>
                  <a:pt x="293370" y="2682559"/>
                </a:lnTo>
                <a:lnTo>
                  <a:pt x="279718" y="2673034"/>
                </a:lnTo>
                <a:lnTo>
                  <a:pt x="266065" y="2663191"/>
                </a:lnTo>
                <a:lnTo>
                  <a:pt x="253047" y="2652396"/>
                </a:lnTo>
                <a:lnTo>
                  <a:pt x="240347" y="2641601"/>
                </a:lnTo>
                <a:lnTo>
                  <a:pt x="227647" y="2630489"/>
                </a:lnTo>
                <a:lnTo>
                  <a:pt x="214947" y="2619059"/>
                </a:lnTo>
                <a:lnTo>
                  <a:pt x="203200" y="2607629"/>
                </a:lnTo>
                <a:lnTo>
                  <a:pt x="190817" y="2595563"/>
                </a:lnTo>
                <a:lnTo>
                  <a:pt x="179387" y="2582863"/>
                </a:lnTo>
                <a:lnTo>
                  <a:pt x="167957" y="2570163"/>
                </a:lnTo>
                <a:lnTo>
                  <a:pt x="156845" y="2556828"/>
                </a:lnTo>
                <a:lnTo>
                  <a:pt x="146050" y="2543493"/>
                </a:lnTo>
                <a:lnTo>
                  <a:pt x="135255" y="2529523"/>
                </a:lnTo>
                <a:lnTo>
                  <a:pt x="125095" y="2515553"/>
                </a:lnTo>
                <a:lnTo>
                  <a:pt x="115252" y="2500948"/>
                </a:lnTo>
                <a:lnTo>
                  <a:pt x="105410" y="2486343"/>
                </a:lnTo>
                <a:lnTo>
                  <a:pt x="96202" y="2471103"/>
                </a:lnTo>
                <a:lnTo>
                  <a:pt x="87630" y="2456181"/>
                </a:lnTo>
                <a:lnTo>
                  <a:pt x="79057" y="2440941"/>
                </a:lnTo>
                <a:lnTo>
                  <a:pt x="71437" y="2425383"/>
                </a:lnTo>
                <a:lnTo>
                  <a:pt x="63817" y="2409826"/>
                </a:lnTo>
                <a:lnTo>
                  <a:pt x="56515" y="2394268"/>
                </a:lnTo>
                <a:lnTo>
                  <a:pt x="50165" y="2378076"/>
                </a:lnTo>
                <a:lnTo>
                  <a:pt x="43815" y="2362518"/>
                </a:lnTo>
                <a:lnTo>
                  <a:pt x="38100" y="2346326"/>
                </a:lnTo>
                <a:lnTo>
                  <a:pt x="32385" y="2330451"/>
                </a:lnTo>
                <a:lnTo>
                  <a:pt x="27622" y="2313941"/>
                </a:lnTo>
                <a:lnTo>
                  <a:pt x="23177" y="2297748"/>
                </a:lnTo>
                <a:lnTo>
                  <a:pt x="19050" y="2281556"/>
                </a:lnTo>
                <a:lnTo>
                  <a:pt x="15240" y="2265363"/>
                </a:lnTo>
                <a:lnTo>
                  <a:pt x="11747" y="2248853"/>
                </a:lnTo>
                <a:lnTo>
                  <a:pt x="9207" y="2232343"/>
                </a:lnTo>
                <a:lnTo>
                  <a:pt x="6350" y="2216151"/>
                </a:lnTo>
                <a:lnTo>
                  <a:pt x="4445" y="2199641"/>
                </a:lnTo>
                <a:lnTo>
                  <a:pt x="2540" y="2182813"/>
                </a:lnTo>
                <a:lnTo>
                  <a:pt x="1587" y="2166303"/>
                </a:lnTo>
                <a:lnTo>
                  <a:pt x="635" y="2149793"/>
                </a:lnTo>
                <a:lnTo>
                  <a:pt x="0" y="2133283"/>
                </a:lnTo>
                <a:lnTo>
                  <a:pt x="0" y="2117091"/>
                </a:lnTo>
                <a:lnTo>
                  <a:pt x="317" y="2100581"/>
                </a:lnTo>
                <a:lnTo>
                  <a:pt x="952" y="2084071"/>
                </a:lnTo>
                <a:lnTo>
                  <a:pt x="2222" y="2067561"/>
                </a:lnTo>
                <a:lnTo>
                  <a:pt x="3810" y="2051051"/>
                </a:lnTo>
                <a:lnTo>
                  <a:pt x="5715" y="2034541"/>
                </a:lnTo>
                <a:lnTo>
                  <a:pt x="7937" y="2018666"/>
                </a:lnTo>
                <a:lnTo>
                  <a:pt x="10795" y="2002473"/>
                </a:lnTo>
                <a:lnTo>
                  <a:pt x="13652" y="1986598"/>
                </a:lnTo>
                <a:lnTo>
                  <a:pt x="17145" y="1970406"/>
                </a:lnTo>
                <a:lnTo>
                  <a:pt x="20955" y="1954213"/>
                </a:lnTo>
                <a:lnTo>
                  <a:pt x="24765" y="1938656"/>
                </a:lnTo>
                <a:lnTo>
                  <a:pt x="29527" y="1922463"/>
                </a:lnTo>
                <a:lnTo>
                  <a:pt x="34290" y="1906906"/>
                </a:lnTo>
                <a:lnTo>
                  <a:pt x="39687" y="1891666"/>
                </a:lnTo>
                <a:lnTo>
                  <a:pt x="45402" y="1876426"/>
                </a:lnTo>
                <a:lnTo>
                  <a:pt x="51752" y="1861186"/>
                </a:lnTo>
                <a:lnTo>
                  <a:pt x="58102" y="1845628"/>
                </a:lnTo>
                <a:lnTo>
                  <a:pt x="64452" y="1830706"/>
                </a:lnTo>
                <a:lnTo>
                  <a:pt x="71755" y="1815783"/>
                </a:lnTo>
                <a:lnTo>
                  <a:pt x="79375" y="1800861"/>
                </a:lnTo>
                <a:lnTo>
                  <a:pt x="87630" y="1786573"/>
                </a:lnTo>
                <a:lnTo>
                  <a:pt x="95567" y="1772286"/>
                </a:lnTo>
                <a:lnTo>
                  <a:pt x="104457" y="1757998"/>
                </a:lnTo>
                <a:lnTo>
                  <a:pt x="113030" y="1744028"/>
                </a:lnTo>
                <a:lnTo>
                  <a:pt x="122872" y="1730376"/>
                </a:lnTo>
                <a:lnTo>
                  <a:pt x="132397" y="1716723"/>
                </a:lnTo>
                <a:lnTo>
                  <a:pt x="142240" y="1703388"/>
                </a:lnTo>
                <a:lnTo>
                  <a:pt x="152717" y="1690053"/>
                </a:lnTo>
                <a:lnTo>
                  <a:pt x="163195" y="1677353"/>
                </a:lnTo>
                <a:lnTo>
                  <a:pt x="174307" y="1664335"/>
                </a:lnTo>
                <a:lnTo>
                  <a:pt x="185737" y="1652270"/>
                </a:lnTo>
                <a:lnTo>
                  <a:pt x="197802" y="1639888"/>
                </a:lnTo>
                <a:lnTo>
                  <a:pt x="209867" y="1628140"/>
                </a:lnTo>
                <a:lnTo>
                  <a:pt x="222250" y="1616075"/>
                </a:lnTo>
                <a:lnTo>
                  <a:pt x="235267" y="1604646"/>
                </a:lnTo>
                <a:lnTo>
                  <a:pt x="248285" y="1593533"/>
                </a:lnTo>
                <a:lnTo>
                  <a:pt x="261937" y="1583056"/>
                </a:lnTo>
                <a:lnTo>
                  <a:pt x="275908" y="1572260"/>
                </a:lnTo>
                <a:lnTo>
                  <a:pt x="289878" y="1561783"/>
                </a:lnTo>
                <a:lnTo>
                  <a:pt x="304165" y="1552258"/>
                </a:lnTo>
                <a:lnTo>
                  <a:pt x="319088" y="1542416"/>
                </a:lnTo>
                <a:lnTo>
                  <a:pt x="334010" y="1533208"/>
                </a:lnTo>
                <a:lnTo>
                  <a:pt x="349250" y="1524318"/>
                </a:lnTo>
                <a:lnTo>
                  <a:pt x="364490" y="1516063"/>
                </a:lnTo>
                <a:lnTo>
                  <a:pt x="379730" y="1508443"/>
                </a:lnTo>
                <a:lnTo>
                  <a:pt x="395605" y="1500823"/>
                </a:lnTo>
                <a:lnTo>
                  <a:pt x="411163" y="1493838"/>
                </a:lnTo>
                <a:lnTo>
                  <a:pt x="426720" y="1486853"/>
                </a:lnTo>
                <a:lnTo>
                  <a:pt x="442913" y="1480821"/>
                </a:lnTo>
                <a:lnTo>
                  <a:pt x="459105" y="1475105"/>
                </a:lnTo>
                <a:lnTo>
                  <a:pt x="474980" y="1469708"/>
                </a:lnTo>
                <a:lnTo>
                  <a:pt x="491173" y="1464628"/>
                </a:lnTo>
                <a:lnTo>
                  <a:pt x="507365" y="1460183"/>
                </a:lnTo>
                <a:lnTo>
                  <a:pt x="523558" y="1456055"/>
                </a:lnTo>
                <a:lnTo>
                  <a:pt x="540068" y="1452245"/>
                </a:lnTo>
                <a:lnTo>
                  <a:pt x="556578" y="1449070"/>
                </a:lnTo>
                <a:lnTo>
                  <a:pt x="573088" y="1445895"/>
                </a:lnTo>
                <a:lnTo>
                  <a:pt x="589598" y="1443356"/>
                </a:lnTo>
                <a:lnTo>
                  <a:pt x="605790" y="1441451"/>
                </a:lnTo>
                <a:lnTo>
                  <a:pt x="622300" y="1439546"/>
                </a:lnTo>
                <a:lnTo>
                  <a:pt x="638810" y="1438275"/>
                </a:lnTo>
                <a:lnTo>
                  <a:pt x="655320" y="1437640"/>
                </a:lnTo>
                <a:lnTo>
                  <a:pt x="671830" y="1436688"/>
                </a:lnTo>
                <a:close/>
                <a:moveTo>
                  <a:pt x="1808801" y="0"/>
                </a:moveTo>
                <a:lnTo>
                  <a:pt x="1822779" y="318"/>
                </a:lnTo>
                <a:lnTo>
                  <a:pt x="1836121" y="635"/>
                </a:lnTo>
                <a:lnTo>
                  <a:pt x="1849463" y="1588"/>
                </a:lnTo>
                <a:lnTo>
                  <a:pt x="1862806" y="3177"/>
                </a:lnTo>
                <a:lnTo>
                  <a:pt x="1875830" y="4447"/>
                </a:lnTo>
                <a:lnTo>
                  <a:pt x="1888855" y="6353"/>
                </a:lnTo>
                <a:lnTo>
                  <a:pt x="1901562" y="8894"/>
                </a:lnTo>
                <a:lnTo>
                  <a:pt x="1914269" y="11435"/>
                </a:lnTo>
                <a:lnTo>
                  <a:pt x="1926658" y="14612"/>
                </a:lnTo>
                <a:lnTo>
                  <a:pt x="1939047" y="17471"/>
                </a:lnTo>
                <a:lnTo>
                  <a:pt x="1951119" y="21282"/>
                </a:lnTo>
                <a:lnTo>
                  <a:pt x="1963190" y="25412"/>
                </a:lnTo>
                <a:lnTo>
                  <a:pt x="1974944" y="29859"/>
                </a:lnTo>
                <a:lnTo>
                  <a:pt x="1986698" y="34306"/>
                </a:lnTo>
                <a:lnTo>
                  <a:pt x="1998452" y="39071"/>
                </a:lnTo>
                <a:lnTo>
                  <a:pt x="2009571" y="44471"/>
                </a:lnTo>
                <a:lnTo>
                  <a:pt x="2020689" y="49870"/>
                </a:lnTo>
                <a:lnTo>
                  <a:pt x="2031490" y="55906"/>
                </a:lnTo>
                <a:lnTo>
                  <a:pt x="2042291" y="61941"/>
                </a:lnTo>
                <a:lnTo>
                  <a:pt x="2053092" y="67976"/>
                </a:lnTo>
                <a:lnTo>
                  <a:pt x="2063257" y="74964"/>
                </a:lnTo>
                <a:lnTo>
                  <a:pt x="2073741" y="81953"/>
                </a:lnTo>
                <a:lnTo>
                  <a:pt x="2083589" y="89259"/>
                </a:lnTo>
                <a:lnTo>
                  <a:pt x="2093754" y="96564"/>
                </a:lnTo>
                <a:lnTo>
                  <a:pt x="2103284" y="104506"/>
                </a:lnTo>
                <a:lnTo>
                  <a:pt x="2112814" y="112447"/>
                </a:lnTo>
                <a:lnTo>
                  <a:pt x="2122027" y="120388"/>
                </a:lnTo>
                <a:lnTo>
                  <a:pt x="2131239" y="129282"/>
                </a:lnTo>
                <a:lnTo>
                  <a:pt x="2139816" y="138176"/>
                </a:lnTo>
                <a:lnTo>
                  <a:pt x="2148711" y="147070"/>
                </a:lnTo>
                <a:lnTo>
                  <a:pt x="2157288" y="156282"/>
                </a:lnTo>
                <a:lnTo>
                  <a:pt x="2165548" y="165811"/>
                </a:lnTo>
                <a:lnTo>
                  <a:pt x="2173490" y="175658"/>
                </a:lnTo>
                <a:lnTo>
                  <a:pt x="2181749" y="185505"/>
                </a:lnTo>
                <a:lnTo>
                  <a:pt x="2189373" y="195987"/>
                </a:lnTo>
                <a:lnTo>
                  <a:pt x="2196680" y="206152"/>
                </a:lnTo>
                <a:lnTo>
                  <a:pt x="2203986" y="216952"/>
                </a:lnTo>
                <a:lnTo>
                  <a:pt x="2211293" y="227752"/>
                </a:lnTo>
                <a:lnTo>
                  <a:pt x="2217646" y="238870"/>
                </a:lnTo>
                <a:lnTo>
                  <a:pt x="2224635" y="249987"/>
                </a:lnTo>
                <a:lnTo>
                  <a:pt x="2230671" y="261423"/>
                </a:lnTo>
                <a:lnTo>
                  <a:pt x="2237024" y="273175"/>
                </a:lnTo>
                <a:lnTo>
                  <a:pt x="2243060" y="285246"/>
                </a:lnTo>
                <a:lnTo>
                  <a:pt x="2248778" y="296999"/>
                </a:lnTo>
                <a:lnTo>
                  <a:pt x="2253861" y="309069"/>
                </a:lnTo>
                <a:lnTo>
                  <a:pt x="2259261" y="321458"/>
                </a:lnTo>
                <a:lnTo>
                  <a:pt x="2264344" y="334163"/>
                </a:lnTo>
                <a:lnTo>
                  <a:pt x="2269427" y="347187"/>
                </a:lnTo>
                <a:lnTo>
                  <a:pt x="2273874" y="359575"/>
                </a:lnTo>
                <a:lnTo>
                  <a:pt x="2278004" y="372599"/>
                </a:lnTo>
                <a:lnTo>
                  <a:pt x="2282452" y="386257"/>
                </a:lnTo>
                <a:lnTo>
                  <a:pt x="2286264" y="399598"/>
                </a:lnTo>
                <a:lnTo>
                  <a:pt x="2290076" y="412939"/>
                </a:lnTo>
                <a:lnTo>
                  <a:pt x="2292935" y="426598"/>
                </a:lnTo>
                <a:lnTo>
                  <a:pt x="2296429" y="440575"/>
                </a:lnTo>
                <a:lnTo>
                  <a:pt x="2299288" y="454233"/>
                </a:lnTo>
                <a:lnTo>
                  <a:pt x="2301830" y="468527"/>
                </a:lnTo>
                <a:lnTo>
                  <a:pt x="2304053" y="482504"/>
                </a:lnTo>
                <a:lnTo>
                  <a:pt x="2306595" y="497116"/>
                </a:lnTo>
                <a:lnTo>
                  <a:pt x="2308501" y="511410"/>
                </a:lnTo>
                <a:lnTo>
                  <a:pt x="2309772" y="526339"/>
                </a:lnTo>
                <a:lnTo>
                  <a:pt x="2311360" y="540633"/>
                </a:lnTo>
                <a:lnTo>
                  <a:pt x="2312630" y="555245"/>
                </a:lnTo>
                <a:lnTo>
                  <a:pt x="2313266" y="570174"/>
                </a:lnTo>
                <a:lnTo>
                  <a:pt x="2320255" y="573033"/>
                </a:lnTo>
                <a:lnTo>
                  <a:pt x="2327244" y="576209"/>
                </a:lnTo>
                <a:lnTo>
                  <a:pt x="2333597" y="579704"/>
                </a:lnTo>
                <a:lnTo>
                  <a:pt x="2339633" y="583515"/>
                </a:lnTo>
                <a:lnTo>
                  <a:pt x="2345351" y="587645"/>
                </a:lnTo>
                <a:lnTo>
                  <a:pt x="2350751" y="592727"/>
                </a:lnTo>
                <a:lnTo>
                  <a:pt x="2356152" y="597809"/>
                </a:lnTo>
                <a:lnTo>
                  <a:pt x="2361234" y="603527"/>
                </a:lnTo>
                <a:lnTo>
                  <a:pt x="2365364" y="609562"/>
                </a:lnTo>
                <a:lnTo>
                  <a:pt x="2369494" y="616233"/>
                </a:lnTo>
                <a:lnTo>
                  <a:pt x="2372988" y="622903"/>
                </a:lnTo>
                <a:lnTo>
                  <a:pt x="2376483" y="630527"/>
                </a:lnTo>
                <a:lnTo>
                  <a:pt x="2379024" y="638786"/>
                </a:lnTo>
                <a:lnTo>
                  <a:pt x="2381566" y="647362"/>
                </a:lnTo>
                <a:lnTo>
                  <a:pt x="2383472" y="656574"/>
                </a:lnTo>
                <a:lnTo>
                  <a:pt x="2384425" y="666103"/>
                </a:lnTo>
                <a:lnTo>
                  <a:pt x="2385378" y="674362"/>
                </a:lnTo>
                <a:lnTo>
                  <a:pt x="2385695" y="681985"/>
                </a:lnTo>
                <a:lnTo>
                  <a:pt x="2386013" y="689927"/>
                </a:lnTo>
                <a:lnTo>
                  <a:pt x="2385695" y="698503"/>
                </a:lnTo>
                <a:lnTo>
                  <a:pt x="2385378" y="706444"/>
                </a:lnTo>
                <a:lnTo>
                  <a:pt x="2384425" y="714703"/>
                </a:lnTo>
                <a:lnTo>
                  <a:pt x="2383472" y="723279"/>
                </a:lnTo>
                <a:lnTo>
                  <a:pt x="2381883" y="731538"/>
                </a:lnTo>
                <a:lnTo>
                  <a:pt x="2380295" y="740115"/>
                </a:lnTo>
                <a:lnTo>
                  <a:pt x="2378389" y="748373"/>
                </a:lnTo>
                <a:lnTo>
                  <a:pt x="2376483" y="756950"/>
                </a:lnTo>
                <a:lnTo>
                  <a:pt x="2374259" y="765526"/>
                </a:lnTo>
                <a:lnTo>
                  <a:pt x="2371400" y="773467"/>
                </a:lnTo>
                <a:lnTo>
                  <a:pt x="2368541" y="781726"/>
                </a:lnTo>
                <a:lnTo>
                  <a:pt x="2365364" y="789985"/>
                </a:lnTo>
                <a:lnTo>
                  <a:pt x="2361870" y="797926"/>
                </a:lnTo>
                <a:lnTo>
                  <a:pt x="2358376" y="805550"/>
                </a:lnTo>
                <a:lnTo>
                  <a:pt x="2354563" y="813173"/>
                </a:lnTo>
                <a:lnTo>
                  <a:pt x="2350434" y="820479"/>
                </a:lnTo>
                <a:lnTo>
                  <a:pt x="2346304" y="827785"/>
                </a:lnTo>
                <a:lnTo>
                  <a:pt x="2341539" y="834773"/>
                </a:lnTo>
                <a:lnTo>
                  <a:pt x="2337091" y="841444"/>
                </a:lnTo>
                <a:lnTo>
                  <a:pt x="2332009" y="848114"/>
                </a:lnTo>
                <a:lnTo>
                  <a:pt x="2326608" y="854149"/>
                </a:lnTo>
                <a:lnTo>
                  <a:pt x="2321843" y="859867"/>
                </a:lnTo>
                <a:lnTo>
                  <a:pt x="2316125" y="865585"/>
                </a:lnTo>
                <a:lnTo>
                  <a:pt x="2310407" y="870667"/>
                </a:lnTo>
                <a:lnTo>
                  <a:pt x="2304689" y="875432"/>
                </a:lnTo>
                <a:lnTo>
                  <a:pt x="2298335" y="879879"/>
                </a:lnTo>
                <a:lnTo>
                  <a:pt x="2292300" y="884008"/>
                </a:lnTo>
                <a:lnTo>
                  <a:pt x="2285628" y="887502"/>
                </a:lnTo>
                <a:lnTo>
                  <a:pt x="2279275" y="890996"/>
                </a:lnTo>
                <a:lnTo>
                  <a:pt x="2273239" y="915137"/>
                </a:lnTo>
                <a:lnTo>
                  <a:pt x="2266250" y="938643"/>
                </a:lnTo>
                <a:lnTo>
                  <a:pt x="2258626" y="962467"/>
                </a:lnTo>
                <a:lnTo>
                  <a:pt x="2251002" y="986290"/>
                </a:lnTo>
                <a:lnTo>
                  <a:pt x="2242425" y="1009161"/>
                </a:lnTo>
                <a:lnTo>
                  <a:pt x="2233212" y="1032031"/>
                </a:lnTo>
                <a:lnTo>
                  <a:pt x="2223682" y="1054584"/>
                </a:lnTo>
                <a:lnTo>
                  <a:pt x="2213834" y="1076819"/>
                </a:lnTo>
                <a:lnTo>
                  <a:pt x="2203351" y="1098419"/>
                </a:lnTo>
                <a:lnTo>
                  <a:pt x="2192232" y="1119701"/>
                </a:lnTo>
                <a:lnTo>
                  <a:pt x="2180479" y="1140348"/>
                </a:lnTo>
                <a:lnTo>
                  <a:pt x="2168407" y="1160360"/>
                </a:lnTo>
                <a:lnTo>
                  <a:pt x="2155700" y="1179736"/>
                </a:lnTo>
                <a:lnTo>
                  <a:pt x="2142358" y="1198477"/>
                </a:lnTo>
                <a:lnTo>
                  <a:pt x="2128380" y="1216901"/>
                </a:lnTo>
                <a:lnTo>
                  <a:pt x="2114403" y="1234054"/>
                </a:lnTo>
                <a:lnTo>
                  <a:pt x="2106779" y="1242630"/>
                </a:lnTo>
                <a:lnTo>
                  <a:pt x="2099472" y="1250889"/>
                </a:lnTo>
                <a:lnTo>
                  <a:pt x="2091848" y="1259148"/>
                </a:lnTo>
                <a:lnTo>
                  <a:pt x="2083589" y="1266771"/>
                </a:lnTo>
                <a:lnTo>
                  <a:pt x="2075647" y="1274395"/>
                </a:lnTo>
                <a:lnTo>
                  <a:pt x="2067705" y="1282018"/>
                </a:lnTo>
                <a:lnTo>
                  <a:pt x="2059445" y="1289006"/>
                </a:lnTo>
                <a:lnTo>
                  <a:pt x="2051186" y="1295994"/>
                </a:lnTo>
                <a:lnTo>
                  <a:pt x="2042609" y="1302665"/>
                </a:lnTo>
                <a:lnTo>
                  <a:pt x="2034032" y="1309018"/>
                </a:lnTo>
                <a:lnTo>
                  <a:pt x="2025137" y="1315688"/>
                </a:lnTo>
                <a:lnTo>
                  <a:pt x="2016242" y="1321724"/>
                </a:lnTo>
                <a:lnTo>
                  <a:pt x="2007029" y="1327441"/>
                </a:lnTo>
                <a:lnTo>
                  <a:pt x="1997817" y="1332841"/>
                </a:lnTo>
                <a:lnTo>
                  <a:pt x="1988922" y="1338241"/>
                </a:lnTo>
                <a:lnTo>
                  <a:pt x="1979074" y="1343324"/>
                </a:lnTo>
                <a:lnTo>
                  <a:pt x="1969544" y="1348088"/>
                </a:lnTo>
                <a:lnTo>
                  <a:pt x="1960014" y="1352535"/>
                </a:lnTo>
                <a:lnTo>
                  <a:pt x="1950166" y="1356665"/>
                </a:lnTo>
                <a:lnTo>
                  <a:pt x="1940000" y="1360477"/>
                </a:lnTo>
                <a:lnTo>
                  <a:pt x="1929835" y="1364288"/>
                </a:lnTo>
                <a:lnTo>
                  <a:pt x="1919352" y="1367782"/>
                </a:lnTo>
                <a:lnTo>
                  <a:pt x="1909186" y="1370641"/>
                </a:lnTo>
                <a:lnTo>
                  <a:pt x="1898703" y="1373500"/>
                </a:lnTo>
                <a:lnTo>
                  <a:pt x="1888220" y="1375724"/>
                </a:lnTo>
                <a:lnTo>
                  <a:pt x="1877101" y="1377947"/>
                </a:lnTo>
                <a:lnTo>
                  <a:pt x="1865982" y="1379853"/>
                </a:lnTo>
                <a:lnTo>
                  <a:pt x="1854864" y="1381123"/>
                </a:lnTo>
                <a:lnTo>
                  <a:pt x="1843745" y="1382712"/>
                </a:lnTo>
                <a:lnTo>
                  <a:pt x="1832309" y="1383347"/>
                </a:lnTo>
                <a:lnTo>
                  <a:pt x="1820873" y="1383665"/>
                </a:lnTo>
                <a:lnTo>
                  <a:pt x="1808801" y="1384300"/>
                </a:lnTo>
                <a:lnTo>
                  <a:pt x="1797365" y="1383665"/>
                </a:lnTo>
                <a:lnTo>
                  <a:pt x="1785929" y="1383347"/>
                </a:lnTo>
                <a:lnTo>
                  <a:pt x="1774493" y="1382712"/>
                </a:lnTo>
                <a:lnTo>
                  <a:pt x="1763374" y="1381441"/>
                </a:lnTo>
                <a:lnTo>
                  <a:pt x="1752256" y="1379853"/>
                </a:lnTo>
                <a:lnTo>
                  <a:pt x="1741137" y="1377947"/>
                </a:lnTo>
                <a:lnTo>
                  <a:pt x="1730336" y="1375724"/>
                </a:lnTo>
                <a:lnTo>
                  <a:pt x="1719535" y="1373500"/>
                </a:lnTo>
                <a:lnTo>
                  <a:pt x="1709052" y="1370641"/>
                </a:lnTo>
                <a:lnTo>
                  <a:pt x="1698569" y="1367782"/>
                </a:lnTo>
                <a:lnTo>
                  <a:pt x="1688721" y="1364606"/>
                </a:lnTo>
                <a:lnTo>
                  <a:pt x="1678238" y="1360794"/>
                </a:lnTo>
                <a:lnTo>
                  <a:pt x="1668390" y="1356982"/>
                </a:lnTo>
                <a:lnTo>
                  <a:pt x="1658542" y="1352853"/>
                </a:lnTo>
                <a:lnTo>
                  <a:pt x="1649012" y="1348088"/>
                </a:lnTo>
                <a:lnTo>
                  <a:pt x="1639164" y="1343641"/>
                </a:lnTo>
                <a:lnTo>
                  <a:pt x="1630269" y="1338559"/>
                </a:lnTo>
                <a:lnTo>
                  <a:pt x="1620421" y="1333794"/>
                </a:lnTo>
                <a:lnTo>
                  <a:pt x="1611526" y="1327759"/>
                </a:lnTo>
                <a:lnTo>
                  <a:pt x="1602632" y="1322042"/>
                </a:lnTo>
                <a:lnTo>
                  <a:pt x="1593737" y="1316324"/>
                </a:lnTo>
                <a:lnTo>
                  <a:pt x="1584842" y="1309971"/>
                </a:lnTo>
                <a:lnTo>
                  <a:pt x="1576265" y="1303936"/>
                </a:lnTo>
                <a:lnTo>
                  <a:pt x="1567688" y="1296947"/>
                </a:lnTo>
                <a:lnTo>
                  <a:pt x="1559746" y="1289959"/>
                </a:lnTo>
                <a:lnTo>
                  <a:pt x="1551169" y="1282653"/>
                </a:lnTo>
                <a:lnTo>
                  <a:pt x="1543227" y="1275348"/>
                </a:lnTo>
                <a:lnTo>
                  <a:pt x="1535285" y="1267724"/>
                </a:lnTo>
                <a:lnTo>
                  <a:pt x="1527661" y="1260100"/>
                </a:lnTo>
                <a:lnTo>
                  <a:pt x="1520037" y="1252159"/>
                </a:lnTo>
                <a:lnTo>
                  <a:pt x="1512095" y="1244218"/>
                </a:lnTo>
                <a:lnTo>
                  <a:pt x="1505106" y="1235642"/>
                </a:lnTo>
                <a:lnTo>
                  <a:pt x="1490811" y="1218489"/>
                </a:lnTo>
                <a:lnTo>
                  <a:pt x="1477151" y="1200383"/>
                </a:lnTo>
                <a:lnTo>
                  <a:pt x="1463491" y="1181642"/>
                </a:lnTo>
                <a:lnTo>
                  <a:pt x="1451102" y="1162583"/>
                </a:lnTo>
                <a:lnTo>
                  <a:pt x="1438712" y="1142572"/>
                </a:lnTo>
                <a:lnTo>
                  <a:pt x="1426958" y="1121925"/>
                </a:lnTo>
                <a:lnTo>
                  <a:pt x="1415840" y="1101278"/>
                </a:lnTo>
                <a:lnTo>
                  <a:pt x="1405357" y="1079678"/>
                </a:lnTo>
                <a:lnTo>
                  <a:pt x="1395191" y="1057760"/>
                </a:lnTo>
                <a:lnTo>
                  <a:pt x="1385979" y="1035525"/>
                </a:lnTo>
                <a:lnTo>
                  <a:pt x="1376766" y="1012972"/>
                </a:lnTo>
                <a:lnTo>
                  <a:pt x="1368189" y="989467"/>
                </a:lnTo>
                <a:lnTo>
                  <a:pt x="1360247" y="966278"/>
                </a:lnTo>
                <a:lnTo>
                  <a:pt x="1352941" y="943090"/>
                </a:lnTo>
                <a:lnTo>
                  <a:pt x="1346269" y="919267"/>
                </a:lnTo>
                <a:lnTo>
                  <a:pt x="1339598" y="895126"/>
                </a:lnTo>
                <a:lnTo>
                  <a:pt x="1332292" y="892902"/>
                </a:lnTo>
                <a:lnTo>
                  <a:pt x="1324985" y="889726"/>
                </a:lnTo>
                <a:lnTo>
                  <a:pt x="1318314" y="886232"/>
                </a:lnTo>
                <a:lnTo>
                  <a:pt x="1311325" y="882420"/>
                </a:lnTo>
                <a:lnTo>
                  <a:pt x="1304654" y="878290"/>
                </a:lnTo>
                <a:lnTo>
                  <a:pt x="1298619" y="873208"/>
                </a:lnTo>
                <a:lnTo>
                  <a:pt x="1292265" y="867808"/>
                </a:lnTo>
                <a:lnTo>
                  <a:pt x="1286547" y="862726"/>
                </a:lnTo>
                <a:lnTo>
                  <a:pt x="1280829" y="856373"/>
                </a:lnTo>
                <a:lnTo>
                  <a:pt x="1274793" y="850020"/>
                </a:lnTo>
                <a:lnTo>
                  <a:pt x="1269710" y="843032"/>
                </a:lnTo>
                <a:lnTo>
                  <a:pt x="1264627" y="836044"/>
                </a:lnTo>
                <a:lnTo>
                  <a:pt x="1259545" y="828738"/>
                </a:lnTo>
                <a:lnTo>
                  <a:pt x="1255097" y="821114"/>
                </a:lnTo>
                <a:lnTo>
                  <a:pt x="1250968" y="813491"/>
                </a:lnTo>
                <a:lnTo>
                  <a:pt x="1246520" y="805550"/>
                </a:lnTo>
                <a:lnTo>
                  <a:pt x="1242708" y="796973"/>
                </a:lnTo>
                <a:lnTo>
                  <a:pt x="1239214" y="788714"/>
                </a:lnTo>
                <a:lnTo>
                  <a:pt x="1236037" y="780138"/>
                </a:lnTo>
                <a:lnTo>
                  <a:pt x="1232860" y="771562"/>
                </a:lnTo>
                <a:lnTo>
                  <a:pt x="1230001" y="762667"/>
                </a:lnTo>
                <a:lnTo>
                  <a:pt x="1227460" y="753773"/>
                </a:lnTo>
                <a:lnTo>
                  <a:pt x="1225554" y="745197"/>
                </a:lnTo>
                <a:lnTo>
                  <a:pt x="1223648" y="735985"/>
                </a:lnTo>
                <a:lnTo>
                  <a:pt x="1222059" y="727091"/>
                </a:lnTo>
                <a:lnTo>
                  <a:pt x="1220471" y="718197"/>
                </a:lnTo>
                <a:lnTo>
                  <a:pt x="1219836" y="708985"/>
                </a:lnTo>
                <a:lnTo>
                  <a:pt x="1219200" y="700409"/>
                </a:lnTo>
                <a:lnTo>
                  <a:pt x="1219200" y="691832"/>
                </a:lnTo>
                <a:lnTo>
                  <a:pt x="1219200" y="682938"/>
                </a:lnTo>
                <a:lnTo>
                  <a:pt x="1219518" y="674680"/>
                </a:lnTo>
                <a:lnTo>
                  <a:pt x="1220153" y="666103"/>
                </a:lnTo>
                <a:lnTo>
                  <a:pt x="1221742" y="655621"/>
                </a:lnTo>
                <a:lnTo>
                  <a:pt x="1223648" y="645456"/>
                </a:lnTo>
                <a:lnTo>
                  <a:pt x="1226824" y="635927"/>
                </a:lnTo>
                <a:lnTo>
                  <a:pt x="1229683" y="627350"/>
                </a:lnTo>
                <a:lnTo>
                  <a:pt x="1233496" y="618774"/>
                </a:lnTo>
                <a:lnTo>
                  <a:pt x="1237943" y="611468"/>
                </a:lnTo>
                <a:lnTo>
                  <a:pt x="1242708" y="604162"/>
                </a:lnTo>
                <a:lnTo>
                  <a:pt x="1248108" y="598127"/>
                </a:lnTo>
                <a:lnTo>
                  <a:pt x="1253827" y="592409"/>
                </a:lnTo>
                <a:lnTo>
                  <a:pt x="1259862" y="587009"/>
                </a:lnTo>
                <a:lnTo>
                  <a:pt x="1266534" y="581927"/>
                </a:lnTo>
                <a:lnTo>
                  <a:pt x="1273522" y="577798"/>
                </a:lnTo>
                <a:lnTo>
                  <a:pt x="1280829" y="574304"/>
                </a:lnTo>
                <a:lnTo>
                  <a:pt x="1288453" y="570809"/>
                </a:lnTo>
                <a:lnTo>
                  <a:pt x="1296395" y="568268"/>
                </a:lnTo>
                <a:lnTo>
                  <a:pt x="1304654" y="566045"/>
                </a:lnTo>
                <a:lnTo>
                  <a:pt x="1305607" y="551115"/>
                </a:lnTo>
                <a:lnTo>
                  <a:pt x="1306560" y="536504"/>
                </a:lnTo>
                <a:lnTo>
                  <a:pt x="1308149" y="521892"/>
                </a:lnTo>
                <a:lnTo>
                  <a:pt x="1310055" y="507598"/>
                </a:lnTo>
                <a:lnTo>
                  <a:pt x="1311961" y="493304"/>
                </a:lnTo>
                <a:lnTo>
                  <a:pt x="1314502" y="479010"/>
                </a:lnTo>
                <a:lnTo>
                  <a:pt x="1316726" y="465033"/>
                </a:lnTo>
                <a:lnTo>
                  <a:pt x="1319267" y="450739"/>
                </a:lnTo>
                <a:lnTo>
                  <a:pt x="1322444" y="437081"/>
                </a:lnTo>
                <a:lnTo>
                  <a:pt x="1325303" y="423104"/>
                </a:lnTo>
                <a:lnTo>
                  <a:pt x="1328797" y="409763"/>
                </a:lnTo>
                <a:lnTo>
                  <a:pt x="1332610" y="396422"/>
                </a:lnTo>
                <a:lnTo>
                  <a:pt x="1336422" y="383081"/>
                </a:lnTo>
                <a:lnTo>
                  <a:pt x="1340869" y="370057"/>
                </a:lnTo>
                <a:lnTo>
                  <a:pt x="1344999" y="357034"/>
                </a:lnTo>
                <a:lnTo>
                  <a:pt x="1349446" y="344010"/>
                </a:lnTo>
                <a:lnTo>
                  <a:pt x="1354529" y="331305"/>
                </a:lnTo>
                <a:lnTo>
                  <a:pt x="1359612" y="319234"/>
                </a:lnTo>
                <a:lnTo>
                  <a:pt x="1365012" y="306528"/>
                </a:lnTo>
                <a:lnTo>
                  <a:pt x="1370095" y="294775"/>
                </a:lnTo>
                <a:lnTo>
                  <a:pt x="1376131" y="282705"/>
                </a:lnTo>
                <a:lnTo>
                  <a:pt x="1382167" y="270952"/>
                </a:lnTo>
                <a:lnTo>
                  <a:pt x="1388202" y="259517"/>
                </a:lnTo>
                <a:lnTo>
                  <a:pt x="1394873" y="248081"/>
                </a:lnTo>
                <a:lnTo>
                  <a:pt x="1401227" y="236964"/>
                </a:lnTo>
                <a:lnTo>
                  <a:pt x="1408216" y="225846"/>
                </a:lnTo>
                <a:lnTo>
                  <a:pt x="1414887" y="215046"/>
                </a:lnTo>
                <a:lnTo>
                  <a:pt x="1422193" y="204246"/>
                </a:lnTo>
                <a:lnTo>
                  <a:pt x="1429817" y="194082"/>
                </a:lnTo>
                <a:lnTo>
                  <a:pt x="1437759" y="183917"/>
                </a:lnTo>
                <a:lnTo>
                  <a:pt x="1445701" y="174070"/>
                </a:lnTo>
                <a:lnTo>
                  <a:pt x="1453643" y="164541"/>
                </a:lnTo>
                <a:lnTo>
                  <a:pt x="1461585" y="155011"/>
                </a:lnTo>
                <a:lnTo>
                  <a:pt x="1470480" y="145799"/>
                </a:lnTo>
                <a:lnTo>
                  <a:pt x="1479057" y="136588"/>
                </a:lnTo>
                <a:lnTo>
                  <a:pt x="1488269" y="128329"/>
                </a:lnTo>
                <a:lnTo>
                  <a:pt x="1496846" y="119753"/>
                </a:lnTo>
                <a:lnTo>
                  <a:pt x="1506377" y="111494"/>
                </a:lnTo>
                <a:lnTo>
                  <a:pt x="1515589" y="103235"/>
                </a:lnTo>
                <a:lnTo>
                  <a:pt x="1525755" y="95611"/>
                </a:lnTo>
                <a:lnTo>
                  <a:pt x="1535285" y="88306"/>
                </a:lnTo>
                <a:lnTo>
                  <a:pt x="1545133" y="81000"/>
                </a:lnTo>
                <a:lnTo>
                  <a:pt x="1555616" y="74329"/>
                </a:lnTo>
                <a:lnTo>
                  <a:pt x="1565781" y="67659"/>
                </a:lnTo>
                <a:lnTo>
                  <a:pt x="1576582" y="61306"/>
                </a:lnTo>
                <a:lnTo>
                  <a:pt x="1587383" y="54953"/>
                </a:lnTo>
                <a:lnTo>
                  <a:pt x="1597866" y="49235"/>
                </a:lnTo>
                <a:lnTo>
                  <a:pt x="1608985" y="44153"/>
                </a:lnTo>
                <a:lnTo>
                  <a:pt x="1620421" y="38753"/>
                </a:lnTo>
                <a:lnTo>
                  <a:pt x="1632175" y="33988"/>
                </a:lnTo>
                <a:lnTo>
                  <a:pt x="1643611" y="29541"/>
                </a:lnTo>
                <a:lnTo>
                  <a:pt x="1655365" y="25412"/>
                </a:lnTo>
                <a:lnTo>
                  <a:pt x="1667119" y="20965"/>
                </a:lnTo>
                <a:lnTo>
                  <a:pt x="1679508" y="17471"/>
                </a:lnTo>
                <a:lnTo>
                  <a:pt x="1691898" y="14294"/>
                </a:lnTo>
                <a:lnTo>
                  <a:pt x="1703969" y="11435"/>
                </a:lnTo>
                <a:lnTo>
                  <a:pt x="1716676" y="8894"/>
                </a:lnTo>
                <a:lnTo>
                  <a:pt x="1729383" y="6353"/>
                </a:lnTo>
                <a:lnTo>
                  <a:pt x="1742408" y="4447"/>
                </a:lnTo>
                <a:lnTo>
                  <a:pt x="1755432" y="3177"/>
                </a:lnTo>
                <a:lnTo>
                  <a:pt x="1768457" y="1588"/>
                </a:lnTo>
                <a:lnTo>
                  <a:pt x="1781799" y="635"/>
                </a:lnTo>
                <a:lnTo>
                  <a:pt x="1795459" y="318"/>
                </a:lnTo>
                <a:lnTo>
                  <a:pt x="1808801" y="0"/>
                </a:lnTo>
                <a:close/>
              </a:path>
            </a:pathLst>
          </a:custGeom>
          <a:solidFill>
            <a:srgbClr val="40E0C5"/>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86" name="KSO_Shape"/>
          <p:cNvSpPr/>
          <p:nvPr/>
        </p:nvSpPr>
        <p:spPr bwMode="auto">
          <a:xfrm>
            <a:off x="667365" y="1576788"/>
            <a:ext cx="500566" cy="356236"/>
          </a:xfrm>
          <a:custGeom>
            <a:avLst/>
            <a:gdLst>
              <a:gd name="T0" fmla="*/ 1091648 w 2509838"/>
              <a:gd name="T1" fmla="*/ 1608111 h 1787526"/>
              <a:gd name="T2" fmla="*/ 1364673 w 2509838"/>
              <a:gd name="T3" fmla="*/ 1644625 h 1787526"/>
              <a:gd name="T4" fmla="*/ 1419551 w 2509838"/>
              <a:gd name="T5" fmla="*/ 1603152 h 1787526"/>
              <a:gd name="T6" fmla="*/ 2438407 w 2509838"/>
              <a:gd name="T7" fmla="*/ 1567539 h 1787526"/>
              <a:gd name="T8" fmla="*/ 2487842 w 2509838"/>
              <a:gd name="T9" fmla="*/ 1592108 h 1787526"/>
              <a:gd name="T10" fmla="*/ 2509611 w 2509838"/>
              <a:gd name="T11" fmla="*/ 1640568 h 1787526"/>
              <a:gd name="T12" fmla="*/ 2495552 w 2509838"/>
              <a:gd name="T13" fmla="*/ 1753040 h 1787526"/>
              <a:gd name="T14" fmla="*/ 2450426 w 2509838"/>
              <a:gd name="T15" fmla="*/ 1783920 h 1787526"/>
              <a:gd name="T16" fmla="*/ 55558 w 2509838"/>
              <a:gd name="T17" fmla="*/ 1782793 h 1787526"/>
              <a:gd name="T18" fmla="*/ 12472 w 2509838"/>
              <a:gd name="T19" fmla="*/ 1750110 h 1787526"/>
              <a:gd name="T20" fmla="*/ 680 w 2509838"/>
              <a:gd name="T21" fmla="*/ 1636736 h 1787526"/>
              <a:gd name="T22" fmla="*/ 24717 w 2509838"/>
              <a:gd name="T23" fmla="*/ 1589628 h 1787526"/>
              <a:gd name="T24" fmla="*/ 75740 w 2509838"/>
              <a:gd name="T25" fmla="*/ 1567089 h 1787526"/>
              <a:gd name="T26" fmla="*/ 933501 w 2509838"/>
              <a:gd name="T27" fmla="*/ 749091 h 1787526"/>
              <a:gd name="T28" fmla="*/ 932155 w 2509838"/>
              <a:gd name="T29" fmla="*/ 1160902 h 1787526"/>
              <a:gd name="T30" fmla="*/ 829865 w 2509838"/>
              <a:gd name="T31" fmla="*/ 1167944 h 1787526"/>
              <a:gd name="T32" fmla="*/ 814387 w 2509838"/>
              <a:gd name="T33" fmla="*/ 760448 h 1787526"/>
              <a:gd name="T34" fmla="*/ 837043 w 2509838"/>
              <a:gd name="T35" fmla="*/ 738188 h 1787526"/>
              <a:gd name="T36" fmla="*/ 1416304 w 2509838"/>
              <a:gd name="T37" fmla="*/ 686474 h 1787526"/>
              <a:gd name="T38" fmla="*/ 1412034 w 2509838"/>
              <a:gd name="T39" fmla="*/ 1161601 h 1787526"/>
              <a:gd name="T40" fmla="*/ 1308659 w 2509838"/>
              <a:gd name="T41" fmla="*/ 1166588 h 1787526"/>
              <a:gd name="T42" fmla="*/ 1296074 w 2509838"/>
              <a:gd name="T43" fmla="*/ 694181 h 1787526"/>
              <a:gd name="T44" fmla="*/ 988416 w 2509838"/>
              <a:gd name="T45" fmla="*/ 671513 h 1787526"/>
              <a:gd name="T46" fmla="*/ 1088565 w 2509838"/>
              <a:gd name="T47" fmla="*/ 688968 h 1787526"/>
              <a:gd name="T48" fmla="*/ 1081281 w 2509838"/>
              <a:gd name="T49" fmla="*/ 1163414 h 1787526"/>
              <a:gd name="T50" fmla="*/ 976581 w 2509838"/>
              <a:gd name="T51" fmla="*/ 1165228 h 1787526"/>
              <a:gd name="T52" fmla="*/ 966338 w 2509838"/>
              <a:gd name="T53" fmla="*/ 691461 h 1787526"/>
              <a:gd name="T54" fmla="*/ 1546133 w 2509838"/>
              <a:gd name="T55" fmla="*/ 590550 h 1787526"/>
              <a:gd name="T56" fmla="*/ 1571170 w 2509838"/>
              <a:gd name="T57" fmla="*/ 617105 h 1787526"/>
              <a:gd name="T58" fmla="*/ 1558196 w 2509838"/>
              <a:gd name="T59" fmla="*/ 1165903 h 1787526"/>
              <a:gd name="T60" fmla="*/ 1453496 w 2509838"/>
              <a:gd name="T61" fmla="*/ 1160229 h 1787526"/>
              <a:gd name="T62" fmla="*/ 1449399 w 2509838"/>
              <a:gd name="T63" fmla="*/ 608026 h 1787526"/>
              <a:gd name="T64" fmla="*/ 1229322 w 2509838"/>
              <a:gd name="T65" fmla="*/ 590777 h 1787526"/>
              <a:gd name="T66" fmla="*/ 1252538 w 2509838"/>
              <a:gd name="T67" fmla="*/ 620282 h 1787526"/>
              <a:gd name="T68" fmla="*/ 1236833 w 2509838"/>
              <a:gd name="T69" fmla="*/ 1167492 h 1787526"/>
              <a:gd name="T70" fmla="*/ 1132815 w 2509838"/>
              <a:gd name="T71" fmla="*/ 1157959 h 1787526"/>
              <a:gd name="T72" fmla="*/ 1131450 w 2509838"/>
              <a:gd name="T73" fmla="*/ 605303 h 1787526"/>
              <a:gd name="T74" fmla="*/ 1713065 w 2509838"/>
              <a:gd name="T75" fmla="*/ 508680 h 1787526"/>
              <a:gd name="T76" fmla="*/ 1733550 w 2509838"/>
              <a:gd name="T77" fmla="*/ 545860 h 1787526"/>
              <a:gd name="T78" fmla="*/ 1715797 w 2509838"/>
              <a:gd name="T79" fmla="*/ 1168174 h 1787526"/>
              <a:gd name="T80" fmla="*/ 1612689 w 2509838"/>
              <a:gd name="T81" fmla="*/ 1153438 h 1787526"/>
              <a:gd name="T82" fmla="*/ 1614055 w 2509838"/>
              <a:gd name="T83" fmla="*/ 521829 h 1787526"/>
              <a:gd name="T84" fmla="*/ 1733550 w 2509838"/>
              <a:gd name="T85" fmla="*/ 464215 h 1787526"/>
              <a:gd name="T86" fmla="*/ 1501548 w 2509838"/>
              <a:gd name="T87" fmla="*/ 379141 h 1787526"/>
              <a:gd name="T88" fmla="*/ 188232 w 2509838"/>
              <a:gd name="T89" fmla="*/ 103187 h 1787526"/>
              <a:gd name="T90" fmla="*/ 158976 w 2509838"/>
              <a:gd name="T91" fmla="*/ 139700 h 1787526"/>
              <a:gd name="T92" fmla="*/ 160110 w 2509838"/>
              <a:gd name="T93" fmla="*/ 1353684 h 1787526"/>
              <a:gd name="T94" fmla="*/ 191407 w 2509838"/>
              <a:gd name="T95" fmla="*/ 1389063 h 1787526"/>
              <a:gd name="T96" fmla="*/ 2288041 w 2509838"/>
              <a:gd name="T97" fmla="*/ 1398588 h 1787526"/>
              <a:gd name="T98" fmla="*/ 2332945 w 2509838"/>
              <a:gd name="T99" fmla="*/ 1378857 h 1787526"/>
              <a:gd name="T100" fmla="*/ 2354036 w 2509838"/>
              <a:gd name="T101" fmla="*/ 1337129 h 1787526"/>
              <a:gd name="T102" fmla="*/ 2343830 w 2509838"/>
              <a:gd name="T103" fmla="*/ 124505 h 1787526"/>
              <a:gd name="T104" fmla="*/ 2305957 w 2509838"/>
              <a:gd name="T105" fmla="*/ 95704 h 1787526"/>
              <a:gd name="T106" fmla="*/ 2436813 w 2509838"/>
              <a:gd name="T107" fmla="*/ 680 h 1787526"/>
              <a:gd name="T108" fmla="*/ 2486479 w 2509838"/>
              <a:gd name="T109" fmla="*/ 25400 h 1787526"/>
              <a:gd name="T110" fmla="*/ 2508250 w 2509838"/>
              <a:gd name="T111" fmla="*/ 74159 h 1787526"/>
              <a:gd name="T112" fmla="*/ 2493963 w 2509838"/>
              <a:gd name="T113" fmla="*/ 1455965 h 1787526"/>
              <a:gd name="T114" fmla="*/ 2449286 w 2509838"/>
              <a:gd name="T115" fmla="*/ 1487034 h 1787526"/>
              <a:gd name="T116" fmla="*/ 57150 w 2509838"/>
              <a:gd name="T117" fmla="*/ 1485674 h 1787526"/>
              <a:gd name="T118" fmla="*/ 13833 w 2509838"/>
              <a:gd name="T119" fmla="*/ 1452790 h 1787526"/>
              <a:gd name="T120" fmla="*/ 2041 w 2509838"/>
              <a:gd name="T121" fmla="*/ 70304 h 1787526"/>
              <a:gd name="T122" fmla="*/ 26307 w 2509838"/>
              <a:gd name="T123" fmla="*/ 22905 h 1787526"/>
              <a:gd name="T124" fmla="*/ 77333 w 2509838"/>
              <a:gd name="T125" fmla="*/ 227 h 1787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09838" h="1787526">
                <a:moveTo>
                  <a:pt x="80048" y="1566863"/>
                </a:moveTo>
                <a:lnTo>
                  <a:pt x="84357" y="1566863"/>
                </a:lnTo>
                <a:lnTo>
                  <a:pt x="1096637" y="1566863"/>
                </a:lnTo>
                <a:lnTo>
                  <a:pt x="1094823" y="1569568"/>
                </a:lnTo>
                <a:lnTo>
                  <a:pt x="1093235" y="1572498"/>
                </a:lnTo>
                <a:lnTo>
                  <a:pt x="1092102" y="1575879"/>
                </a:lnTo>
                <a:lnTo>
                  <a:pt x="1090968" y="1579035"/>
                </a:lnTo>
                <a:lnTo>
                  <a:pt x="1090287" y="1582415"/>
                </a:lnTo>
                <a:lnTo>
                  <a:pt x="1089607" y="1585571"/>
                </a:lnTo>
                <a:lnTo>
                  <a:pt x="1089380" y="1589177"/>
                </a:lnTo>
                <a:lnTo>
                  <a:pt x="1089154" y="1592558"/>
                </a:lnTo>
                <a:lnTo>
                  <a:pt x="1089380" y="1597968"/>
                </a:lnTo>
                <a:lnTo>
                  <a:pt x="1090287" y="1603152"/>
                </a:lnTo>
                <a:lnTo>
                  <a:pt x="1091648" y="1608111"/>
                </a:lnTo>
                <a:lnTo>
                  <a:pt x="1093689" y="1612844"/>
                </a:lnTo>
                <a:lnTo>
                  <a:pt x="1095957" y="1617352"/>
                </a:lnTo>
                <a:lnTo>
                  <a:pt x="1098678" y="1621634"/>
                </a:lnTo>
                <a:lnTo>
                  <a:pt x="1101853" y="1625692"/>
                </a:lnTo>
                <a:lnTo>
                  <a:pt x="1105481" y="1629523"/>
                </a:lnTo>
                <a:lnTo>
                  <a:pt x="1109563" y="1632679"/>
                </a:lnTo>
                <a:lnTo>
                  <a:pt x="1113871" y="1635834"/>
                </a:lnTo>
                <a:lnTo>
                  <a:pt x="1118633" y="1638314"/>
                </a:lnTo>
                <a:lnTo>
                  <a:pt x="1123395" y="1640568"/>
                </a:lnTo>
                <a:lnTo>
                  <a:pt x="1128611" y="1642371"/>
                </a:lnTo>
                <a:lnTo>
                  <a:pt x="1134053" y="1643498"/>
                </a:lnTo>
                <a:lnTo>
                  <a:pt x="1139496" y="1644174"/>
                </a:lnTo>
                <a:lnTo>
                  <a:pt x="1145391" y="1644625"/>
                </a:lnTo>
                <a:lnTo>
                  <a:pt x="1364673" y="1644625"/>
                </a:lnTo>
                <a:lnTo>
                  <a:pt x="1370343" y="1644174"/>
                </a:lnTo>
                <a:lnTo>
                  <a:pt x="1376012" y="1643498"/>
                </a:lnTo>
                <a:lnTo>
                  <a:pt x="1381227" y="1642371"/>
                </a:lnTo>
                <a:lnTo>
                  <a:pt x="1386443" y="1640568"/>
                </a:lnTo>
                <a:lnTo>
                  <a:pt x="1391432" y="1638314"/>
                </a:lnTo>
                <a:lnTo>
                  <a:pt x="1396194" y="1635834"/>
                </a:lnTo>
                <a:lnTo>
                  <a:pt x="1400502" y="1632679"/>
                </a:lnTo>
                <a:lnTo>
                  <a:pt x="1404357" y="1629523"/>
                </a:lnTo>
                <a:lnTo>
                  <a:pt x="1407986" y="1625692"/>
                </a:lnTo>
                <a:lnTo>
                  <a:pt x="1411160" y="1621634"/>
                </a:lnTo>
                <a:lnTo>
                  <a:pt x="1414108" y="1617352"/>
                </a:lnTo>
                <a:lnTo>
                  <a:pt x="1416376" y="1612844"/>
                </a:lnTo>
                <a:lnTo>
                  <a:pt x="1418417" y="1608111"/>
                </a:lnTo>
                <a:lnTo>
                  <a:pt x="1419551" y="1603152"/>
                </a:lnTo>
                <a:lnTo>
                  <a:pt x="1420684" y="1597968"/>
                </a:lnTo>
                <a:lnTo>
                  <a:pt x="1420911" y="1592558"/>
                </a:lnTo>
                <a:lnTo>
                  <a:pt x="1420684" y="1589177"/>
                </a:lnTo>
                <a:lnTo>
                  <a:pt x="1420231" y="1585571"/>
                </a:lnTo>
                <a:lnTo>
                  <a:pt x="1419551" y="1582415"/>
                </a:lnTo>
                <a:lnTo>
                  <a:pt x="1418870" y="1579035"/>
                </a:lnTo>
                <a:lnTo>
                  <a:pt x="1417737" y="1575879"/>
                </a:lnTo>
                <a:lnTo>
                  <a:pt x="1416603" y="1572498"/>
                </a:lnTo>
                <a:lnTo>
                  <a:pt x="1415015" y="1569568"/>
                </a:lnTo>
                <a:lnTo>
                  <a:pt x="1413201" y="1566863"/>
                </a:lnTo>
                <a:lnTo>
                  <a:pt x="2425481" y="1566863"/>
                </a:lnTo>
                <a:lnTo>
                  <a:pt x="2429790" y="1566863"/>
                </a:lnTo>
                <a:lnTo>
                  <a:pt x="2434099" y="1567089"/>
                </a:lnTo>
                <a:lnTo>
                  <a:pt x="2438407" y="1567539"/>
                </a:lnTo>
                <a:lnTo>
                  <a:pt x="2442489" y="1568216"/>
                </a:lnTo>
                <a:lnTo>
                  <a:pt x="2446571" y="1569117"/>
                </a:lnTo>
                <a:lnTo>
                  <a:pt x="2450426" y="1570244"/>
                </a:lnTo>
                <a:lnTo>
                  <a:pt x="2454507" y="1571596"/>
                </a:lnTo>
                <a:lnTo>
                  <a:pt x="2458362" y="1572723"/>
                </a:lnTo>
                <a:lnTo>
                  <a:pt x="2462217" y="1574301"/>
                </a:lnTo>
                <a:lnTo>
                  <a:pt x="2465619" y="1576104"/>
                </a:lnTo>
                <a:lnTo>
                  <a:pt x="2469247" y="1578133"/>
                </a:lnTo>
                <a:lnTo>
                  <a:pt x="2472422" y="1580162"/>
                </a:lnTo>
                <a:lnTo>
                  <a:pt x="2476050" y="1581965"/>
                </a:lnTo>
                <a:lnTo>
                  <a:pt x="2478998" y="1584669"/>
                </a:lnTo>
                <a:lnTo>
                  <a:pt x="2482173" y="1586923"/>
                </a:lnTo>
                <a:lnTo>
                  <a:pt x="2485121" y="1589628"/>
                </a:lnTo>
                <a:lnTo>
                  <a:pt x="2487842" y="1592108"/>
                </a:lnTo>
                <a:lnTo>
                  <a:pt x="2490336" y="1595038"/>
                </a:lnTo>
                <a:lnTo>
                  <a:pt x="2492831" y="1597968"/>
                </a:lnTo>
                <a:lnTo>
                  <a:pt x="2495552" y="1601123"/>
                </a:lnTo>
                <a:lnTo>
                  <a:pt x="2497366" y="1604054"/>
                </a:lnTo>
                <a:lnTo>
                  <a:pt x="2499407" y="1607434"/>
                </a:lnTo>
                <a:lnTo>
                  <a:pt x="2501448" y="1610815"/>
                </a:lnTo>
                <a:lnTo>
                  <a:pt x="2503035" y="1614196"/>
                </a:lnTo>
                <a:lnTo>
                  <a:pt x="2504623" y="1618028"/>
                </a:lnTo>
                <a:lnTo>
                  <a:pt x="2505983" y="1621409"/>
                </a:lnTo>
                <a:lnTo>
                  <a:pt x="2507117" y="1625241"/>
                </a:lnTo>
                <a:lnTo>
                  <a:pt x="2508024" y="1629073"/>
                </a:lnTo>
                <a:lnTo>
                  <a:pt x="2508704" y="1632679"/>
                </a:lnTo>
                <a:lnTo>
                  <a:pt x="2509385" y="1636736"/>
                </a:lnTo>
                <a:lnTo>
                  <a:pt x="2509611" y="1640568"/>
                </a:lnTo>
                <a:lnTo>
                  <a:pt x="2509838" y="1644625"/>
                </a:lnTo>
                <a:lnTo>
                  <a:pt x="2509838" y="1709764"/>
                </a:lnTo>
                <a:lnTo>
                  <a:pt x="2509611" y="1713822"/>
                </a:lnTo>
                <a:lnTo>
                  <a:pt x="2509385" y="1717428"/>
                </a:lnTo>
                <a:lnTo>
                  <a:pt x="2508704" y="1721485"/>
                </a:lnTo>
                <a:lnTo>
                  <a:pt x="2508024" y="1725317"/>
                </a:lnTo>
                <a:lnTo>
                  <a:pt x="2507117" y="1729148"/>
                </a:lnTo>
                <a:lnTo>
                  <a:pt x="2505983" y="1732755"/>
                </a:lnTo>
                <a:lnTo>
                  <a:pt x="2504623" y="1736361"/>
                </a:lnTo>
                <a:lnTo>
                  <a:pt x="2503035" y="1740193"/>
                </a:lnTo>
                <a:lnTo>
                  <a:pt x="2501448" y="1743348"/>
                </a:lnTo>
                <a:lnTo>
                  <a:pt x="2499407" y="1746955"/>
                </a:lnTo>
                <a:lnTo>
                  <a:pt x="2497366" y="1750110"/>
                </a:lnTo>
                <a:lnTo>
                  <a:pt x="2495552" y="1753040"/>
                </a:lnTo>
                <a:lnTo>
                  <a:pt x="2492831" y="1756421"/>
                </a:lnTo>
                <a:lnTo>
                  <a:pt x="2490336" y="1759126"/>
                </a:lnTo>
                <a:lnTo>
                  <a:pt x="2487842" y="1762282"/>
                </a:lnTo>
                <a:lnTo>
                  <a:pt x="2485121" y="1764761"/>
                </a:lnTo>
                <a:lnTo>
                  <a:pt x="2482173" y="1767466"/>
                </a:lnTo>
                <a:lnTo>
                  <a:pt x="2478998" y="1769720"/>
                </a:lnTo>
                <a:lnTo>
                  <a:pt x="2476050" y="1772199"/>
                </a:lnTo>
                <a:lnTo>
                  <a:pt x="2472422" y="1774228"/>
                </a:lnTo>
                <a:lnTo>
                  <a:pt x="2469247" y="1776256"/>
                </a:lnTo>
                <a:lnTo>
                  <a:pt x="2465619" y="1778285"/>
                </a:lnTo>
                <a:lnTo>
                  <a:pt x="2462217" y="1780088"/>
                </a:lnTo>
                <a:lnTo>
                  <a:pt x="2458362" y="1781440"/>
                </a:lnTo>
                <a:lnTo>
                  <a:pt x="2454507" y="1782793"/>
                </a:lnTo>
                <a:lnTo>
                  <a:pt x="2450426" y="1783920"/>
                </a:lnTo>
                <a:lnTo>
                  <a:pt x="2446571" y="1785272"/>
                </a:lnTo>
                <a:lnTo>
                  <a:pt x="2442489" y="1785948"/>
                </a:lnTo>
                <a:lnTo>
                  <a:pt x="2438407" y="1786850"/>
                </a:lnTo>
                <a:lnTo>
                  <a:pt x="2434099" y="1787301"/>
                </a:lnTo>
                <a:lnTo>
                  <a:pt x="2429790" y="1787526"/>
                </a:lnTo>
                <a:lnTo>
                  <a:pt x="2425481" y="1787526"/>
                </a:lnTo>
                <a:lnTo>
                  <a:pt x="84357" y="1787526"/>
                </a:lnTo>
                <a:lnTo>
                  <a:pt x="80048" y="1787526"/>
                </a:lnTo>
                <a:lnTo>
                  <a:pt x="75740" y="1787301"/>
                </a:lnTo>
                <a:lnTo>
                  <a:pt x="71431" y="1786850"/>
                </a:lnTo>
                <a:lnTo>
                  <a:pt x="67349" y="1785948"/>
                </a:lnTo>
                <a:lnTo>
                  <a:pt x="63494" y="1785272"/>
                </a:lnTo>
                <a:lnTo>
                  <a:pt x="59413" y="1783920"/>
                </a:lnTo>
                <a:lnTo>
                  <a:pt x="55558" y="1782793"/>
                </a:lnTo>
                <a:lnTo>
                  <a:pt x="51476" y="1781440"/>
                </a:lnTo>
                <a:lnTo>
                  <a:pt x="48074" y="1780088"/>
                </a:lnTo>
                <a:lnTo>
                  <a:pt x="44219" y="1778285"/>
                </a:lnTo>
                <a:lnTo>
                  <a:pt x="40591" y="1776256"/>
                </a:lnTo>
                <a:lnTo>
                  <a:pt x="37416" y="1774228"/>
                </a:lnTo>
                <a:lnTo>
                  <a:pt x="33788" y="1772199"/>
                </a:lnTo>
                <a:lnTo>
                  <a:pt x="30840" y="1769720"/>
                </a:lnTo>
                <a:lnTo>
                  <a:pt x="27892" y="1767466"/>
                </a:lnTo>
                <a:lnTo>
                  <a:pt x="24717" y="1764761"/>
                </a:lnTo>
                <a:lnTo>
                  <a:pt x="21996" y="1762282"/>
                </a:lnTo>
                <a:lnTo>
                  <a:pt x="19502" y="1759126"/>
                </a:lnTo>
                <a:lnTo>
                  <a:pt x="17007" y="1756421"/>
                </a:lnTo>
                <a:lnTo>
                  <a:pt x="14513" y="1753040"/>
                </a:lnTo>
                <a:lnTo>
                  <a:pt x="12472" y="1750110"/>
                </a:lnTo>
                <a:lnTo>
                  <a:pt x="10431" y="1746955"/>
                </a:lnTo>
                <a:lnTo>
                  <a:pt x="8390" y="1743348"/>
                </a:lnTo>
                <a:lnTo>
                  <a:pt x="6803" y="1740193"/>
                </a:lnTo>
                <a:lnTo>
                  <a:pt x="5442" y="1736361"/>
                </a:lnTo>
                <a:lnTo>
                  <a:pt x="3855" y="1732755"/>
                </a:lnTo>
                <a:lnTo>
                  <a:pt x="2948" y="1729148"/>
                </a:lnTo>
                <a:lnTo>
                  <a:pt x="1814" y="1725317"/>
                </a:lnTo>
                <a:lnTo>
                  <a:pt x="1134" y="1721485"/>
                </a:lnTo>
                <a:lnTo>
                  <a:pt x="680" y="1717428"/>
                </a:lnTo>
                <a:lnTo>
                  <a:pt x="227" y="1713822"/>
                </a:lnTo>
                <a:lnTo>
                  <a:pt x="0" y="1709764"/>
                </a:lnTo>
                <a:lnTo>
                  <a:pt x="0" y="1644625"/>
                </a:lnTo>
                <a:lnTo>
                  <a:pt x="227" y="1640568"/>
                </a:lnTo>
                <a:lnTo>
                  <a:pt x="680" y="1636736"/>
                </a:lnTo>
                <a:lnTo>
                  <a:pt x="1134" y="1632679"/>
                </a:lnTo>
                <a:lnTo>
                  <a:pt x="1814" y="1629073"/>
                </a:lnTo>
                <a:lnTo>
                  <a:pt x="2948" y="1625241"/>
                </a:lnTo>
                <a:lnTo>
                  <a:pt x="3855" y="1621409"/>
                </a:lnTo>
                <a:lnTo>
                  <a:pt x="5442" y="1618028"/>
                </a:lnTo>
                <a:lnTo>
                  <a:pt x="6803" y="1614196"/>
                </a:lnTo>
                <a:lnTo>
                  <a:pt x="8390" y="1610815"/>
                </a:lnTo>
                <a:lnTo>
                  <a:pt x="10431" y="1607434"/>
                </a:lnTo>
                <a:lnTo>
                  <a:pt x="12472" y="1604054"/>
                </a:lnTo>
                <a:lnTo>
                  <a:pt x="14513" y="1601123"/>
                </a:lnTo>
                <a:lnTo>
                  <a:pt x="17007" y="1597968"/>
                </a:lnTo>
                <a:lnTo>
                  <a:pt x="19502" y="1595038"/>
                </a:lnTo>
                <a:lnTo>
                  <a:pt x="21996" y="1592108"/>
                </a:lnTo>
                <a:lnTo>
                  <a:pt x="24717" y="1589628"/>
                </a:lnTo>
                <a:lnTo>
                  <a:pt x="27892" y="1586923"/>
                </a:lnTo>
                <a:lnTo>
                  <a:pt x="30840" y="1584669"/>
                </a:lnTo>
                <a:lnTo>
                  <a:pt x="33788" y="1581965"/>
                </a:lnTo>
                <a:lnTo>
                  <a:pt x="37416" y="1580162"/>
                </a:lnTo>
                <a:lnTo>
                  <a:pt x="40591" y="1578133"/>
                </a:lnTo>
                <a:lnTo>
                  <a:pt x="44219" y="1576104"/>
                </a:lnTo>
                <a:lnTo>
                  <a:pt x="48074" y="1574301"/>
                </a:lnTo>
                <a:lnTo>
                  <a:pt x="51476" y="1572723"/>
                </a:lnTo>
                <a:lnTo>
                  <a:pt x="55558" y="1571596"/>
                </a:lnTo>
                <a:lnTo>
                  <a:pt x="59413" y="1570244"/>
                </a:lnTo>
                <a:lnTo>
                  <a:pt x="63494" y="1569117"/>
                </a:lnTo>
                <a:lnTo>
                  <a:pt x="67349" y="1568216"/>
                </a:lnTo>
                <a:lnTo>
                  <a:pt x="71431" y="1567539"/>
                </a:lnTo>
                <a:lnTo>
                  <a:pt x="75740" y="1567089"/>
                </a:lnTo>
                <a:lnTo>
                  <a:pt x="80048" y="1566863"/>
                </a:lnTo>
                <a:close/>
                <a:moveTo>
                  <a:pt x="837043" y="738188"/>
                </a:moveTo>
                <a:lnTo>
                  <a:pt x="839735" y="738188"/>
                </a:lnTo>
                <a:lnTo>
                  <a:pt x="912639" y="738188"/>
                </a:lnTo>
                <a:lnTo>
                  <a:pt x="915107" y="738188"/>
                </a:lnTo>
                <a:lnTo>
                  <a:pt x="917575" y="738870"/>
                </a:lnTo>
                <a:lnTo>
                  <a:pt x="920042" y="739324"/>
                </a:lnTo>
                <a:lnTo>
                  <a:pt x="922285" y="740232"/>
                </a:lnTo>
                <a:lnTo>
                  <a:pt x="924529" y="741368"/>
                </a:lnTo>
                <a:lnTo>
                  <a:pt x="926772" y="742504"/>
                </a:lnTo>
                <a:lnTo>
                  <a:pt x="928791" y="743867"/>
                </a:lnTo>
                <a:lnTo>
                  <a:pt x="930585" y="745684"/>
                </a:lnTo>
                <a:lnTo>
                  <a:pt x="932155" y="747047"/>
                </a:lnTo>
                <a:lnTo>
                  <a:pt x="933501" y="749091"/>
                </a:lnTo>
                <a:lnTo>
                  <a:pt x="934847" y="751135"/>
                </a:lnTo>
                <a:lnTo>
                  <a:pt x="936193" y="753407"/>
                </a:lnTo>
                <a:lnTo>
                  <a:pt x="936866" y="755678"/>
                </a:lnTo>
                <a:lnTo>
                  <a:pt x="937315" y="757950"/>
                </a:lnTo>
                <a:lnTo>
                  <a:pt x="937763" y="760448"/>
                </a:lnTo>
                <a:lnTo>
                  <a:pt x="938212" y="762947"/>
                </a:lnTo>
                <a:lnTo>
                  <a:pt x="938212" y="1145229"/>
                </a:lnTo>
                <a:lnTo>
                  <a:pt x="937763" y="1147728"/>
                </a:lnTo>
                <a:lnTo>
                  <a:pt x="937315" y="1150227"/>
                </a:lnTo>
                <a:lnTo>
                  <a:pt x="936866" y="1152498"/>
                </a:lnTo>
                <a:lnTo>
                  <a:pt x="936193" y="1154770"/>
                </a:lnTo>
                <a:lnTo>
                  <a:pt x="934847" y="1157041"/>
                </a:lnTo>
                <a:lnTo>
                  <a:pt x="933501" y="1159085"/>
                </a:lnTo>
                <a:lnTo>
                  <a:pt x="932155" y="1160902"/>
                </a:lnTo>
                <a:lnTo>
                  <a:pt x="930585" y="1162720"/>
                </a:lnTo>
                <a:lnTo>
                  <a:pt x="928791" y="1164537"/>
                </a:lnTo>
                <a:lnTo>
                  <a:pt x="926772" y="1165672"/>
                </a:lnTo>
                <a:lnTo>
                  <a:pt x="924529" y="1167035"/>
                </a:lnTo>
                <a:lnTo>
                  <a:pt x="922285" y="1167944"/>
                </a:lnTo>
                <a:lnTo>
                  <a:pt x="920042" y="1168852"/>
                </a:lnTo>
                <a:lnTo>
                  <a:pt x="917575" y="1169534"/>
                </a:lnTo>
                <a:lnTo>
                  <a:pt x="915107" y="1169761"/>
                </a:lnTo>
                <a:lnTo>
                  <a:pt x="912639" y="1169988"/>
                </a:lnTo>
                <a:lnTo>
                  <a:pt x="839735" y="1169988"/>
                </a:lnTo>
                <a:lnTo>
                  <a:pt x="837043" y="1169761"/>
                </a:lnTo>
                <a:lnTo>
                  <a:pt x="834576" y="1169534"/>
                </a:lnTo>
                <a:lnTo>
                  <a:pt x="832108" y="1168852"/>
                </a:lnTo>
                <a:lnTo>
                  <a:pt x="829865" y="1167944"/>
                </a:lnTo>
                <a:lnTo>
                  <a:pt x="827622" y="1167035"/>
                </a:lnTo>
                <a:lnTo>
                  <a:pt x="825603" y="1165672"/>
                </a:lnTo>
                <a:lnTo>
                  <a:pt x="823584" y="1164537"/>
                </a:lnTo>
                <a:lnTo>
                  <a:pt x="821790" y="1162720"/>
                </a:lnTo>
                <a:lnTo>
                  <a:pt x="819995" y="1160902"/>
                </a:lnTo>
                <a:lnTo>
                  <a:pt x="818649" y="1159085"/>
                </a:lnTo>
                <a:lnTo>
                  <a:pt x="817303" y="1157041"/>
                </a:lnTo>
                <a:lnTo>
                  <a:pt x="816406" y="1154770"/>
                </a:lnTo>
                <a:lnTo>
                  <a:pt x="815284" y="1152498"/>
                </a:lnTo>
                <a:lnTo>
                  <a:pt x="814836" y="1150227"/>
                </a:lnTo>
                <a:lnTo>
                  <a:pt x="814387" y="1147728"/>
                </a:lnTo>
                <a:lnTo>
                  <a:pt x="814387" y="1145229"/>
                </a:lnTo>
                <a:lnTo>
                  <a:pt x="814387" y="762947"/>
                </a:lnTo>
                <a:lnTo>
                  <a:pt x="814387" y="760448"/>
                </a:lnTo>
                <a:lnTo>
                  <a:pt x="814836" y="757950"/>
                </a:lnTo>
                <a:lnTo>
                  <a:pt x="815284" y="755678"/>
                </a:lnTo>
                <a:lnTo>
                  <a:pt x="816406" y="753407"/>
                </a:lnTo>
                <a:lnTo>
                  <a:pt x="817303" y="751135"/>
                </a:lnTo>
                <a:lnTo>
                  <a:pt x="818649" y="749091"/>
                </a:lnTo>
                <a:lnTo>
                  <a:pt x="819995" y="747047"/>
                </a:lnTo>
                <a:lnTo>
                  <a:pt x="821790" y="745684"/>
                </a:lnTo>
                <a:lnTo>
                  <a:pt x="823584" y="743867"/>
                </a:lnTo>
                <a:lnTo>
                  <a:pt x="825603" y="742504"/>
                </a:lnTo>
                <a:lnTo>
                  <a:pt x="827622" y="741368"/>
                </a:lnTo>
                <a:lnTo>
                  <a:pt x="829865" y="740232"/>
                </a:lnTo>
                <a:lnTo>
                  <a:pt x="832108" y="739324"/>
                </a:lnTo>
                <a:lnTo>
                  <a:pt x="834576" y="738870"/>
                </a:lnTo>
                <a:lnTo>
                  <a:pt x="837043" y="738188"/>
                </a:lnTo>
                <a:close/>
                <a:moveTo>
                  <a:pt x="1318322" y="671513"/>
                </a:moveTo>
                <a:lnTo>
                  <a:pt x="1320794" y="671513"/>
                </a:lnTo>
                <a:lnTo>
                  <a:pt x="1394056" y="671513"/>
                </a:lnTo>
                <a:lnTo>
                  <a:pt x="1396528" y="671513"/>
                </a:lnTo>
                <a:lnTo>
                  <a:pt x="1399000" y="671966"/>
                </a:lnTo>
                <a:lnTo>
                  <a:pt x="1401472" y="672873"/>
                </a:lnTo>
                <a:lnTo>
                  <a:pt x="1403719" y="673553"/>
                </a:lnTo>
                <a:lnTo>
                  <a:pt x="1405966" y="674913"/>
                </a:lnTo>
                <a:lnTo>
                  <a:pt x="1408213" y="676273"/>
                </a:lnTo>
                <a:lnTo>
                  <a:pt x="1410011" y="677860"/>
                </a:lnTo>
                <a:lnTo>
                  <a:pt x="1412034" y="679900"/>
                </a:lnTo>
                <a:lnTo>
                  <a:pt x="1413607" y="681941"/>
                </a:lnTo>
                <a:lnTo>
                  <a:pt x="1414955" y="683981"/>
                </a:lnTo>
                <a:lnTo>
                  <a:pt x="1416304" y="686474"/>
                </a:lnTo>
                <a:lnTo>
                  <a:pt x="1417203" y="688968"/>
                </a:lnTo>
                <a:lnTo>
                  <a:pt x="1418326" y="691461"/>
                </a:lnTo>
                <a:lnTo>
                  <a:pt x="1418776" y="694181"/>
                </a:lnTo>
                <a:lnTo>
                  <a:pt x="1419225" y="696902"/>
                </a:lnTo>
                <a:lnTo>
                  <a:pt x="1419225" y="699848"/>
                </a:lnTo>
                <a:lnTo>
                  <a:pt x="1419225" y="1141426"/>
                </a:lnTo>
                <a:lnTo>
                  <a:pt x="1419225" y="1144373"/>
                </a:lnTo>
                <a:lnTo>
                  <a:pt x="1418776" y="1147320"/>
                </a:lnTo>
                <a:lnTo>
                  <a:pt x="1418326" y="1149813"/>
                </a:lnTo>
                <a:lnTo>
                  <a:pt x="1417203" y="1152534"/>
                </a:lnTo>
                <a:lnTo>
                  <a:pt x="1416304" y="1155254"/>
                </a:lnTo>
                <a:lnTo>
                  <a:pt x="1414955" y="1157521"/>
                </a:lnTo>
                <a:lnTo>
                  <a:pt x="1413607" y="1159787"/>
                </a:lnTo>
                <a:lnTo>
                  <a:pt x="1412034" y="1161601"/>
                </a:lnTo>
                <a:lnTo>
                  <a:pt x="1410011" y="1163414"/>
                </a:lnTo>
                <a:lnTo>
                  <a:pt x="1408213" y="1165228"/>
                </a:lnTo>
                <a:lnTo>
                  <a:pt x="1405966" y="1166588"/>
                </a:lnTo>
                <a:lnTo>
                  <a:pt x="1403719" y="1167721"/>
                </a:lnTo>
                <a:lnTo>
                  <a:pt x="1401472" y="1168855"/>
                </a:lnTo>
                <a:lnTo>
                  <a:pt x="1399000" y="1169535"/>
                </a:lnTo>
                <a:lnTo>
                  <a:pt x="1396528" y="1169761"/>
                </a:lnTo>
                <a:lnTo>
                  <a:pt x="1394056" y="1169988"/>
                </a:lnTo>
                <a:lnTo>
                  <a:pt x="1320794" y="1169988"/>
                </a:lnTo>
                <a:lnTo>
                  <a:pt x="1318322" y="1169761"/>
                </a:lnTo>
                <a:lnTo>
                  <a:pt x="1315850" y="1169535"/>
                </a:lnTo>
                <a:lnTo>
                  <a:pt x="1313154" y="1168855"/>
                </a:lnTo>
                <a:lnTo>
                  <a:pt x="1310906" y="1167721"/>
                </a:lnTo>
                <a:lnTo>
                  <a:pt x="1308659" y="1166588"/>
                </a:lnTo>
                <a:lnTo>
                  <a:pt x="1306861" y="1165228"/>
                </a:lnTo>
                <a:lnTo>
                  <a:pt x="1304839" y="1163414"/>
                </a:lnTo>
                <a:lnTo>
                  <a:pt x="1303041" y="1161601"/>
                </a:lnTo>
                <a:lnTo>
                  <a:pt x="1301243" y="1159787"/>
                </a:lnTo>
                <a:lnTo>
                  <a:pt x="1299670" y="1157521"/>
                </a:lnTo>
                <a:lnTo>
                  <a:pt x="1298546" y="1155254"/>
                </a:lnTo>
                <a:lnTo>
                  <a:pt x="1297423" y="1152534"/>
                </a:lnTo>
                <a:lnTo>
                  <a:pt x="1296524" y="1149813"/>
                </a:lnTo>
                <a:lnTo>
                  <a:pt x="1296074" y="1147320"/>
                </a:lnTo>
                <a:lnTo>
                  <a:pt x="1295400" y="1144373"/>
                </a:lnTo>
                <a:lnTo>
                  <a:pt x="1295400" y="1141426"/>
                </a:lnTo>
                <a:lnTo>
                  <a:pt x="1295400" y="699848"/>
                </a:lnTo>
                <a:lnTo>
                  <a:pt x="1295400" y="696902"/>
                </a:lnTo>
                <a:lnTo>
                  <a:pt x="1296074" y="694181"/>
                </a:lnTo>
                <a:lnTo>
                  <a:pt x="1296524" y="691461"/>
                </a:lnTo>
                <a:lnTo>
                  <a:pt x="1297423" y="688968"/>
                </a:lnTo>
                <a:lnTo>
                  <a:pt x="1298546" y="686474"/>
                </a:lnTo>
                <a:lnTo>
                  <a:pt x="1299670" y="683981"/>
                </a:lnTo>
                <a:lnTo>
                  <a:pt x="1301243" y="681941"/>
                </a:lnTo>
                <a:lnTo>
                  <a:pt x="1303041" y="679900"/>
                </a:lnTo>
                <a:lnTo>
                  <a:pt x="1304839" y="677860"/>
                </a:lnTo>
                <a:lnTo>
                  <a:pt x="1306861" y="676273"/>
                </a:lnTo>
                <a:lnTo>
                  <a:pt x="1308659" y="674913"/>
                </a:lnTo>
                <a:lnTo>
                  <a:pt x="1310906" y="673553"/>
                </a:lnTo>
                <a:lnTo>
                  <a:pt x="1313154" y="672873"/>
                </a:lnTo>
                <a:lnTo>
                  <a:pt x="1315850" y="671966"/>
                </a:lnTo>
                <a:lnTo>
                  <a:pt x="1318322" y="671513"/>
                </a:lnTo>
                <a:close/>
                <a:moveTo>
                  <a:pt x="988416" y="671513"/>
                </a:moveTo>
                <a:lnTo>
                  <a:pt x="990920" y="671513"/>
                </a:lnTo>
                <a:lnTo>
                  <a:pt x="1065121" y="671513"/>
                </a:lnTo>
                <a:lnTo>
                  <a:pt x="1067624" y="671513"/>
                </a:lnTo>
                <a:lnTo>
                  <a:pt x="1070128" y="671966"/>
                </a:lnTo>
                <a:lnTo>
                  <a:pt x="1072632" y="672873"/>
                </a:lnTo>
                <a:lnTo>
                  <a:pt x="1074908" y="673553"/>
                </a:lnTo>
                <a:lnTo>
                  <a:pt x="1077184" y="674913"/>
                </a:lnTo>
                <a:lnTo>
                  <a:pt x="1079460" y="676273"/>
                </a:lnTo>
                <a:lnTo>
                  <a:pt x="1081281" y="677860"/>
                </a:lnTo>
                <a:lnTo>
                  <a:pt x="1083330" y="679900"/>
                </a:lnTo>
                <a:lnTo>
                  <a:pt x="1084923" y="681941"/>
                </a:lnTo>
                <a:lnTo>
                  <a:pt x="1086288" y="683981"/>
                </a:lnTo>
                <a:lnTo>
                  <a:pt x="1087654" y="686474"/>
                </a:lnTo>
                <a:lnTo>
                  <a:pt x="1088565" y="688968"/>
                </a:lnTo>
                <a:lnTo>
                  <a:pt x="1089703" y="691461"/>
                </a:lnTo>
                <a:lnTo>
                  <a:pt x="1090158" y="694181"/>
                </a:lnTo>
                <a:lnTo>
                  <a:pt x="1090613" y="696902"/>
                </a:lnTo>
                <a:lnTo>
                  <a:pt x="1090613" y="699848"/>
                </a:lnTo>
                <a:lnTo>
                  <a:pt x="1090613" y="1141426"/>
                </a:lnTo>
                <a:lnTo>
                  <a:pt x="1090613" y="1144373"/>
                </a:lnTo>
                <a:lnTo>
                  <a:pt x="1090158" y="1147320"/>
                </a:lnTo>
                <a:lnTo>
                  <a:pt x="1089703" y="1149813"/>
                </a:lnTo>
                <a:lnTo>
                  <a:pt x="1088565" y="1152534"/>
                </a:lnTo>
                <a:lnTo>
                  <a:pt x="1087654" y="1155254"/>
                </a:lnTo>
                <a:lnTo>
                  <a:pt x="1086288" y="1157521"/>
                </a:lnTo>
                <a:lnTo>
                  <a:pt x="1084923" y="1159787"/>
                </a:lnTo>
                <a:lnTo>
                  <a:pt x="1083330" y="1161601"/>
                </a:lnTo>
                <a:lnTo>
                  <a:pt x="1081281" y="1163414"/>
                </a:lnTo>
                <a:lnTo>
                  <a:pt x="1079460" y="1165228"/>
                </a:lnTo>
                <a:lnTo>
                  <a:pt x="1077184" y="1166588"/>
                </a:lnTo>
                <a:lnTo>
                  <a:pt x="1074908" y="1167721"/>
                </a:lnTo>
                <a:lnTo>
                  <a:pt x="1072632" y="1168855"/>
                </a:lnTo>
                <a:lnTo>
                  <a:pt x="1070128" y="1169535"/>
                </a:lnTo>
                <a:lnTo>
                  <a:pt x="1067624" y="1169761"/>
                </a:lnTo>
                <a:lnTo>
                  <a:pt x="1065121" y="1169988"/>
                </a:lnTo>
                <a:lnTo>
                  <a:pt x="990920" y="1169988"/>
                </a:lnTo>
                <a:lnTo>
                  <a:pt x="988416" y="1169761"/>
                </a:lnTo>
                <a:lnTo>
                  <a:pt x="985685" y="1169535"/>
                </a:lnTo>
                <a:lnTo>
                  <a:pt x="983181" y="1168855"/>
                </a:lnTo>
                <a:lnTo>
                  <a:pt x="980905" y="1167721"/>
                </a:lnTo>
                <a:lnTo>
                  <a:pt x="978629" y="1166588"/>
                </a:lnTo>
                <a:lnTo>
                  <a:pt x="976581" y="1165228"/>
                </a:lnTo>
                <a:lnTo>
                  <a:pt x="974532" y="1163414"/>
                </a:lnTo>
                <a:lnTo>
                  <a:pt x="972939" y="1161601"/>
                </a:lnTo>
                <a:lnTo>
                  <a:pt x="971118" y="1159787"/>
                </a:lnTo>
                <a:lnTo>
                  <a:pt x="969525" y="1157521"/>
                </a:lnTo>
                <a:lnTo>
                  <a:pt x="968387" y="1155254"/>
                </a:lnTo>
                <a:lnTo>
                  <a:pt x="967249" y="1152534"/>
                </a:lnTo>
                <a:lnTo>
                  <a:pt x="966338" y="1149813"/>
                </a:lnTo>
                <a:lnTo>
                  <a:pt x="965883" y="1147320"/>
                </a:lnTo>
                <a:lnTo>
                  <a:pt x="965200" y="1144373"/>
                </a:lnTo>
                <a:lnTo>
                  <a:pt x="965200" y="1141426"/>
                </a:lnTo>
                <a:lnTo>
                  <a:pt x="965200" y="699848"/>
                </a:lnTo>
                <a:lnTo>
                  <a:pt x="965200" y="696902"/>
                </a:lnTo>
                <a:lnTo>
                  <a:pt x="965883" y="694181"/>
                </a:lnTo>
                <a:lnTo>
                  <a:pt x="966338" y="691461"/>
                </a:lnTo>
                <a:lnTo>
                  <a:pt x="967249" y="688968"/>
                </a:lnTo>
                <a:lnTo>
                  <a:pt x="968387" y="686474"/>
                </a:lnTo>
                <a:lnTo>
                  <a:pt x="969525" y="683981"/>
                </a:lnTo>
                <a:lnTo>
                  <a:pt x="971118" y="681941"/>
                </a:lnTo>
                <a:lnTo>
                  <a:pt x="972939" y="679900"/>
                </a:lnTo>
                <a:lnTo>
                  <a:pt x="974532" y="677860"/>
                </a:lnTo>
                <a:lnTo>
                  <a:pt x="976581" y="676273"/>
                </a:lnTo>
                <a:lnTo>
                  <a:pt x="978629" y="674913"/>
                </a:lnTo>
                <a:lnTo>
                  <a:pt x="980905" y="673553"/>
                </a:lnTo>
                <a:lnTo>
                  <a:pt x="983181" y="672873"/>
                </a:lnTo>
                <a:lnTo>
                  <a:pt x="985685" y="671966"/>
                </a:lnTo>
                <a:lnTo>
                  <a:pt x="988416" y="671513"/>
                </a:lnTo>
                <a:close/>
                <a:moveTo>
                  <a:pt x="1471932" y="590550"/>
                </a:moveTo>
                <a:lnTo>
                  <a:pt x="1546133" y="590550"/>
                </a:lnTo>
                <a:lnTo>
                  <a:pt x="1548636" y="590777"/>
                </a:lnTo>
                <a:lnTo>
                  <a:pt x="1551140" y="591231"/>
                </a:lnTo>
                <a:lnTo>
                  <a:pt x="1553644" y="592139"/>
                </a:lnTo>
                <a:lnTo>
                  <a:pt x="1555920" y="593274"/>
                </a:lnTo>
                <a:lnTo>
                  <a:pt x="1558196" y="594635"/>
                </a:lnTo>
                <a:lnTo>
                  <a:pt x="1560472" y="596451"/>
                </a:lnTo>
                <a:lnTo>
                  <a:pt x="1562293" y="598267"/>
                </a:lnTo>
                <a:lnTo>
                  <a:pt x="1564342" y="600537"/>
                </a:lnTo>
                <a:lnTo>
                  <a:pt x="1565707" y="602806"/>
                </a:lnTo>
                <a:lnTo>
                  <a:pt x="1567300" y="605303"/>
                </a:lnTo>
                <a:lnTo>
                  <a:pt x="1568666" y="608026"/>
                </a:lnTo>
                <a:lnTo>
                  <a:pt x="1569577" y="610750"/>
                </a:lnTo>
                <a:lnTo>
                  <a:pt x="1570487" y="613927"/>
                </a:lnTo>
                <a:lnTo>
                  <a:pt x="1571170" y="617105"/>
                </a:lnTo>
                <a:lnTo>
                  <a:pt x="1571625" y="620282"/>
                </a:lnTo>
                <a:lnTo>
                  <a:pt x="1571625" y="623687"/>
                </a:lnTo>
                <a:lnTo>
                  <a:pt x="1571625" y="1136851"/>
                </a:lnTo>
                <a:lnTo>
                  <a:pt x="1571625" y="1140256"/>
                </a:lnTo>
                <a:lnTo>
                  <a:pt x="1571170" y="1143433"/>
                </a:lnTo>
                <a:lnTo>
                  <a:pt x="1570487" y="1146838"/>
                </a:lnTo>
                <a:lnTo>
                  <a:pt x="1569577" y="1149788"/>
                </a:lnTo>
                <a:lnTo>
                  <a:pt x="1568666" y="1152512"/>
                </a:lnTo>
                <a:lnTo>
                  <a:pt x="1567300" y="1155462"/>
                </a:lnTo>
                <a:lnTo>
                  <a:pt x="1565707" y="1157959"/>
                </a:lnTo>
                <a:lnTo>
                  <a:pt x="1564342" y="1160229"/>
                </a:lnTo>
                <a:lnTo>
                  <a:pt x="1562293" y="1162498"/>
                </a:lnTo>
                <a:lnTo>
                  <a:pt x="1560472" y="1164314"/>
                </a:lnTo>
                <a:lnTo>
                  <a:pt x="1558196" y="1165903"/>
                </a:lnTo>
                <a:lnTo>
                  <a:pt x="1555920" y="1167492"/>
                </a:lnTo>
                <a:lnTo>
                  <a:pt x="1553644" y="1168399"/>
                </a:lnTo>
                <a:lnTo>
                  <a:pt x="1551140" y="1169307"/>
                </a:lnTo>
                <a:lnTo>
                  <a:pt x="1548636" y="1169761"/>
                </a:lnTo>
                <a:lnTo>
                  <a:pt x="1546133" y="1169988"/>
                </a:lnTo>
                <a:lnTo>
                  <a:pt x="1471932" y="1169988"/>
                </a:lnTo>
                <a:lnTo>
                  <a:pt x="1469201" y="1169761"/>
                </a:lnTo>
                <a:lnTo>
                  <a:pt x="1466697" y="1169307"/>
                </a:lnTo>
                <a:lnTo>
                  <a:pt x="1464193" y="1168399"/>
                </a:lnTo>
                <a:lnTo>
                  <a:pt x="1461917" y="1167492"/>
                </a:lnTo>
                <a:lnTo>
                  <a:pt x="1459641" y="1165903"/>
                </a:lnTo>
                <a:lnTo>
                  <a:pt x="1457593" y="1164314"/>
                </a:lnTo>
                <a:lnTo>
                  <a:pt x="1455544" y="1162498"/>
                </a:lnTo>
                <a:lnTo>
                  <a:pt x="1453496" y="1160229"/>
                </a:lnTo>
                <a:lnTo>
                  <a:pt x="1452130" y="1157959"/>
                </a:lnTo>
                <a:lnTo>
                  <a:pt x="1450537" y="1155462"/>
                </a:lnTo>
                <a:lnTo>
                  <a:pt x="1449399" y="1152512"/>
                </a:lnTo>
                <a:lnTo>
                  <a:pt x="1448261" y="1149788"/>
                </a:lnTo>
                <a:lnTo>
                  <a:pt x="1447350" y="1146838"/>
                </a:lnTo>
                <a:lnTo>
                  <a:pt x="1446667" y="1143433"/>
                </a:lnTo>
                <a:lnTo>
                  <a:pt x="1446212" y="1140256"/>
                </a:lnTo>
                <a:lnTo>
                  <a:pt x="1446212" y="1136851"/>
                </a:lnTo>
                <a:lnTo>
                  <a:pt x="1446212" y="623687"/>
                </a:lnTo>
                <a:lnTo>
                  <a:pt x="1446212" y="620282"/>
                </a:lnTo>
                <a:lnTo>
                  <a:pt x="1446667" y="617105"/>
                </a:lnTo>
                <a:lnTo>
                  <a:pt x="1447350" y="613927"/>
                </a:lnTo>
                <a:lnTo>
                  <a:pt x="1448261" y="610750"/>
                </a:lnTo>
                <a:lnTo>
                  <a:pt x="1449399" y="608026"/>
                </a:lnTo>
                <a:lnTo>
                  <a:pt x="1450537" y="605303"/>
                </a:lnTo>
                <a:lnTo>
                  <a:pt x="1452130" y="602806"/>
                </a:lnTo>
                <a:lnTo>
                  <a:pt x="1453496" y="600537"/>
                </a:lnTo>
                <a:lnTo>
                  <a:pt x="1455544" y="598267"/>
                </a:lnTo>
                <a:lnTo>
                  <a:pt x="1457593" y="596451"/>
                </a:lnTo>
                <a:lnTo>
                  <a:pt x="1459641" y="594635"/>
                </a:lnTo>
                <a:lnTo>
                  <a:pt x="1461917" y="593274"/>
                </a:lnTo>
                <a:lnTo>
                  <a:pt x="1464193" y="592139"/>
                </a:lnTo>
                <a:lnTo>
                  <a:pt x="1466697" y="591231"/>
                </a:lnTo>
                <a:lnTo>
                  <a:pt x="1469201" y="590777"/>
                </a:lnTo>
                <a:lnTo>
                  <a:pt x="1471932" y="590550"/>
                </a:lnTo>
                <a:close/>
                <a:moveTo>
                  <a:pt x="1152617" y="590550"/>
                </a:moveTo>
                <a:lnTo>
                  <a:pt x="1226818" y="590550"/>
                </a:lnTo>
                <a:lnTo>
                  <a:pt x="1229322" y="590777"/>
                </a:lnTo>
                <a:lnTo>
                  <a:pt x="1232053" y="591231"/>
                </a:lnTo>
                <a:lnTo>
                  <a:pt x="1234557" y="592139"/>
                </a:lnTo>
                <a:lnTo>
                  <a:pt x="1236833" y="593274"/>
                </a:lnTo>
                <a:lnTo>
                  <a:pt x="1239109" y="594635"/>
                </a:lnTo>
                <a:lnTo>
                  <a:pt x="1241158" y="596451"/>
                </a:lnTo>
                <a:lnTo>
                  <a:pt x="1242978" y="598267"/>
                </a:lnTo>
                <a:lnTo>
                  <a:pt x="1244799" y="600537"/>
                </a:lnTo>
                <a:lnTo>
                  <a:pt x="1246620" y="602806"/>
                </a:lnTo>
                <a:lnTo>
                  <a:pt x="1248213" y="605303"/>
                </a:lnTo>
                <a:lnTo>
                  <a:pt x="1249352" y="608026"/>
                </a:lnTo>
                <a:lnTo>
                  <a:pt x="1250490" y="610750"/>
                </a:lnTo>
                <a:lnTo>
                  <a:pt x="1251400" y="613927"/>
                </a:lnTo>
                <a:lnTo>
                  <a:pt x="1251855" y="617105"/>
                </a:lnTo>
                <a:lnTo>
                  <a:pt x="1252538" y="620282"/>
                </a:lnTo>
                <a:lnTo>
                  <a:pt x="1252538" y="623687"/>
                </a:lnTo>
                <a:lnTo>
                  <a:pt x="1252538" y="1136851"/>
                </a:lnTo>
                <a:lnTo>
                  <a:pt x="1252538" y="1140256"/>
                </a:lnTo>
                <a:lnTo>
                  <a:pt x="1251855" y="1143433"/>
                </a:lnTo>
                <a:lnTo>
                  <a:pt x="1251400" y="1146838"/>
                </a:lnTo>
                <a:lnTo>
                  <a:pt x="1250490" y="1149788"/>
                </a:lnTo>
                <a:lnTo>
                  <a:pt x="1249352" y="1152512"/>
                </a:lnTo>
                <a:lnTo>
                  <a:pt x="1248213" y="1155462"/>
                </a:lnTo>
                <a:lnTo>
                  <a:pt x="1246620" y="1157959"/>
                </a:lnTo>
                <a:lnTo>
                  <a:pt x="1244799" y="1160229"/>
                </a:lnTo>
                <a:lnTo>
                  <a:pt x="1242978" y="1162498"/>
                </a:lnTo>
                <a:lnTo>
                  <a:pt x="1241158" y="1164314"/>
                </a:lnTo>
                <a:lnTo>
                  <a:pt x="1239109" y="1165903"/>
                </a:lnTo>
                <a:lnTo>
                  <a:pt x="1236833" y="1167492"/>
                </a:lnTo>
                <a:lnTo>
                  <a:pt x="1234557" y="1168399"/>
                </a:lnTo>
                <a:lnTo>
                  <a:pt x="1232053" y="1169307"/>
                </a:lnTo>
                <a:lnTo>
                  <a:pt x="1229322" y="1169761"/>
                </a:lnTo>
                <a:lnTo>
                  <a:pt x="1226818" y="1169988"/>
                </a:lnTo>
                <a:lnTo>
                  <a:pt x="1152617" y="1169988"/>
                </a:lnTo>
                <a:lnTo>
                  <a:pt x="1150114" y="1169761"/>
                </a:lnTo>
                <a:lnTo>
                  <a:pt x="1147610" y="1169307"/>
                </a:lnTo>
                <a:lnTo>
                  <a:pt x="1145106" y="1168399"/>
                </a:lnTo>
                <a:lnTo>
                  <a:pt x="1142830" y="1167492"/>
                </a:lnTo>
                <a:lnTo>
                  <a:pt x="1140554" y="1165903"/>
                </a:lnTo>
                <a:lnTo>
                  <a:pt x="1138278" y="1164314"/>
                </a:lnTo>
                <a:lnTo>
                  <a:pt x="1136457" y="1162498"/>
                </a:lnTo>
                <a:lnTo>
                  <a:pt x="1134409" y="1160229"/>
                </a:lnTo>
                <a:lnTo>
                  <a:pt x="1132815" y="1157959"/>
                </a:lnTo>
                <a:lnTo>
                  <a:pt x="1131450" y="1155462"/>
                </a:lnTo>
                <a:lnTo>
                  <a:pt x="1130084" y="1152512"/>
                </a:lnTo>
                <a:lnTo>
                  <a:pt x="1129174" y="1149788"/>
                </a:lnTo>
                <a:lnTo>
                  <a:pt x="1128036" y="1146838"/>
                </a:lnTo>
                <a:lnTo>
                  <a:pt x="1127580" y="1143433"/>
                </a:lnTo>
                <a:lnTo>
                  <a:pt x="1127125" y="1140256"/>
                </a:lnTo>
                <a:lnTo>
                  <a:pt x="1127125" y="1136851"/>
                </a:lnTo>
                <a:lnTo>
                  <a:pt x="1127125" y="623687"/>
                </a:lnTo>
                <a:lnTo>
                  <a:pt x="1127125" y="620282"/>
                </a:lnTo>
                <a:lnTo>
                  <a:pt x="1127580" y="617105"/>
                </a:lnTo>
                <a:lnTo>
                  <a:pt x="1128036" y="613927"/>
                </a:lnTo>
                <a:lnTo>
                  <a:pt x="1129174" y="610750"/>
                </a:lnTo>
                <a:lnTo>
                  <a:pt x="1130084" y="608026"/>
                </a:lnTo>
                <a:lnTo>
                  <a:pt x="1131450" y="605303"/>
                </a:lnTo>
                <a:lnTo>
                  <a:pt x="1132815" y="602806"/>
                </a:lnTo>
                <a:lnTo>
                  <a:pt x="1134409" y="600537"/>
                </a:lnTo>
                <a:lnTo>
                  <a:pt x="1136457" y="598267"/>
                </a:lnTo>
                <a:lnTo>
                  <a:pt x="1138278" y="596451"/>
                </a:lnTo>
                <a:lnTo>
                  <a:pt x="1140554" y="594635"/>
                </a:lnTo>
                <a:lnTo>
                  <a:pt x="1142830" y="593274"/>
                </a:lnTo>
                <a:lnTo>
                  <a:pt x="1145106" y="592139"/>
                </a:lnTo>
                <a:lnTo>
                  <a:pt x="1147610" y="591231"/>
                </a:lnTo>
                <a:lnTo>
                  <a:pt x="1150114" y="590777"/>
                </a:lnTo>
                <a:lnTo>
                  <a:pt x="1152617" y="590550"/>
                </a:lnTo>
                <a:close/>
                <a:moveTo>
                  <a:pt x="1633857" y="508000"/>
                </a:moveTo>
                <a:lnTo>
                  <a:pt x="1707830" y="508000"/>
                </a:lnTo>
                <a:lnTo>
                  <a:pt x="1710561" y="508227"/>
                </a:lnTo>
                <a:lnTo>
                  <a:pt x="1713065" y="508680"/>
                </a:lnTo>
                <a:lnTo>
                  <a:pt x="1715797" y="509814"/>
                </a:lnTo>
                <a:lnTo>
                  <a:pt x="1718073" y="510947"/>
                </a:lnTo>
                <a:lnTo>
                  <a:pt x="1720349" y="512534"/>
                </a:lnTo>
                <a:lnTo>
                  <a:pt x="1722170" y="514575"/>
                </a:lnTo>
                <a:lnTo>
                  <a:pt x="1724218" y="516842"/>
                </a:lnTo>
                <a:lnTo>
                  <a:pt x="1726039" y="519109"/>
                </a:lnTo>
                <a:lnTo>
                  <a:pt x="1727860" y="521829"/>
                </a:lnTo>
                <a:lnTo>
                  <a:pt x="1729453" y="524550"/>
                </a:lnTo>
                <a:lnTo>
                  <a:pt x="1730591" y="527950"/>
                </a:lnTo>
                <a:lnTo>
                  <a:pt x="1731729" y="531124"/>
                </a:lnTo>
                <a:lnTo>
                  <a:pt x="1732640" y="534752"/>
                </a:lnTo>
                <a:lnTo>
                  <a:pt x="1733095" y="538152"/>
                </a:lnTo>
                <a:lnTo>
                  <a:pt x="1733550" y="542006"/>
                </a:lnTo>
                <a:lnTo>
                  <a:pt x="1733550" y="545860"/>
                </a:lnTo>
                <a:lnTo>
                  <a:pt x="1733550" y="1132128"/>
                </a:lnTo>
                <a:lnTo>
                  <a:pt x="1733550" y="1135982"/>
                </a:lnTo>
                <a:lnTo>
                  <a:pt x="1733095" y="1139836"/>
                </a:lnTo>
                <a:lnTo>
                  <a:pt x="1732640" y="1143463"/>
                </a:lnTo>
                <a:lnTo>
                  <a:pt x="1731729" y="1146864"/>
                </a:lnTo>
                <a:lnTo>
                  <a:pt x="1730591" y="1150038"/>
                </a:lnTo>
                <a:lnTo>
                  <a:pt x="1729453" y="1153438"/>
                </a:lnTo>
                <a:lnTo>
                  <a:pt x="1727860" y="1156159"/>
                </a:lnTo>
                <a:lnTo>
                  <a:pt x="1726039" y="1158879"/>
                </a:lnTo>
                <a:lnTo>
                  <a:pt x="1724218" y="1161373"/>
                </a:lnTo>
                <a:lnTo>
                  <a:pt x="1722170" y="1163414"/>
                </a:lnTo>
                <a:lnTo>
                  <a:pt x="1720349" y="1165454"/>
                </a:lnTo>
                <a:lnTo>
                  <a:pt x="1718073" y="1167041"/>
                </a:lnTo>
                <a:lnTo>
                  <a:pt x="1715797" y="1168174"/>
                </a:lnTo>
                <a:lnTo>
                  <a:pt x="1713065" y="1169308"/>
                </a:lnTo>
                <a:lnTo>
                  <a:pt x="1710561" y="1169761"/>
                </a:lnTo>
                <a:lnTo>
                  <a:pt x="1707830" y="1169988"/>
                </a:lnTo>
                <a:lnTo>
                  <a:pt x="1633857" y="1169988"/>
                </a:lnTo>
                <a:lnTo>
                  <a:pt x="1631353" y="1169761"/>
                </a:lnTo>
                <a:lnTo>
                  <a:pt x="1628850" y="1169308"/>
                </a:lnTo>
                <a:lnTo>
                  <a:pt x="1626346" y="1168174"/>
                </a:lnTo>
                <a:lnTo>
                  <a:pt x="1624070" y="1167041"/>
                </a:lnTo>
                <a:lnTo>
                  <a:pt x="1621794" y="1165454"/>
                </a:lnTo>
                <a:lnTo>
                  <a:pt x="1619518" y="1163414"/>
                </a:lnTo>
                <a:lnTo>
                  <a:pt x="1617469" y="1161373"/>
                </a:lnTo>
                <a:lnTo>
                  <a:pt x="1615648" y="1158879"/>
                </a:lnTo>
                <a:lnTo>
                  <a:pt x="1614055" y="1156159"/>
                </a:lnTo>
                <a:lnTo>
                  <a:pt x="1612689" y="1153438"/>
                </a:lnTo>
                <a:lnTo>
                  <a:pt x="1611324" y="1150038"/>
                </a:lnTo>
                <a:lnTo>
                  <a:pt x="1610186" y="1146864"/>
                </a:lnTo>
                <a:lnTo>
                  <a:pt x="1609275" y="1143463"/>
                </a:lnTo>
                <a:lnTo>
                  <a:pt x="1608820" y="1139836"/>
                </a:lnTo>
                <a:lnTo>
                  <a:pt x="1608365" y="1135982"/>
                </a:lnTo>
                <a:lnTo>
                  <a:pt x="1608137" y="1132128"/>
                </a:lnTo>
                <a:lnTo>
                  <a:pt x="1608137" y="545860"/>
                </a:lnTo>
                <a:lnTo>
                  <a:pt x="1608365" y="542006"/>
                </a:lnTo>
                <a:lnTo>
                  <a:pt x="1608820" y="538152"/>
                </a:lnTo>
                <a:lnTo>
                  <a:pt x="1609275" y="534752"/>
                </a:lnTo>
                <a:lnTo>
                  <a:pt x="1610186" y="531124"/>
                </a:lnTo>
                <a:lnTo>
                  <a:pt x="1611324" y="527950"/>
                </a:lnTo>
                <a:lnTo>
                  <a:pt x="1612689" y="524550"/>
                </a:lnTo>
                <a:lnTo>
                  <a:pt x="1614055" y="521829"/>
                </a:lnTo>
                <a:lnTo>
                  <a:pt x="1615648" y="519109"/>
                </a:lnTo>
                <a:lnTo>
                  <a:pt x="1617469" y="516842"/>
                </a:lnTo>
                <a:lnTo>
                  <a:pt x="1619518" y="514575"/>
                </a:lnTo>
                <a:lnTo>
                  <a:pt x="1621794" y="512534"/>
                </a:lnTo>
                <a:lnTo>
                  <a:pt x="1624070" y="510947"/>
                </a:lnTo>
                <a:lnTo>
                  <a:pt x="1626346" y="509814"/>
                </a:lnTo>
                <a:lnTo>
                  <a:pt x="1628850" y="508680"/>
                </a:lnTo>
                <a:lnTo>
                  <a:pt x="1631353" y="508227"/>
                </a:lnTo>
                <a:lnTo>
                  <a:pt x="1633857" y="508000"/>
                </a:lnTo>
                <a:close/>
                <a:moveTo>
                  <a:pt x="1501548" y="319088"/>
                </a:moveTo>
                <a:lnTo>
                  <a:pt x="1733323" y="319088"/>
                </a:lnTo>
                <a:lnTo>
                  <a:pt x="1733323" y="319316"/>
                </a:lnTo>
                <a:lnTo>
                  <a:pt x="1733550" y="319316"/>
                </a:lnTo>
                <a:lnTo>
                  <a:pt x="1733550" y="464215"/>
                </a:lnTo>
                <a:lnTo>
                  <a:pt x="1637620" y="464215"/>
                </a:lnTo>
                <a:lnTo>
                  <a:pt x="1637620" y="418038"/>
                </a:lnTo>
                <a:lnTo>
                  <a:pt x="1318759" y="617303"/>
                </a:lnTo>
                <a:lnTo>
                  <a:pt x="1250723" y="574766"/>
                </a:lnTo>
                <a:lnTo>
                  <a:pt x="1253444" y="573174"/>
                </a:lnTo>
                <a:lnTo>
                  <a:pt x="1146628" y="506525"/>
                </a:lnTo>
                <a:lnTo>
                  <a:pt x="844096" y="695326"/>
                </a:lnTo>
                <a:lnTo>
                  <a:pt x="776287" y="653016"/>
                </a:lnTo>
                <a:lnTo>
                  <a:pt x="1147082" y="421450"/>
                </a:lnTo>
                <a:lnTo>
                  <a:pt x="1215118" y="463533"/>
                </a:lnTo>
                <a:lnTo>
                  <a:pt x="1214437" y="464215"/>
                </a:lnTo>
                <a:lnTo>
                  <a:pt x="1321253" y="530637"/>
                </a:lnTo>
                <a:lnTo>
                  <a:pt x="1564368" y="379141"/>
                </a:lnTo>
                <a:lnTo>
                  <a:pt x="1501548" y="379141"/>
                </a:lnTo>
                <a:lnTo>
                  <a:pt x="1501548" y="319088"/>
                </a:lnTo>
                <a:close/>
                <a:moveTo>
                  <a:pt x="229507" y="91395"/>
                </a:moveTo>
                <a:lnTo>
                  <a:pt x="225651" y="91621"/>
                </a:lnTo>
                <a:lnTo>
                  <a:pt x="221796" y="91848"/>
                </a:lnTo>
                <a:lnTo>
                  <a:pt x="218394" y="92075"/>
                </a:lnTo>
                <a:lnTo>
                  <a:pt x="214539" y="92755"/>
                </a:lnTo>
                <a:lnTo>
                  <a:pt x="210910" y="93662"/>
                </a:lnTo>
                <a:lnTo>
                  <a:pt x="207509" y="94570"/>
                </a:lnTo>
                <a:lnTo>
                  <a:pt x="204107" y="95704"/>
                </a:lnTo>
                <a:lnTo>
                  <a:pt x="200705" y="96837"/>
                </a:lnTo>
                <a:lnTo>
                  <a:pt x="197303" y="98198"/>
                </a:lnTo>
                <a:lnTo>
                  <a:pt x="194355" y="99559"/>
                </a:lnTo>
                <a:lnTo>
                  <a:pt x="191407" y="101373"/>
                </a:lnTo>
                <a:lnTo>
                  <a:pt x="188232" y="103187"/>
                </a:lnTo>
                <a:lnTo>
                  <a:pt x="185284" y="105002"/>
                </a:lnTo>
                <a:lnTo>
                  <a:pt x="182562" y="107270"/>
                </a:lnTo>
                <a:lnTo>
                  <a:pt x="179614" y="109311"/>
                </a:lnTo>
                <a:lnTo>
                  <a:pt x="177119" y="111579"/>
                </a:lnTo>
                <a:lnTo>
                  <a:pt x="174851" y="114073"/>
                </a:lnTo>
                <a:lnTo>
                  <a:pt x="172357" y="116568"/>
                </a:lnTo>
                <a:lnTo>
                  <a:pt x="170316" y="119062"/>
                </a:lnTo>
                <a:lnTo>
                  <a:pt x="168275" y="121784"/>
                </a:lnTo>
                <a:lnTo>
                  <a:pt x="166460" y="124505"/>
                </a:lnTo>
                <a:lnTo>
                  <a:pt x="164646" y="127454"/>
                </a:lnTo>
                <a:lnTo>
                  <a:pt x="162832" y="130402"/>
                </a:lnTo>
                <a:lnTo>
                  <a:pt x="161471" y="133350"/>
                </a:lnTo>
                <a:lnTo>
                  <a:pt x="160110" y="136525"/>
                </a:lnTo>
                <a:lnTo>
                  <a:pt x="158976" y="139700"/>
                </a:lnTo>
                <a:lnTo>
                  <a:pt x="158069" y="143102"/>
                </a:lnTo>
                <a:lnTo>
                  <a:pt x="156935" y="146277"/>
                </a:lnTo>
                <a:lnTo>
                  <a:pt x="156482" y="149679"/>
                </a:lnTo>
                <a:lnTo>
                  <a:pt x="156028" y="153080"/>
                </a:lnTo>
                <a:lnTo>
                  <a:pt x="155801" y="156709"/>
                </a:lnTo>
                <a:lnTo>
                  <a:pt x="155801" y="160111"/>
                </a:lnTo>
                <a:lnTo>
                  <a:pt x="155801" y="1330098"/>
                </a:lnTo>
                <a:lnTo>
                  <a:pt x="155801" y="1333500"/>
                </a:lnTo>
                <a:lnTo>
                  <a:pt x="156028" y="1337129"/>
                </a:lnTo>
                <a:lnTo>
                  <a:pt x="156482" y="1340531"/>
                </a:lnTo>
                <a:lnTo>
                  <a:pt x="156935" y="1343932"/>
                </a:lnTo>
                <a:lnTo>
                  <a:pt x="158069" y="1347561"/>
                </a:lnTo>
                <a:lnTo>
                  <a:pt x="158976" y="1350509"/>
                </a:lnTo>
                <a:lnTo>
                  <a:pt x="160110" y="1353684"/>
                </a:lnTo>
                <a:lnTo>
                  <a:pt x="161471" y="1357086"/>
                </a:lnTo>
                <a:lnTo>
                  <a:pt x="162832" y="1360034"/>
                </a:lnTo>
                <a:lnTo>
                  <a:pt x="164646" y="1362756"/>
                </a:lnTo>
                <a:lnTo>
                  <a:pt x="166460" y="1365931"/>
                </a:lnTo>
                <a:lnTo>
                  <a:pt x="168275" y="1368652"/>
                </a:lnTo>
                <a:lnTo>
                  <a:pt x="170316" y="1371373"/>
                </a:lnTo>
                <a:lnTo>
                  <a:pt x="172357" y="1373868"/>
                </a:lnTo>
                <a:lnTo>
                  <a:pt x="174851" y="1376590"/>
                </a:lnTo>
                <a:lnTo>
                  <a:pt x="177119" y="1378857"/>
                </a:lnTo>
                <a:lnTo>
                  <a:pt x="179614" y="1381125"/>
                </a:lnTo>
                <a:lnTo>
                  <a:pt x="182562" y="1383393"/>
                </a:lnTo>
                <a:lnTo>
                  <a:pt x="185284" y="1385207"/>
                </a:lnTo>
                <a:lnTo>
                  <a:pt x="188232" y="1387248"/>
                </a:lnTo>
                <a:lnTo>
                  <a:pt x="191407" y="1389063"/>
                </a:lnTo>
                <a:lnTo>
                  <a:pt x="194355" y="1390650"/>
                </a:lnTo>
                <a:lnTo>
                  <a:pt x="197303" y="1392238"/>
                </a:lnTo>
                <a:lnTo>
                  <a:pt x="200705" y="1393598"/>
                </a:lnTo>
                <a:lnTo>
                  <a:pt x="204107" y="1394959"/>
                </a:lnTo>
                <a:lnTo>
                  <a:pt x="207509" y="1395866"/>
                </a:lnTo>
                <a:lnTo>
                  <a:pt x="210910" y="1397000"/>
                </a:lnTo>
                <a:lnTo>
                  <a:pt x="214539" y="1397681"/>
                </a:lnTo>
                <a:lnTo>
                  <a:pt x="218394" y="1398134"/>
                </a:lnTo>
                <a:lnTo>
                  <a:pt x="221796" y="1398588"/>
                </a:lnTo>
                <a:lnTo>
                  <a:pt x="225651" y="1399041"/>
                </a:lnTo>
                <a:lnTo>
                  <a:pt x="229507" y="1399041"/>
                </a:lnTo>
                <a:lnTo>
                  <a:pt x="2280330" y="1399041"/>
                </a:lnTo>
                <a:lnTo>
                  <a:pt x="2284186" y="1399041"/>
                </a:lnTo>
                <a:lnTo>
                  <a:pt x="2288041" y="1398588"/>
                </a:lnTo>
                <a:lnTo>
                  <a:pt x="2291670" y="1398134"/>
                </a:lnTo>
                <a:lnTo>
                  <a:pt x="2295298" y="1397681"/>
                </a:lnTo>
                <a:lnTo>
                  <a:pt x="2299154" y="1397000"/>
                </a:lnTo>
                <a:lnTo>
                  <a:pt x="2302555" y="1395866"/>
                </a:lnTo>
                <a:lnTo>
                  <a:pt x="2305957" y="1394959"/>
                </a:lnTo>
                <a:lnTo>
                  <a:pt x="2309359" y="1393598"/>
                </a:lnTo>
                <a:lnTo>
                  <a:pt x="2312534" y="1392238"/>
                </a:lnTo>
                <a:lnTo>
                  <a:pt x="2315709" y="1390650"/>
                </a:lnTo>
                <a:lnTo>
                  <a:pt x="2318884" y="1389063"/>
                </a:lnTo>
                <a:lnTo>
                  <a:pt x="2321832" y="1387248"/>
                </a:lnTo>
                <a:lnTo>
                  <a:pt x="2324780" y="1385207"/>
                </a:lnTo>
                <a:lnTo>
                  <a:pt x="2327502" y="1383393"/>
                </a:lnTo>
                <a:lnTo>
                  <a:pt x="2330223" y="1381125"/>
                </a:lnTo>
                <a:lnTo>
                  <a:pt x="2332945" y="1378857"/>
                </a:lnTo>
                <a:lnTo>
                  <a:pt x="2335213" y="1376590"/>
                </a:lnTo>
                <a:lnTo>
                  <a:pt x="2337707" y="1373868"/>
                </a:lnTo>
                <a:lnTo>
                  <a:pt x="2339748" y="1371373"/>
                </a:lnTo>
                <a:lnTo>
                  <a:pt x="2341789" y="1368652"/>
                </a:lnTo>
                <a:lnTo>
                  <a:pt x="2343830" y="1365931"/>
                </a:lnTo>
                <a:lnTo>
                  <a:pt x="2345418" y="1362756"/>
                </a:lnTo>
                <a:lnTo>
                  <a:pt x="2347232" y="1360034"/>
                </a:lnTo>
                <a:lnTo>
                  <a:pt x="2348593" y="1357086"/>
                </a:lnTo>
                <a:lnTo>
                  <a:pt x="2350180" y="1353684"/>
                </a:lnTo>
                <a:lnTo>
                  <a:pt x="2351088" y="1350509"/>
                </a:lnTo>
                <a:lnTo>
                  <a:pt x="2351995" y="1347561"/>
                </a:lnTo>
                <a:lnTo>
                  <a:pt x="2352902" y="1343932"/>
                </a:lnTo>
                <a:lnTo>
                  <a:pt x="2353582" y="1340531"/>
                </a:lnTo>
                <a:lnTo>
                  <a:pt x="2354036" y="1337129"/>
                </a:lnTo>
                <a:lnTo>
                  <a:pt x="2354263" y="1333500"/>
                </a:lnTo>
                <a:lnTo>
                  <a:pt x="2354263" y="1330098"/>
                </a:lnTo>
                <a:lnTo>
                  <a:pt x="2354263" y="160111"/>
                </a:lnTo>
                <a:lnTo>
                  <a:pt x="2354263" y="156709"/>
                </a:lnTo>
                <a:lnTo>
                  <a:pt x="2354036" y="153080"/>
                </a:lnTo>
                <a:lnTo>
                  <a:pt x="2353582" y="149679"/>
                </a:lnTo>
                <a:lnTo>
                  <a:pt x="2352902" y="146277"/>
                </a:lnTo>
                <a:lnTo>
                  <a:pt x="2351995" y="143102"/>
                </a:lnTo>
                <a:lnTo>
                  <a:pt x="2351088" y="139700"/>
                </a:lnTo>
                <a:lnTo>
                  <a:pt x="2350180" y="136525"/>
                </a:lnTo>
                <a:lnTo>
                  <a:pt x="2348593" y="133350"/>
                </a:lnTo>
                <a:lnTo>
                  <a:pt x="2347232" y="130402"/>
                </a:lnTo>
                <a:lnTo>
                  <a:pt x="2345418" y="127454"/>
                </a:lnTo>
                <a:lnTo>
                  <a:pt x="2343830" y="124505"/>
                </a:lnTo>
                <a:lnTo>
                  <a:pt x="2341789" y="121784"/>
                </a:lnTo>
                <a:lnTo>
                  <a:pt x="2339748" y="119062"/>
                </a:lnTo>
                <a:lnTo>
                  <a:pt x="2337707" y="116568"/>
                </a:lnTo>
                <a:lnTo>
                  <a:pt x="2335213" y="114073"/>
                </a:lnTo>
                <a:lnTo>
                  <a:pt x="2332945" y="111579"/>
                </a:lnTo>
                <a:lnTo>
                  <a:pt x="2330223" y="109311"/>
                </a:lnTo>
                <a:lnTo>
                  <a:pt x="2327502" y="107270"/>
                </a:lnTo>
                <a:lnTo>
                  <a:pt x="2324780" y="105002"/>
                </a:lnTo>
                <a:lnTo>
                  <a:pt x="2321832" y="103187"/>
                </a:lnTo>
                <a:lnTo>
                  <a:pt x="2318884" y="101373"/>
                </a:lnTo>
                <a:lnTo>
                  <a:pt x="2315709" y="99559"/>
                </a:lnTo>
                <a:lnTo>
                  <a:pt x="2312534" y="98198"/>
                </a:lnTo>
                <a:lnTo>
                  <a:pt x="2309359" y="96837"/>
                </a:lnTo>
                <a:lnTo>
                  <a:pt x="2305957" y="95704"/>
                </a:lnTo>
                <a:lnTo>
                  <a:pt x="2302555" y="94570"/>
                </a:lnTo>
                <a:lnTo>
                  <a:pt x="2299154" y="93662"/>
                </a:lnTo>
                <a:lnTo>
                  <a:pt x="2295298" y="92755"/>
                </a:lnTo>
                <a:lnTo>
                  <a:pt x="2291670" y="92075"/>
                </a:lnTo>
                <a:lnTo>
                  <a:pt x="2288041" y="91848"/>
                </a:lnTo>
                <a:lnTo>
                  <a:pt x="2284186" y="91621"/>
                </a:lnTo>
                <a:lnTo>
                  <a:pt x="2280330" y="91395"/>
                </a:lnTo>
                <a:lnTo>
                  <a:pt x="229507" y="91395"/>
                </a:lnTo>
                <a:close/>
                <a:moveTo>
                  <a:pt x="81642" y="0"/>
                </a:moveTo>
                <a:lnTo>
                  <a:pt x="86178" y="0"/>
                </a:lnTo>
                <a:lnTo>
                  <a:pt x="2424113" y="0"/>
                </a:lnTo>
                <a:lnTo>
                  <a:pt x="2428648" y="0"/>
                </a:lnTo>
                <a:lnTo>
                  <a:pt x="2432730" y="227"/>
                </a:lnTo>
                <a:lnTo>
                  <a:pt x="2436813" y="680"/>
                </a:lnTo>
                <a:lnTo>
                  <a:pt x="2441122" y="1361"/>
                </a:lnTo>
                <a:lnTo>
                  <a:pt x="2445204" y="2268"/>
                </a:lnTo>
                <a:lnTo>
                  <a:pt x="2449286" y="3402"/>
                </a:lnTo>
                <a:lnTo>
                  <a:pt x="2452914" y="4536"/>
                </a:lnTo>
                <a:lnTo>
                  <a:pt x="2456770" y="5896"/>
                </a:lnTo>
                <a:lnTo>
                  <a:pt x="2460625" y="7484"/>
                </a:lnTo>
                <a:lnTo>
                  <a:pt x="2464480" y="9298"/>
                </a:lnTo>
                <a:lnTo>
                  <a:pt x="2467882" y="11339"/>
                </a:lnTo>
                <a:lnTo>
                  <a:pt x="2471284" y="13380"/>
                </a:lnTo>
                <a:lnTo>
                  <a:pt x="2474459" y="15421"/>
                </a:lnTo>
                <a:lnTo>
                  <a:pt x="2477861" y="17916"/>
                </a:lnTo>
                <a:lnTo>
                  <a:pt x="2480809" y="20184"/>
                </a:lnTo>
                <a:lnTo>
                  <a:pt x="2483757" y="22905"/>
                </a:lnTo>
                <a:lnTo>
                  <a:pt x="2486479" y="25400"/>
                </a:lnTo>
                <a:lnTo>
                  <a:pt x="2489200" y="28348"/>
                </a:lnTo>
                <a:lnTo>
                  <a:pt x="2491695" y="31296"/>
                </a:lnTo>
                <a:lnTo>
                  <a:pt x="2493963" y="34471"/>
                </a:lnTo>
                <a:lnTo>
                  <a:pt x="2496230" y="37646"/>
                </a:lnTo>
                <a:lnTo>
                  <a:pt x="2498272" y="40821"/>
                </a:lnTo>
                <a:lnTo>
                  <a:pt x="2499859" y="44450"/>
                </a:lnTo>
                <a:lnTo>
                  <a:pt x="2501673" y="47625"/>
                </a:lnTo>
                <a:lnTo>
                  <a:pt x="2503261" y="51480"/>
                </a:lnTo>
                <a:lnTo>
                  <a:pt x="2504395" y="54882"/>
                </a:lnTo>
                <a:lnTo>
                  <a:pt x="2505755" y="58737"/>
                </a:lnTo>
                <a:lnTo>
                  <a:pt x="2506663" y="62593"/>
                </a:lnTo>
                <a:lnTo>
                  <a:pt x="2507343" y="66221"/>
                </a:lnTo>
                <a:lnTo>
                  <a:pt x="2508023" y="70304"/>
                </a:lnTo>
                <a:lnTo>
                  <a:pt x="2508250" y="74159"/>
                </a:lnTo>
                <a:lnTo>
                  <a:pt x="2508250" y="78241"/>
                </a:lnTo>
                <a:lnTo>
                  <a:pt x="2508250" y="1411968"/>
                </a:lnTo>
                <a:lnTo>
                  <a:pt x="2508250" y="1416050"/>
                </a:lnTo>
                <a:lnTo>
                  <a:pt x="2508023" y="1420132"/>
                </a:lnTo>
                <a:lnTo>
                  <a:pt x="2507343" y="1423988"/>
                </a:lnTo>
                <a:lnTo>
                  <a:pt x="2506663" y="1427616"/>
                </a:lnTo>
                <a:lnTo>
                  <a:pt x="2505755" y="1431472"/>
                </a:lnTo>
                <a:lnTo>
                  <a:pt x="2504395" y="1435327"/>
                </a:lnTo>
                <a:lnTo>
                  <a:pt x="2503261" y="1439182"/>
                </a:lnTo>
                <a:lnTo>
                  <a:pt x="2501673" y="1442584"/>
                </a:lnTo>
                <a:lnTo>
                  <a:pt x="2499859" y="1446213"/>
                </a:lnTo>
                <a:lnTo>
                  <a:pt x="2498272" y="1449388"/>
                </a:lnTo>
                <a:lnTo>
                  <a:pt x="2496230" y="1452790"/>
                </a:lnTo>
                <a:lnTo>
                  <a:pt x="2493963" y="1455965"/>
                </a:lnTo>
                <a:lnTo>
                  <a:pt x="2491695" y="1458913"/>
                </a:lnTo>
                <a:lnTo>
                  <a:pt x="2489200" y="1462088"/>
                </a:lnTo>
                <a:lnTo>
                  <a:pt x="2486479" y="1464809"/>
                </a:lnTo>
                <a:lnTo>
                  <a:pt x="2483757" y="1467531"/>
                </a:lnTo>
                <a:lnTo>
                  <a:pt x="2480809" y="1470025"/>
                </a:lnTo>
                <a:lnTo>
                  <a:pt x="2477861" y="1472747"/>
                </a:lnTo>
                <a:lnTo>
                  <a:pt x="2474459" y="1475015"/>
                </a:lnTo>
                <a:lnTo>
                  <a:pt x="2471284" y="1477282"/>
                </a:lnTo>
                <a:lnTo>
                  <a:pt x="2467882" y="1479097"/>
                </a:lnTo>
                <a:lnTo>
                  <a:pt x="2464480" y="1480911"/>
                </a:lnTo>
                <a:lnTo>
                  <a:pt x="2460625" y="1482725"/>
                </a:lnTo>
                <a:lnTo>
                  <a:pt x="2456770" y="1484313"/>
                </a:lnTo>
                <a:lnTo>
                  <a:pt x="2452914" y="1485674"/>
                </a:lnTo>
                <a:lnTo>
                  <a:pt x="2449286" y="1487034"/>
                </a:lnTo>
                <a:lnTo>
                  <a:pt x="2445204" y="1487941"/>
                </a:lnTo>
                <a:lnTo>
                  <a:pt x="2441122" y="1488849"/>
                </a:lnTo>
                <a:lnTo>
                  <a:pt x="2436813" y="1489529"/>
                </a:lnTo>
                <a:lnTo>
                  <a:pt x="2432730" y="1489982"/>
                </a:lnTo>
                <a:lnTo>
                  <a:pt x="2428648" y="1490209"/>
                </a:lnTo>
                <a:lnTo>
                  <a:pt x="2424113" y="1490663"/>
                </a:lnTo>
                <a:lnTo>
                  <a:pt x="86178" y="1490663"/>
                </a:lnTo>
                <a:lnTo>
                  <a:pt x="81642" y="1490209"/>
                </a:lnTo>
                <a:lnTo>
                  <a:pt x="77333" y="1489982"/>
                </a:lnTo>
                <a:lnTo>
                  <a:pt x="73251" y="1489529"/>
                </a:lnTo>
                <a:lnTo>
                  <a:pt x="68942" y="1488849"/>
                </a:lnTo>
                <a:lnTo>
                  <a:pt x="64860" y="1487941"/>
                </a:lnTo>
                <a:lnTo>
                  <a:pt x="60778" y="1487034"/>
                </a:lnTo>
                <a:lnTo>
                  <a:pt x="57150" y="1485674"/>
                </a:lnTo>
                <a:lnTo>
                  <a:pt x="53294" y="1484313"/>
                </a:lnTo>
                <a:lnTo>
                  <a:pt x="49439" y="1482725"/>
                </a:lnTo>
                <a:lnTo>
                  <a:pt x="45810" y="1480911"/>
                </a:lnTo>
                <a:lnTo>
                  <a:pt x="42182" y="1479097"/>
                </a:lnTo>
                <a:lnTo>
                  <a:pt x="39007" y="1477282"/>
                </a:lnTo>
                <a:lnTo>
                  <a:pt x="35605" y="1475015"/>
                </a:lnTo>
                <a:lnTo>
                  <a:pt x="32430" y="1472747"/>
                </a:lnTo>
                <a:lnTo>
                  <a:pt x="29255" y="1470025"/>
                </a:lnTo>
                <a:lnTo>
                  <a:pt x="26307" y="1467531"/>
                </a:lnTo>
                <a:lnTo>
                  <a:pt x="23585" y="1464809"/>
                </a:lnTo>
                <a:lnTo>
                  <a:pt x="21091" y="1462088"/>
                </a:lnTo>
                <a:lnTo>
                  <a:pt x="18596" y="1458913"/>
                </a:lnTo>
                <a:lnTo>
                  <a:pt x="16101" y="1455965"/>
                </a:lnTo>
                <a:lnTo>
                  <a:pt x="13833" y="1452790"/>
                </a:lnTo>
                <a:lnTo>
                  <a:pt x="12019" y="1449388"/>
                </a:lnTo>
                <a:lnTo>
                  <a:pt x="9978" y="1446213"/>
                </a:lnTo>
                <a:lnTo>
                  <a:pt x="8391" y="1442584"/>
                </a:lnTo>
                <a:lnTo>
                  <a:pt x="6803" y="1439182"/>
                </a:lnTo>
                <a:lnTo>
                  <a:pt x="5442" y="1435327"/>
                </a:lnTo>
                <a:lnTo>
                  <a:pt x="4308" y="1431472"/>
                </a:lnTo>
                <a:lnTo>
                  <a:pt x="3401" y="1427616"/>
                </a:lnTo>
                <a:lnTo>
                  <a:pt x="2494" y="1423988"/>
                </a:lnTo>
                <a:lnTo>
                  <a:pt x="2041" y="1420132"/>
                </a:lnTo>
                <a:lnTo>
                  <a:pt x="1814" y="1416050"/>
                </a:lnTo>
                <a:lnTo>
                  <a:pt x="1587" y="1411968"/>
                </a:lnTo>
                <a:lnTo>
                  <a:pt x="1587" y="78241"/>
                </a:lnTo>
                <a:lnTo>
                  <a:pt x="1814" y="74159"/>
                </a:lnTo>
                <a:lnTo>
                  <a:pt x="2041" y="70304"/>
                </a:lnTo>
                <a:lnTo>
                  <a:pt x="2494" y="66221"/>
                </a:lnTo>
                <a:lnTo>
                  <a:pt x="3401" y="62593"/>
                </a:lnTo>
                <a:lnTo>
                  <a:pt x="4308" y="58737"/>
                </a:lnTo>
                <a:lnTo>
                  <a:pt x="5442" y="54882"/>
                </a:lnTo>
                <a:lnTo>
                  <a:pt x="6803" y="51480"/>
                </a:lnTo>
                <a:lnTo>
                  <a:pt x="8391" y="47625"/>
                </a:lnTo>
                <a:lnTo>
                  <a:pt x="9978" y="44450"/>
                </a:lnTo>
                <a:lnTo>
                  <a:pt x="12019" y="40821"/>
                </a:lnTo>
                <a:lnTo>
                  <a:pt x="13833" y="37646"/>
                </a:lnTo>
                <a:lnTo>
                  <a:pt x="16101" y="34471"/>
                </a:lnTo>
                <a:lnTo>
                  <a:pt x="18596" y="31296"/>
                </a:lnTo>
                <a:lnTo>
                  <a:pt x="21091" y="28348"/>
                </a:lnTo>
                <a:lnTo>
                  <a:pt x="23585" y="25400"/>
                </a:lnTo>
                <a:lnTo>
                  <a:pt x="26307" y="22905"/>
                </a:lnTo>
                <a:lnTo>
                  <a:pt x="29255" y="20184"/>
                </a:lnTo>
                <a:lnTo>
                  <a:pt x="32430" y="17916"/>
                </a:lnTo>
                <a:lnTo>
                  <a:pt x="35605" y="15421"/>
                </a:lnTo>
                <a:lnTo>
                  <a:pt x="39007" y="13380"/>
                </a:lnTo>
                <a:lnTo>
                  <a:pt x="42182" y="11339"/>
                </a:lnTo>
                <a:lnTo>
                  <a:pt x="45810" y="9298"/>
                </a:lnTo>
                <a:lnTo>
                  <a:pt x="49439" y="7484"/>
                </a:lnTo>
                <a:lnTo>
                  <a:pt x="53294" y="5896"/>
                </a:lnTo>
                <a:lnTo>
                  <a:pt x="57150" y="4536"/>
                </a:lnTo>
                <a:lnTo>
                  <a:pt x="60778" y="3402"/>
                </a:lnTo>
                <a:lnTo>
                  <a:pt x="64860" y="2268"/>
                </a:lnTo>
                <a:lnTo>
                  <a:pt x="68942" y="1361"/>
                </a:lnTo>
                <a:lnTo>
                  <a:pt x="73251" y="680"/>
                </a:lnTo>
                <a:lnTo>
                  <a:pt x="77333" y="227"/>
                </a:lnTo>
                <a:lnTo>
                  <a:pt x="81642" y="0"/>
                </a:lnTo>
                <a:close/>
              </a:path>
            </a:pathLst>
          </a:custGeom>
          <a:solidFill>
            <a:schemeClr val="bg1">
              <a:alpha val="50000"/>
            </a:schemeClr>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87" name="矩形 86"/>
          <p:cNvSpPr/>
          <p:nvPr/>
        </p:nvSpPr>
        <p:spPr>
          <a:xfrm>
            <a:off x="1403648" y="1468674"/>
            <a:ext cx="2952328" cy="810260"/>
          </a:xfrm>
          <a:prstGeom prst="rect">
            <a:avLst/>
          </a:prstGeom>
        </p:spPr>
        <p:txBody>
          <a:bodyPr wrap="square">
            <a:spAutoFit/>
          </a:bodyPr>
          <a:lstStyle/>
          <a:p>
            <a:pPr algn="just">
              <a:lnSpc>
                <a:spcPct val="130000"/>
              </a:lnSpc>
            </a:pPr>
            <a:r>
              <a:rPr lang="zh-CN" altLang="en-US" sz="1200" spc="300" dirty="0">
                <a:solidFill>
                  <a:schemeClr val="bg1"/>
                </a:solidFill>
                <a:latin typeface="微软雅黑" panose="020B0503020204020204" pitchFamily="34" charset="-122"/>
                <a:ea typeface="微软雅黑" panose="020B0503020204020204" pitchFamily="34" charset="-122"/>
              </a:rPr>
              <a:t>组织力</a:t>
            </a:r>
            <a:endParaRPr lang="zh-CN" altLang="en-US" sz="1200" spc="300" dirty="0">
              <a:solidFill>
                <a:schemeClr val="bg1"/>
              </a:solidFill>
              <a:latin typeface="微软雅黑" panose="020B0503020204020204" pitchFamily="34" charset="-122"/>
              <a:ea typeface="微软雅黑" panose="020B0503020204020204" pitchFamily="34" charset="-122"/>
            </a:endParaRPr>
          </a:p>
          <a:p>
            <a:pPr algn="just">
              <a:lnSpc>
                <a:spcPct val="130000"/>
              </a:lnSpc>
            </a:pPr>
            <a:r>
              <a:rPr lang="zh-CN" altLang="en-US" sz="1200" spc="300" dirty="0">
                <a:solidFill>
                  <a:schemeClr val="bg1"/>
                </a:solidFill>
                <a:latin typeface="微软雅黑" panose="020B0503020204020204" pitchFamily="34" charset="-122"/>
                <a:ea typeface="微软雅黑" panose="020B0503020204020204" pitchFamily="34" charset="-122"/>
              </a:rPr>
              <a:t>从经验中学习，沟通，倾听，提供建设性反馈</a:t>
            </a:r>
            <a:endParaRPr lang="zh-CN" altLang="en-US" sz="1200" spc="300" dirty="0">
              <a:solidFill>
                <a:schemeClr val="bg1"/>
              </a:solidFill>
              <a:latin typeface="微软雅黑" panose="020B0503020204020204" pitchFamily="34" charset="-122"/>
              <a:ea typeface="微软雅黑" panose="020B0503020204020204" pitchFamily="34" charset="-122"/>
            </a:endParaRPr>
          </a:p>
        </p:txBody>
      </p:sp>
      <p:sp>
        <p:nvSpPr>
          <p:cNvPr id="91" name="KSO_Shape"/>
          <p:cNvSpPr/>
          <p:nvPr/>
        </p:nvSpPr>
        <p:spPr bwMode="auto">
          <a:xfrm>
            <a:off x="688133" y="3709870"/>
            <a:ext cx="459030" cy="463666"/>
          </a:xfrm>
          <a:custGeom>
            <a:avLst/>
            <a:gdLst>
              <a:gd name="T0" fmla="*/ 2147483646 w 5271"/>
              <a:gd name="T1" fmla="*/ 2147483646 h 5325"/>
              <a:gd name="T2" fmla="*/ 2147483646 w 5271"/>
              <a:gd name="T3" fmla="*/ 2147483646 h 5325"/>
              <a:gd name="T4" fmla="*/ 2147483646 w 5271"/>
              <a:gd name="T5" fmla="*/ 2147483646 h 5325"/>
              <a:gd name="T6" fmla="*/ 2147483646 w 5271"/>
              <a:gd name="T7" fmla="*/ 2147483646 h 5325"/>
              <a:gd name="T8" fmla="*/ 2147483646 w 5271"/>
              <a:gd name="T9" fmla="*/ 2147483646 h 5325"/>
              <a:gd name="T10" fmla="*/ 2147483646 w 5271"/>
              <a:gd name="T11" fmla="*/ 2147483646 h 5325"/>
              <a:gd name="T12" fmla="*/ 2147483646 w 5271"/>
              <a:gd name="T13" fmla="*/ 2147483646 h 5325"/>
              <a:gd name="T14" fmla="*/ 2147483646 w 5271"/>
              <a:gd name="T15" fmla="*/ 2147483646 h 5325"/>
              <a:gd name="T16" fmla="*/ 2147483646 w 5271"/>
              <a:gd name="T17" fmla="*/ 2147483646 h 5325"/>
              <a:gd name="T18" fmla="*/ 2147483646 w 5271"/>
              <a:gd name="T19" fmla="*/ 2147483646 h 5325"/>
              <a:gd name="T20" fmla="*/ 2147483646 w 5271"/>
              <a:gd name="T21" fmla="*/ 2147483646 h 5325"/>
              <a:gd name="T22" fmla="*/ 2147483646 w 5271"/>
              <a:gd name="T23" fmla="*/ 2147483646 h 5325"/>
              <a:gd name="T24" fmla="*/ 2147483646 w 5271"/>
              <a:gd name="T25" fmla="*/ 2147483646 h 5325"/>
              <a:gd name="T26" fmla="*/ 2147483646 w 5271"/>
              <a:gd name="T27" fmla="*/ 2147483646 h 5325"/>
              <a:gd name="T28" fmla="*/ 2147483646 w 5271"/>
              <a:gd name="T29" fmla="*/ 2147483646 h 5325"/>
              <a:gd name="T30" fmla="*/ 2147483646 w 5271"/>
              <a:gd name="T31" fmla="*/ 2147483646 h 5325"/>
              <a:gd name="T32" fmla="*/ 2147483646 w 5271"/>
              <a:gd name="T33" fmla="*/ 2147483646 h 5325"/>
              <a:gd name="T34" fmla="*/ 2147483646 w 5271"/>
              <a:gd name="T35" fmla="*/ 2147483646 h 5325"/>
              <a:gd name="T36" fmla="*/ 2147483646 w 5271"/>
              <a:gd name="T37" fmla="*/ 2147483646 h 5325"/>
              <a:gd name="T38" fmla="*/ 2147483646 w 5271"/>
              <a:gd name="T39" fmla="*/ 2147483646 h 5325"/>
              <a:gd name="T40" fmla="*/ 2147483646 w 5271"/>
              <a:gd name="T41" fmla="*/ 2147483646 h 5325"/>
              <a:gd name="T42" fmla="*/ 2147483646 w 5271"/>
              <a:gd name="T43" fmla="*/ 2147483646 h 5325"/>
              <a:gd name="T44" fmla="*/ 2106295940 w 5271"/>
              <a:gd name="T45" fmla="*/ 2147483646 h 5325"/>
              <a:gd name="T46" fmla="*/ 1190576513 w 5271"/>
              <a:gd name="T47" fmla="*/ 2147483646 h 5325"/>
              <a:gd name="T48" fmla="*/ 503626650 w 5271"/>
              <a:gd name="T49" fmla="*/ 2147483646 h 5325"/>
              <a:gd name="T50" fmla="*/ 91533515 w 5271"/>
              <a:gd name="T51" fmla="*/ 2147483646 h 5325"/>
              <a:gd name="T52" fmla="*/ 0 w 5271"/>
              <a:gd name="T53" fmla="*/ 2147483646 h 5325"/>
              <a:gd name="T54" fmla="*/ 0 w 5271"/>
              <a:gd name="T55" fmla="*/ 2147483646 h 5325"/>
              <a:gd name="T56" fmla="*/ 91533515 w 5271"/>
              <a:gd name="T57" fmla="*/ 2147483646 h 5325"/>
              <a:gd name="T58" fmla="*/ 503626650 w 5271"/>
              <a:gd name="T59" fmla="*/ 2147483646 h 5325"/>
              <a:gd name="T60" fmla="*/ 1190576513 w 5271"/>
              <a:gd name="T61" fmla="*/ 2147483646 h 5325"/>
              <a:gd name="T62" fmla="*/ 2106295940 w 5271"/>
              <a:gd name="T63" fmla="*/ 2106080710 h 5325"/>
              <a:gd name="T64" fmla="*/ 2147483646 w 5271"/>
              <a:gd name="T65" fmla="*/ 1190365634 h 5325"/>
              <a:gd name="T66" fmla="*/ 2147483646 w 5271"/>
              <a:gd name="T67" fmla="*/ 549429189 h 5325"/>
              <a:gd name="T68" fmla="*/ 2147483646 w 5271"/>
              <a:gd name="T69" fmla="*/ 91507614 h 5325"/>
              <a:gd name="T70" fmla="*/ 2147483646 w 5271"/>
              <a:gd name="T71" fmla="*/ 0 h 5325"/>
              <a:gd name="T72" fmla="*/ 2147483646 w 5271"/>
              <a:gd name="T73" fmla="*/ 2147483646 h 5325"/>
              <a:gd name="T74" fmla="*/ 2147483646 w 5271"/>
              <a:gd name="T75" fmla="*/ 0 h 5325"/>
              <a:gd name="T76" fmla="*/ 2147483646 w 5271"/>
              <a:gd name="T77" fmla="*/ 2147483646 h 5325"/>
              <a:gd name="T78" fmla="*/ 2147483646 w 5271"/>
              <a:gd name="T79" fmla="*/ 2147483646 h 5325"/>
              <a:gd name="T80" fmla="*/ 2147483646 w 5271"/>
              <a:gd name="T81" fmla="*/ 2147483646 h 53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271" h="5325">
                <a:moveTo>
                  <a:pt x="3206" y="1612"/>
                </a:moveTo>
                <a:lnTo>
                  <a:pt x="2116" y="1612"/>
                </a:lnTo>
                <a:lnTo>
                  <a:pt x="2116" y="209"/>
                </a:lnTo>
                <a:lnTo>
                  <a:pt x="3206" y="209"/>
                </a:lnTo>
                <a:lnTo>
                  <a:pt x="3206" y="1612"/>
                </a:lnTo>
                <a:close/>
                <a:moveTo>
                  <a:pt x="3985" y="3462"/>
                </a:moveTo>
                <a:lnTo>
                  <a:pt x="3985" y="3147"/>
                </a:lnTo>
                <a:lnTo>
                  <a:pt x="1180" y="3147"/>
                </a:lnTo>
                <a:lnTo>
                  <a:pt x="1180" y="3462"/>
                </a:lnTo>
                <a:lnTo>
                  <a:pt x="3985" y="3462"/>
                </a:lnTo>
                <a:close/>
                <a:moveTo>
                  <a:pt x="3985" y="4343"/>
                </a:moveTo>
                <a:lnTo>
                  <a:pt x="3985" y="4030"/>
                </a:lnTo>
                <a:lnTo>
                  <a:pt x="1180" y="4030"/>
                </a:lnTo>
                <a:lnTo>
                  <a:pt x="1180" y="4343"/>
                </a:lnTo>
                <a:lnTo>
                  <a:pt x="3985" y="4343"/>
                </a:lnTo>
                <a:close/>
                <a:moveTo>
                  <a:pt x="5271" y="1076"/>
                </a:moveTo>
                <a:lnTo>
                  <a:pt x="5271" y="5169"/>
                </a:lnTo>
                <a:lnTo>
                  <a:pt x="5269" y="5184"/>
                </a:lnTo>
                <a:lnTo>
                  <a:pt x="5267" y="5199"/>
                </a:lnTo>
                <a:lnTo>
                  <a:pt x="5263" y="5215"/>
                </a:lnTo>
                <a:lnTo>
                  <a:pt x="5258" y="5229"/>
                </a:lnTo>
                <a:lnTo>
                  <a:pt x="5252" y="5243"/>
                </a:lnTo>
                <a:lnTo>
                  <a:pt x="5243" y="5256"/>
                </a:lnTo>
                <a:lnTo>
                  <a:pt x="5234" y="5268"/>
                </a:lnTo>
                <a:lnTo>
                  <a:pt x="5224" y="5279"/>
                </a:lnTo>
                <a:lnTo>
                  <a:pt x="5213" y="5289"/>
                </a:lnTo>
                <a:lnTo>
                  <a:pt x="5201" y="5299"/>
                </a:lnTo>
                <a:lnTo>
                  <a:pt x="5188" y="5306"/>
                </a:lnTo>
                <a:lnTo>
                  <a:pt x="5175" y="5313"/>
                </a:lnTo>
                <a:lnTo>
                  <a:pt x="5160" y="5318"/>
                </a:lnTo>
                <a:lnTo>
                  <a:pt x="5145" y="5323"/>
                </a:lnTo>
                <a:lnTo>
                  <a:pt x="5130" y="5325"/>
                </a:lnTo>
                <a:lnTo>
                  <a:pt x="5113" y="5325"/>
                </a:lnTo>
                <a:lnTo>
                  <a:pt x="156" y="5325"/>
                </a:lnTo>
                <a:lnTo>
                  <a:pt x="141" y="5325"/>
                </a:lnTo>
                <a:lnTo>
                  <a:pt x="125" y="5323"/>
                </a:lnTo>
                <a:lnTo>
                  <a:pt x="110" y="5318"/>
                </a:lnTo>
                <a:lnTo>
                  <a:pt x="96" y="5313"/>
                </a:lnTo>
                <a:lnTo>
                  <a:pt x="81" y="5306"/>
                </a:lnTo>
                <a:lnTo>
                  <a:pt x="68" y="5299"/>
                </a:lnTo>
                <a:lnTo>
                  <a:pt x="56" y="5289"/>
                </a:lnTo>
                <a:lnTo>
                  <a:pt x="46" y="5279"/>
                </a:lnTo>
                <a:lnTo>
                  <a:pt x="35" y="5268"/>
                </a:lnTo>
                <a:lnTo>
                  <a:pt x="26" y="5256"/>
                </a:lnTo>
                <a:lnTo>
                  <a:pt x="19" y="5243"/>
                </a:lnTo>
                <a:lnTo>
                  <a:pt x="11" y="5229"/>
                </a:lnTo>
                <a:lnTo>
                  <a:pt x="7" y="5215"/>
                </a:lnTo>
                <a:lnTo>
                  <a:pt x="2" y="5199"/>
                </a:lnTo>
                <a:lnTo>
                  <a:pt x="0" y="5184"/>
                </a:lnTo>
                <a:lnTo>
                  <a:pt x="0" y="5169"/>
                </a:lnTo>
                <a:lnTo>
                  <a:pt x="0" y="156"/>
                </a:lnTo>
                <a:lnTo>
                  <a:pt x="0" y="141"/>
                </a:lnTo>
                <a:lnTo>
                  <a:pt x="2" y="125"/>
                </a:lnTo>
                <a:lnTo>
                  <a:pt x="7" y="110"/>
                </a:lnTo>
                <a:lnTo>
                  <a:pt x="11" y="96"/>
                </a:lnTo>
                <a:lnTo>
                  <a:pt x="19" y="82"/>
                </a:lnTo>
                <a:lnTo>
                  <a:pt x="26" y="69"/>
                </a:lnTo>
                <a:lnTo>
                  <a:pt x="35" y="57"/>
                </a:lnTo>
                <a:lnTo>
                  <a:pt x="46" y="46"/>
                </a:lnTo>
                <a:lnTo>
                  <a:pt x="56" y="35"/>
                </a:lnTo>
                <a:lnTo>
                  <a:pt x="68" y="26"/>
                </a:lnTo>
                <a:lnTo>
                  <a:pt x="81" y="19"/>
                </a:lnTo>
                <a:lnTo>
                  <a:pt x="96" y="12"/>
                </a:lnTo>
                <a:lnTo>
                  <a:pt x="110" y="7"/>
                </a:lnTo>
                <a:lnTo>
                  <a:pt x="125" y="2"/>
                </a:lnTo>
                <a:lnTo>
                  <a:pt x="141" y="0"/>
                </a:lnTo>
                <a:lnTo>
                  <a:pt x="156" y="0"/>
                </a:lnTo>
                <a:lnTo>
                  <a:pt x="804" y="0"/>
                </a:lnTo>
                <a:lnTo>
                  <a:pt x="804" y="1904"/>
                </a:lnTo>
                <a:lnTo>
                  <a:pt x="3660" y="1904"/>
                </a:lnTo>
                <a:lnTo>
                  <a:pt x="3660" y="0"/>
                </a:lnTo>
                <a:lnTo>
                  <a:pt x="4194" y="0"/>
                </a:lnTo>
                <a:lnTo>
                  <a:pt x="5271" y="1076"/>
                </a:lnTo>
                <a:close/>
                <a:moveTo>
                  <a:pt x="4465" y="2469"/>
                </a:moveTo>
                <a:lnTo>
                  <a:pt x="804" y="2469"/>
                </a:lnTo>
                <a:lnTo>
                  <a:pt x="804" y="4961"/>
                </a:lnTo>
                <a:lnTo>
                  <a:pt x="4465" y="4961"/>
                </a:lnTo>
                <a:lnTo>
                  <a:pt x="4465" y="2469"/>
                </a:lnTo>
                <a:close/>
              </a:path>
            </a:pathLst>
          </a:custGeom>
          <a:solidFill>
            <a:schemeClr val="bg1">
              <a:alpha val="50000"/>
            </a:schemeClr>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93" name="矩形 92"/>
          <p:cNvSpPr/>
          <p:nvPr/>
        </p:nvSpPr>
        <p:spPr>
          <a:xfrm>
            <a:off x="1403648" y="3655471"/>
            <a:ext cx="2952328" cy="810260"/>
          </a:xfrm>
          <a:prstGeom prst="rect">
            <a:avLst/>
          </a:prstGeom>
        </p:spPr>
        <p:txBody>
          <a:bodyPr wrap="square">
            <a:spAutoFit/>
          </a:bodyPr>
          <a:lstStyle/>
          <a:p>
            <a:pPr algn="just">
              <a:lnSpc>
                <a:spcPct val="130000"/>
              </a:lnSpc>
            </a:pPr>
            <a:r>
              <a:rPr lang="zh-CN" altLang="en-US" sz="1200" spc="300" dirty="0">
                <a:solidFill>
                  <a:schemeClr val="bg1"/>
                </a:solidFill>
                <a:latin typeface="微软雅黑" panose="020B0503020204020204" pitchFamily="34" charset="-122"/>
                <a:ea typeface="微软雅黑" panose="020B0503020204020204" pitchFamily="34" charset="-122"/>
              </a:rPr>
              <a:t>执行力</a:t>
            </a:r>
            <a:endParaRPr lang="zh-CN" altLang="en-US" sz="1200" spc="300" dirty="0">
              <a:solidFill>
                <a:schemeClr val="bg1"/>
              </a:solidFill>
              <a:latin typeface="微软雅黑" panose="020B0503020204020204" pitchFamily="34" charset="-122"/>
              <a:ea typeface="微软雅黑" panose="020B0503020204020204" pitchFamily="34" charset="-122"/>
            </a:endParaRPr>
          </a:p>
          <a:p>
            <a:pPr algn="just">
              <a:lnSpc>
                <a:spcPct val="130000"/>
              </a:lnSpc>
            </a:pPr>
            <a:r>
              <a:rPr lang="zh-CN" altLang="en-US" sz="1200" spc="300" dirty="0">
                <a:solidFill>
                  <a:schemeClr val="bg1"/>
                </a:solidFill>
                <a:latin typeface="微软雅黑" panose="020B0503020204020204" pitchFamily="34" charset="-122"/>
                <a:ea typeface="微软雅黑" panose="020B0503020204020204" pitchFamily="34" charset="-122"/>
              </a:rPr>
              <a:t>遵从领导公司的指示，努力做好驱动的团队建设与工作发展</a:t>
            </a:r>
            <a:endParaRPr lang="zh-CN" altLang="en-US" sz="1200" spc="300" dirty="0">
              <a:solidFill>
                <a:schemeClr val="bg1"/>
              </a:solidFill>
              <a:latin typeface="微软雅黑" panose="020B0503020204020204" pitchFamily="34" charset="-122"/>
              <a:ea typeface="微软雅黑" panose="020B0503020204020204" pitchFamily="34" charset="-122"/>
            </a:endParaRPr>
          </a:p>
        </p:txBody>
      </p:sp>
      <p:sp>
        <p:nvSpPr>
          <p:cNvPr id="92" name="矩形 91"/>
          <p:cNvSpPr/>
          <p:nvPr/>
        </p:nvSpPr>
        <p:spPr>
          <a:xfrm>
            <a:off x="1403648" y="2562073"/>
            <a:ext cx="2952328" cy="810260"/>
          </a:xfrm>
          <a:prstGeom prst="rect">
            <a:avLst/>
          </a:prstGeom>
        </p:spPr>
        <p:txBody>
          <a:bodyPr wrap="square">
            <a:spAutoFit/>
          </a:bodyPr>
          <a:lstStyle/>
          <a:p>
            <a:pPr algn="just">
              <a:lnSpc>
                <a:spcPct val="130000"/>
              </a:lnSpc>
            </a:pPr>
            <a:r>
              <a:rPr lang="zh-CN" altLang="en-US" sz="1200" spc="300" dirty="0">
                <a:solidFill>
                  <a:schemeClr val="bg1"/>
                </a:solidFill>
                <a:latin typeface="微软雅黑" panose="020B0503020204020204" pitchFamily="34" charset="-122"/>
                <a:ea typeface="微软雅黑" panose="020B0503020204020204" pitchFamily="34" charset="-122"/>
              </a:rPr>
              <a:t>学习力</a:t>
            </a:r>
            <a:endParaRPr lang="zh-CN" altLang="en-US" sz="1200" spc="300" dirty="0">
              <a:solidFill>
                <a:schemeClr val="bg1"/>
              </a:solidFill>
              <a:latin typeface="微软雅黑" panose="020B0503020204020204" pitchFamily="34" charset="-122"/>
              <a:ea typeface="微软雅黑" panose="020B0503020204020204" pitchFamily="34" charset="-122"/>
            </a:endParaRPr>
          </a:p>
          <a:p>
            <a:pPr algn="just">
              <a:lnSpc>
                <a:spcPct val="130000"/>
              </a:lnSpc>
            </a:pPr>
            <a:r>
              <a:rPr lang="zh-CN" altLang="en-US" sz="1200" spc="300" dirty="0">
                <a:solidFill>
                  <a:schemeClr val="bg1"/>
                </a:solidFill>
                <a:latin typeface="微软雅黑" panose="020B0503020204020204" pitchFamily="34" charset="-122"/>
                <a:ea typeface="微软雅黑" panose="020B0503020204020204" pitchFamily="34" charset="-122"/>
              </a:rPr>
              <a:t>学习其他同事与其他公司的优良技术，如语音播报等</a:t>
            </a:r>
            <a:endParaRPr lang="zh-CN" altLang="en-US" sz="1200" spc="300" dirty="0">
              <a:solidFill>
                <a:schemeClr val="bg1"/>
              </a:solidFill>
              <a:latin typeface="微软雅黑" panose="020B0503020204020204" pitchFamily="34" charset="-122"/>
              <a:ea typeface="微软雅黑" panose="020B0503020204020204" pitchFamily="34" charset="-122"/>
            </a:endParaRPr>
          </a:p>
        </p:txBody>
      </p:sp>
      <p:sp>
        <p:nvSpPr>
          <p:cNvPr id="95" name="KSO_Shape"/>
          <p:cNvSpPr/>
          <p:nvPr/>
        </p:nvSpPr>
        <p:spPr bwMode="auto">
          <a:xfrm>
            <a:off x="632398" y="2599617"/>
            <a:ext cx="570500" cy="497377"/>
          </a:xfrm>
          <a:custGeom>
            <a:avLst/>
            <a:gdLst>
              <a:gd name="T0" fmla="*/ 0 w 1438275"/>
              <a:gd name="T1" fmla="*/ 2252360 h 1425575"/>
              <a:gd name="T2" fmla="*/ 365180 w 1438275"/>
              <a:gd name="T3" fmla="*/ 2252360 h 1425575"/>
              <a:gd name="T4" fmla="*/ 365180 w 1438275"/>
              <a:gd name="T5" fmla="*/ 2946274 h 1425575"/>
              <a:gd name="T6" fmla="*/ 2979731 w 1438275"/>
              <a:gd name="T7" fmla="*/ 2946274 h 1425575"/>
              <a:gd name="T8" fmla="*/ 2979731 w 1438275"/>
              <a:gd name="T9" fmla="*/ 2252360 h 1425575"/>
              <a:gd name="T10" fmla="*/ 3341959 w 1438275"/>
              <a:gd name="T11" fmla="*/ 2252360 h 1425575"/>
              <a:gd name="T12" fmla="*/ 3341959 w 1438275"/>
              <a:gd name="T13" fmla="*/ 3315771 h 1425575"/>
              <a:gd name="T14" fmla="*/ 0 w 1438275"/>
              <a:gd name="T15" fmla="*/ 3315771 h 1425575"/>
              <a:gd name="T16" fmla="*/ 1209893 w 1438275"/>
              <a:gd name="T17" fmla="*/ 0 h 1425575"/>
              <a:gd name="T18" fmla="*/ 2154199 w 1438275"/>
              <a:gd name="T19" fmla="*/ 0 h 1425575"/>
              <a:gd name="T20" fmla="*/ 2154199 w 1438275"/>
              <a:gd name="T21" fmla="*/ 1183932 h 1425575"/>
              <a:gd name="T22" fmla="*/ 2725946 w 1438275"/>
              <a:gd name="T23" fmla="*/ 1183932 h 1425575"/>
              <a:gd name="T24" fmla="*/ 1682783 w 1438275"/>
              <a:gd name="T25" fmla="*/ 2632679 h 1425575"/>
              <a:gd name="T26" fmla="*/ 1681307 w 1438275"/>
              <a:gd name="T27" fmla="*/ 2632679 h 1425575"/>
              <a:gd name="T28" fmla="*/ 638144 w 1438275"/>
              <a:gd name="T29" fmla="*/ 1183932 h 1425575"/>
              <a:gd name="T30" fmla="*/ 1209893 w 1438275"/>
              <a:gd name="T31" fmla="*/ 1183932 h 14255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38275" h="1425575">
                <a:moveTo>
                  <a:pt x="0" y="968375"/>
                </a:moveTo>
                <a:lnTo>
                  <a:pt x="157162" y="968375"/>
                </a:lnTo>
                <a:lnTo>
                  <a:pt x="157162" y="1266715"/>
                </a:lnTo>
                <a:lnTo>
                  <a:pt x="1282383" y="1266715"/>
                </a:lnTo>
                <a:lnTo>
                  <a:pt x="1282383" y="968375"/>
                </a:lnTo>
                <a:lnTo>
                  <a:pt x="1438275" y="968375"/>
                </a:lnTo>
                <a:lnTo>
                  <a:pt x="1438275" y="1425575"/>
                </a:lnTo>
                <a:lnTo>
                  <a:pt x="0" y="1425575"/>
                </a:lnTo>
                <a:lnTo>
                  <a:pt x="0" y="968375"/>
                </a:lnTo>
                <a:close/>
                <a:moveTo>
                  <a:pt x="520700" y="0"/>
                </a:moveTo>
                <a:lnTo>
                  <a:pt x="927100" y="0"/>
                </a:lnTo>
                <a:lnTo>
                  <a:pt x="927100" y="509017"/>
                </a:lnTo>
                <a:lnTo>
                  <a:pt x="1173162" y="509017"/>
                </a:lnTo>
                <a:lnTo>
                  <a:pt x="724217" y="1131888"/>
                </a:lnTo>
                <a:lnTo>
                  <a:pt x="723582" y="1131888"/>
                </a:lnTo>
                <a:lnTo>
                  <a:pt x="274637" y="509017"/>
                </a:lnTo>
                <a:lnTo>
                  <a:pt x="520700" y="509017"/>
                </a:lnTo>
                <a:lnTo>
                  <a:pt x="520700" y="0"/>
                </a:lnTo>
                <a:close/>
              </a:path>
            </a:pathLst>
          </a:custGeom>
          <a:solidFill>
            <a:schemeClr val="bg1">
              <a:alpha val="50000"/>
            </a:schemeClr>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77" name="文本框 185"/>
          <p:cNvSpPr txBox="1"/>
          <p:nvPr/>
        </p:nvSpPr>
        <p:spPr>
          <a:xfrm>
            <a:off x="1086516" y="325325"/>
            <a:ext cx="2556494" cy="706755"/>
          </a:xfrm>
          <a:prstGeom prst="rect">
            <a:avLst/>
          </a:prstGeom>
          <a:noFill/>
        </p:spPr>
        <p:txBody>
          <a:bodyPr wrap="square" rtlCol="0">
            <a:spAutoFit/>
          </a:bodyPr>
          <a:lstStyle/>
          <a:p>
            <a:pPr algn="ctr"/>
            <a:r>
              <a:rPr lang="zh-CN" altLang="en-US" sz="2000" b="1" spc="300" dirty="0">
                <a:solidFill>
                  <a:schemeClr val="bg1"/>
                </a:solidFill>
                <a:latin typeface="微软雅黑" panose="020B0503020204020204" pitchFamily="34" charset="-122"/>
                <a:ea typeface="微软雅黑" panose="020B0503020204020204" pitchFamily="34" charset="-122"/>
                <a:sym typeface="+mn-ea"/>
              </a:rPr>
              <a:t>胜任能力</a:t>
            </a:r>
            <a:endParaRPr lang="zh-CN" altLang="en-US" sz="2000" b="1" spc="300" dirty="0">
              <a:solidFill>
                <a:schemeClr val="bg1"/>
              </a:solidFill>
              <a:latin typeface="微软雅黑" panose="020B0503020204020204" pitchFamily="34" charset="-122"/>
              <a:ea typeface="微软雅黑" panose="020B0503020204020204" pitchFamily="34" charset="-122"/>
            </a:endParaRPr>
          </a:p>
          <a:p>
            <a:pPr algn="ctr"/>
            <a:r>
              <a:rPr lang="en-US" altLang="zh-CN" sz="2000" b="1" spc="300" dirty="0">
                <a:solidFill>
                  <a:schemeClr val="bg1"/>
                </a:solidFill>
                <a:latin typeface="微软雅黑" panose="020B0503020204020204" pitchFamily="34" charset="-122"/>
                <a:ea typeface="微软雅黑" panose="020B0503020204020204" pitchFamily="34" charset="-122"/>
                <a:sym typeface="+mn-ea"/>
              </a:rPr>
              <a:t>My Ability</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sp>
        <p:nvSpPr>
          <p:cNvPr id="83" name="TextBox 82"/>
          <p:cNvSpPr txBox="1"/>
          <p:nvPr/>
        </p:nvSpPr>
        <p:spPr>
          <a:xfrm>
            <a:off x="501095" y="445975"/>
            <a:ext cx="504056" cy="39878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4</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84" name="组合 83"/>
          <p:cNvGrpSpPr/>
          <p:nvPr/>
        </p:nvGrpSpPr>
        <p:grpSpPr>
          <a:xfrm>
            <a:off x="390621" y="284068"/>
            <a:ext cx="725005" cy="723925"/>
            <a:chOff x="113757" y="7391"/>
            <a:chExt cx="973930" cy="972480"/>
          </a:xfrm>
        </p:grpSpPr>
        <p:sp>
          <p:nvSpPr>
            <p:cNvPr id="88" name="文本框 139"/>
            <p:cNvSpPr txBox="1"/>
            <p:nvPr/>
          </p:nvSpPr>
          <p:spPr>
            <a:xfrm rot="16200000">
              <a:off x="179175" y="317914"/>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9" name="文本框 140"/>
            <p:cNvSpPr txBox="1"/>
            <p:nvPr/>
          </p:nvSpPr>
          <p:spPr>
            <a:xfrm rot="16669565">
              <a:off x="182074" y="27553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0" name="文本框 141"/>
            <p:cNvSpPr txBox="1"/>
            <p:nvPr/>
          </p:nvSpPr>
          <p:spPr>
            <a:xfrm rot="17139131">
              <a:off x="190717" y="233941"/>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4" name="文本框 142"/>
            <p:cNvSpPr txBox="1"/>
            <p:nvPr/>
          </p:nvSpPr>
          <p:spPr>
            <a:xfrm rot="17608695">
              <a:off x="204943" y="19391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6" name="文本框 143"/>
            <p:cNvSpPr txBox="1"/>
            <p:nvPr/>
          </p:nvSpPr>
          <p:spPr>
            <a:xfrm rot="18078261">
              <a:off x="224487" y="15619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7" name="文本框 144"/>
            <p:cNvSpPr txBox="1"/>
            <p:nvPr/>
          </p:nvSpPr>
          <p:spPr>
            <a:xfrm rot="18547826">
              <a:off x="248984" y="1214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8" name="文本框 145"/>
            <p:cNvSpPr txBox="1"/>
            <p:nvPr/>
          </p:nvSpPr>
          <p:spPr>
            <a:xfrm rot="19017391">
              <a:off x="277981" y="9044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9" name="文本框 146"/>
            <p:cNvSpPr txBox="1"/>
            <p:nvPr/>
          </p:nvSpPr>
          <p:spPr>
            <a:xfrm rot="19486956">
              <a:off x="310933" y="6363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0" name="文本框 147"/>
            <p:cNvSpPr txBox="1"/>
            <p:nvPr/>
          </p:nvSpPr>
          <p:spPr>
            <a:xfrm rot="19956522">
              <a:off x="347230" y="41560"/>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1" name="文本框 148"/>
            <p:cNvSpPr txBox="1"/>
            <p:nvPr/>
          </p:nvSpPr>
          <p:spPr>
            <a:xfrm rot="20426087">
              <a:off x="386194" y="2463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2" name="文本框 149"/>
            <p:cNvSpPr txBox="1"/>
            <p:nvPr/>
          </p:nvSpPr>
          <p:spPr>
            <a:xfrm rot="20895652">
              <a:off x="427098" y="1317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3" name="文本框 150"/>
            <p:cNvSpPr txBox="1"/>
            <p:nvPr/>
          </p:nvSpPr>
          <p:spPr>
            <a:xfrm rot="21365218">
              <a:off x="469184" y="739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4" name="文本框 151"/>
            <p:cNvSpPr txBox="1"/>
            <p:nvPr/>
          </p:nvSpPr>
          <p:spPr>
            <a:xfrm rot="234782">
              <a:off x="511664" y="739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5" name="文本框 152"/>
            <p:cNvSpPr txBox="1"/>
            <p:nvPr/>
          </p:nvSpPr>
          <p:spPr>
            <a:xfrm rot="704348">
              <a:off x="553750" y="1317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6" name="文本框 153"/>
            <p:cNvSpPr txBox="1"/>
            <p:nvPr/>
          </p:nvSpPr>
          <p:spPr>
            <a:xfrm rot="1173913">
              <a:off x="594656" y="2463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7" name="文本框 154"/>
            <p:cNvSpPr txBox="1"/>
            <p:nvPr/>
          </p:nvSpPr>
          <p:spPr>
            <a:xfrm rot="1643478">
              <a:off x="633620" y="41562"/>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8" name="文本框 155"/>
            <p:cNvSpPr txBox="1"/>
            <p:nvPr/>
          </p:nvSpPr>
          <p:spPr>
            <a:xfrm rot="2113044">
              <a:off x="669916" y="6363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9" name="文本框 156"/>
            <p:cNvSpPr txBox="1"/>
            <p:nvPr/>
          </p:nvSpPr>
          <p:spPr>
            <a:xfrm rot="2582608">
              <a:off x="702866" y="9044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0" name="文本框 157"/>
            <p:cNvSpPr txBox="1"/>
            <p:nvPr/>
          </p:nvSpPr>
          <p:spPr>
            <a:xfrm rot="3052174">
              <a:off x="731862" y="1214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1" name="文本框 158"/>
            <p:cNvSpPr txBox="1"/>
            <p:nvPr/>
          </p:nvSpPr>
          <p:spPr>
            <a:xfrm rot="3521739">
              <a:off x="756360" y="15619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2" name="文本框 159"/>
            <p:cNvSpPr txBox="1"/>
            <p:nvPr/>
          </p:nvSpPr>
          <p:spPr>
            <a:xfrm rot="3991305">
              <a:off x="775904" y="19391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3" name="文本框 160"/>
            <p:cNvSpPr txBox="1"/>
            <p:nvPr/>
          </p:nvSpPr>
          <p:spPr>
            <a:xfrm rot="4460869">
              <a:off x="790131" y="233941"/>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4" name="文本框 161"/>
            <p:cNvSpPr txBox="1"/>
            <p:nvPr/>
          </p:nvSpPr>
          <p:spPr>
            <a:xfrm rot="4930435">
              <a:off x="798773" y="27553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5" name="文本框 162"/>
            <p:cNvSpPr txBox="1"/>
            <p:nvPr/>
          </p:nvSpPr>
          <p:spPr>
            <a:xfrm rot="5400000">
              <a:off x="801673" y="31791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6" name="文本框 163"/>
            <p:cNvSpPr txBox="1"/>
            <p:nvPr/>
          </p:nvSpPr>
          <p:spPr>
            <a:xfrm rot="5869565">
              <a:off x="798774" y="360297"/>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7" name="文本框 164"/>
            <p:cNvSpPr txBox="1"/>
            <p:nvPr/>
          </p:nvSpPr>
          <p:spPr>
            <a:xfrm rot="6339131">
              <a:off x="790131" y="4018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8" name="文本框 165"/>
            <p:cNvSpPr txBox="1"/>
            <p:nvPr/>
          </p:nvSpPr>
          <p:spPr>
            <a:xfrm rot="6808695">
              <a:off x="775905" y="44191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9" name="文本框 166"/>
            <p:cNvSpPr txBox="1"/>
            <p:nvPr/>
          </p:nvSpPr>
          <p:spPr>
            <a:xfrm rot="7278261">
              <a:off x="756361" y="47963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0" name="文本框 167"/>
            <p:cNvSpPr txBox="1"/>
            <p:nvPr/>
          </p:nvSpPr>
          <p:spPr>
            <a:xfrm rot="7747826">
              <a:off x="731863" y="514339"/>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1" name="文本框 168"/>
            <p:cNvSpPr txBox="1"/>
            <p:nvPr/>
          </p:nvSpPr>
          <p:spPr>
            <a:xfrm rot="8217392">
              <a:off x="702868" y="54538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2" name="文本框 169"/>
            <p:cNvSpPr txBox="1"/>
            <p:nvPr/>
          </p:nvSpPr>
          <p:spPr>
            <a:xfrm rot="8686956">
              <a:off x="669916" y="57219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3" name="文本框 170"/>
            <p:cNvSpPr txBox="1"/>
            <p:nvPr/>
          </p:nvSpPr>
          <p:spPr>
            <a:xfrm rot="9156522">
              <a:off x="633618" y="594270"/>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4" name="文本框 171"/>
            <p:cNvSpPr txBox="1"/>
            <p:nvPr/>
          </p:nvSpPr>
          <p:spPr>
            <a:xfrm rot="9626087">
              <a:off x="594655" y="61119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5" name="文本框 172"/>
            <p:cNvSpPr txBox="1"/>
            <p:nvPr/>
          </p:nvSpPr>
          <p:spPr>
            <a:xfrm rot="10095652">
              <a:off x="553750" y="62265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6" name="文本框 173"/>
            <p:cNvSpPr txBox="1"/>
            <p:nvPr/>
          </p:nvSpPr>
          <p:spPr>
            <a:xfrm rot="10565217">
              <a:off x="511664" y="628439"/>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7" name="文本框 174"/>
            <p:cNvSpPr txBox="1"/>
            <p:nvPr/>
          </p:nvSpPr>
          <p:spPr>
            <a:xfrm rot="11034783">
              <a:off x="469184" y="628439"/>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8" name="文本框 175"/>
            <p:cNvSpPr txBox="1"/>
            <p:nvPr/>
          </p:nvSpPr>
          <p:spPr>
            <a:xfrm rot="11504348">
              <a:off x="427098" y="62265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9" name="文本框 176"/>
            <p:cNvSpPr txBox="1"/>
            <p:nvPr/>
          </p:nvSpPr>
          <p:spPr>
            <a:xfrm rot="11973913">
              <a:off x="386194" y="61119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0" name="文本框 177"/>
            <p:cNvSpPr txBox="1"/>
            <p:nvPr/>
          </p:nvSpPr>
          <p:spPr>
            <a:xfrm rot="12443478">
              <a:off x="347229" y="594268"/>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1" name="文本框 178"/>
            <p:cNvSpPr txBox="1"/>
            <p:nvPr/>
          </p:nvSpPr>
          <p:spPr>
            <a:xfrm rot="12913044">
              <a:off x="310933" y="572196"/>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2" name="文本框 179"/>
            <p:cNvSpPr txBox="1"/>
            <p:nvPr/>
          </p:nvSpPr>
          <p:spPr>
            <a:xfrm rot="13382609">
              <a:off x="277981" y="54538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3" name="文本框 180"/>
            <p:cNvSpPr txBox="1"/>
            <p:nvPr/>
          </p:nvSpPr>
          <p:spPr>
            <a:xfrm rot="13852174">
              <a:off x="248986" y="514340"/>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4" name="文本框 181"/>
            <p:cNvSpPr txBox="1"/>
            <p:nvPr/>
          </p:nvSpPr>
          <p:spPr>
            <a:xfrm rot="14321739">
              <a:off x="224487" y="47963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5" name="文本框 182"/>
            <p:cNvSpPr txBox="1"/>
            <p:nvPr/>
          </p:nvSpPr>
          <p:spPr>
            <a:xfrm rot="14791304">
              <a:off x="204943" y="44191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6" name="文本框 183"/>
            <p:cNvSpPr txBox="1"/>
            <p:nvPr/>
          </p:nvSpPr>
          <p:spPr>
            <a:xfrm rot="15260870">
              <a:off x="190717" y="4018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7" name="文本框 184"/>
            <p:cNvSpPr txBox="1"/>
            <p:nvPr/>
          </p:nvSpPr>
          <p:spPr>
            <a:xfrm rot="15730435">
              <a:off x="182074" y="360297"/>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10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heel(1)">
                                      <p:cBhvr>
                                        <p:cTn id="7" dur="1000"/>
                                        <p:tgtEl>
                                          <p:spTgt spid="84"/>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wipe(down)">
                                      <p:cBhvr>
                                        <p:cTn id="11" dur="500"/>
                                        <p:tgtEl>
                                          <p:spTgt spid="83"/>
                                        </p:tgtEl>
                                      </p:cBhvr>
                                    </p:animEffect>
                                  </p:childTnLst>
                                </p:cTn>
                              </p:par>
                            </p:childTnLst>
                          </p:cTn>
                        </p:par>
                        <p:par>
                          <p:cTn id="12" fill="hold">
                            <p:stCondLst>
                              <p:cond delay="1500"/>
                            </p:stCondLst>
                            <p:childTnLst>
                              <p:par>
                                <p:cTn id="13" presetID="14" presetClass="entr" presetSubtype="10"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randombar(horizontal)">
                                      <p:cBhvr>
                                        <p:cTn id="15" dur="500"/>
                                        <p:tgtEl>
                                          <p:spTgt spid="77"/>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86"/>
                                        </p:tgtEl>
                                        <p:attrNameLst>
                                          <p:attrName>style.visibility</p:attrName>
                                        </p:attrNameLst>
                                      </p:cBhvr>
                                      <p:to>
                                        <p:strVal val="visible"/>
                                      </p:to>
                                    </p:set>
                                    <p:animEffect transition="in" filter="strips(downRight)">
                                      <p:cBhvr>
                                        <p:cTn id="20" dur="500"/>
                                        <p:tgtEl>
                                          <p:spTgt spid="86"/>
                                        </p:tgtEl>
                                      </p:cBhvr>
                                    </p:animEffect>
                                  </p:childTnLst>
                                </p:cTn>
                              </p:par>
                            </p:childTnLst>
                          </p:cTn>
                        </p:par>
                        <p:par>
                          <p:cTn id="21" fill="hold">
                            <p:stCondLst>
                              <p:cond delay="500"/>
                            </p:stCondLst>
                            <p:childTnLst>
                              <p:par>
                                <p:cTn id="22" presetID="5" presetClass="entr" presetSubtype="10" fill="hold" grpId="0" nodeType="afterEffect">
                                  <p:stCondLst>
                                    <p:cond delay="0"/>
                                  </p:stCondLst>
                                  <p:childTnLst>
                                    <p:set>
                                      <p:cBhvr>
                                        <p:cTn id="23" dur="1" fill="hold">
                                          <p:stCondLst>
                                            <p:cond delay="0"/>
                                          </p:stCondLst>
                                        </p:cTn>
                                        <p:tgtEl>
                                          <p:spTgt spid="87"/>
                                        </p:tgtEl>
                                        <p:attrNameLst>
                                          <p:attrName>style.visibility</p:attrName>
                                        </p:attrNameLst>
                                      </p:cBhvr>
                                      <p:to>
                                        <p:strVal val="visible"/>
                                      </p:to>
                                    </p:set>
                                    <p:animEffect transition="in" filter="checkerboard(across)">
                                      <p:cBhvr>
                                        <p:cTn id="24" dur="500"/>
                                        <p:tgtEl>
                                          <p:spTgt spid="87"/>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grpId="0" nodeType="click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strips(downRight)">
                                      <p:cBhvr>
                                        <p:cTn id="29" dur="500"/>
                                        <p:tgtEl>
                                          <p:spTgt spid="95"/>
                                        </p:tgtEl>
                                      </p:cBhvr>
                                    </p:animEffect>
                                  </p:childTnLst>
                                </p:cTn>
                              </p:par>
                            </p:childTnLst>
                          </p:cTn>
                        </p:par>
                        <p:par>
                          <p:cTn id="30" fill="hold">
                            <p:stCondLst>
                              <p:cond delay="500"/>
                            </p:stCondLst>
                            <p:childTnLst>
                              <p:par>
                                <p:cTn id="31" presetID="18" presetClass="entr" presetSubtype="6" fill="hold" grpId="0" nodeType="afterEffect">
                                  <p:stCondLst>
                                    <p:cond delay="0"/>
                                  </p:stCondLst>
                                  <p:childTnLst>
                                    <p:set>
                                      <p:cBhvr>
                                        <p:cTn id="32" dur="1" fill="hold">
                                          <p:stCondLst>
                                            <p:cond delay="0"/>
                                          </p:stCondLst>
                                        </p:cTn>
                                        <p:tgtEl>
                                          <p:spTgt spid="92"/>
                                        </p:tgtEl>
                                        <p:attrNameLst>
                                          <p:attrName>style.visibility</p:attrName>
                                        </p:attrNameLst>
                                      </p:cBhvr>
                                      <p:to>
                                        <p:strVal val="visible"/>
                                      </p:to>
                                    </p:set>
                                    <p:animEffect transition="in" filter="strips(downRight)">
                                      <p:cBhvr>
                                        <p:cTn id="33" dur="500"/>
                                        <p:tgtEl>
                                          <p:spTgt spid="92"/>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grpId="0" nodeType="clickEffect">
                                  <p:stCondLst>
                                    <p:cond delay="0"/>
                                  </p:stCondLst>
                                  <p:childTnLst>
                                    <p:set>
                                      <p:cBhvr>
                                        <p:cTn id="37" dur="1" fill="hold">
                                          <p:stCondLst>
                                            <p:cond delay="0"/>
                                          </p:stCondLst>
                                        </p:cTn>
                                        <p:tgtEl>
                                          <p:spTgt spid="91"/>
                                        </p:tgtEl>
                                        <p:attrNameLst>
                                          <p:attrName>style.visibility</p:attrName>
                                        </p:attrNameLst>
                                      </p:cBhvr>
                                      <p:to>
                                        <p:strVal val="visible"/>
                                      </p:to>
                                    </p:set>
                                    <p:animEffect transition="in" filter="strips(downRight)">
                                      <p:cBhvr>
                                        <p:cTn id="38" dur="500"/>
                                        <p:tgtEl>
                                          <p:spTgt spid="91"/>
                                        </p:tgtEl>
                                      </p:cBhvr>
                                    </p:animEffect>
                                  </p:childTnLst>
                                </p:cTn>
                              </p:par>
                            </p:childTnLst>
                          </p:cTn>
                        </p:par>
                        <p:par>
                          <p:cTn id="39" fill="hold">
                            <p:stCondLst>
                              <p:cond delay="500"/>
                            </p:stCondLst>
                            <p:childTnLst>
                              <p:par>
                                <p:cTn id="40" presetID="18" presetClass="entr" presetSubtype="6" fill="hold" grpId="0" nodeType="after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strips(downRight)">
                                      <p:cBhvr>
                                        <p:cTn id="42" dur="500"/>
                                        <p:tgtEl>
                                          <p:spTgt spid="93"/>
                                        </p:tgtEl>
                                      </p:cBhvr>
                                    </p:animEffect>
                                  </p:childTnLst>
                                </p:cTn>
                              </p:par>
                              <p:par>
                                <p:cTn id="43" presetID="21" presetClass="entr" presetSubtype="8"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heel(8)">
                                      <p:cBhvr>
                                        <p:cTn id="45" dur="500"/>
                                        <p:tgtEl>
                                          <p:spTgt spid="6"/>
                                        </p:tgtEl>
                                      </p:cBhvr>
                                    </p:animEffect>
                                  </p:childTnLst>
                                </p:cTn>
                              </p:par>
                            </p:childTnLst>
                          </p:cTn>
                        </p:par>
                        <p:par>
                          <p:cTn id="46" fill="hold">
                            <p:stCondLst>
                              <p:cond delay="1000"/>
                            </p:stCondLst>
                            <p:childTnLst>
                              <p:par>
                                <p:cTn id="47" presetID="16" presetClass="entr" presetSubtype="21" fill="hold" grpId="0" nodeType="after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barn(inVertical)">
                                      <p:cBhvr>
                                        <p:cTn id="49" dur="500"/>
                                        <p:tgtEl>
                                          <p:spTgt spid="80"/>
                                        </p:tgtEl>
                                      </p:cBhvr>
                                    </p:animEffect>
                                  </p:childTnLst>
                                </p:cTn>
                              </p:par>
                            </p:childTnLst>
                          </p:cTn>
                        </p:par>
                        <p:par>
                          <p:cTn id="50" fill="hold">
                            <p:stCondLst>
                              <p:cond delay="1500"/>
                            </p:stCondLst>
                            <p:childTnLst>
                              <p:par>
                                <p:cTn id="51" presetID="14" presetClass="entr" presetSubtype="10"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randombar(horizontal)">
                                      <p:cBhvr>
                                        <p:cTn id="5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0" grpId="0" animBg="1"/>
      <p:bldP spid="86" grpId="0" animBg="1"/>
      <p:bldP spid="87" grpId="0"/>
      <p:bldP spid="91" grpId="0" animBg="1"/>
      <p:bldP spid="93" grpId="0"/>
      <p:bldP spid="92" grpId="0"/>
      <p:bldP spid="95" grpId="0" animBg="1"/>
      <p:bldP spid="77" grpId="0"/>
      <p:bldP spid="8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5400000">
            <a:off x="7283731" y="3289744"/>
            <a:ext cx="149747" cy="3570791"/>
          </a:xfrm>
          <a:prstGeom prst="rect">
            <a:avLst/>
          </a:prstGeom>
          <a:solidFill>
            <a:schemeClr val="dk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cxnSp>
        <p:nvCxnSpPr>
          <p:cNvPr id="8" name="直接连接符 7"/>
          <p:cNvCxnSpPr/>
          <p:nvPr/>
        </p:nvCxnSpPr>
        <p:spPr>
          <a:xfrm flipH="1">
            <a:off x="3385503" y="1747677"/>
            <a:ext cx="250436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5890502" y="1747676"/>
            <a:ext cx="0" cy="158463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768494" y="3336087"/>
            <a:ext cx="3122008"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2771114" y="3332307"/>
            <a:ext cx="0" cy="1817705"/>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466106" y="3623457"/>
            <a:ext cx="2474089" cy="521970"/>
          </a:xfrm>
          <a:prstGeom prst="rect">
            <a:avLst/>
          </a:prstGeom>
          <a:noFill/>
        </p:spPr>
        <p:txBody>
          <a:bodyPr wrap="square" rtlCol="0">
            <a:spAutoFit/>
          </a:bodyPr>
          <a:lstStyle/>
          <a:p>
            <a:r>
              <a:rPr lang="zh-CN" altLang="en-US" sz="1400" dirty="0">
                <a:solidFill>
                  <a:schemeClr val="bg1"/>
                </a:solidFill>
                <a:sym typeface="+mn-ea"/>
              </a:rPr>
              <a:t>完成接收机最小系统和外设的预研工作</a:t>
            </a:r>
            <a:endParaRPr lang="en-US" altLang="zh-CN" sz="1400" dirty="0">
              <a:latin typeface="造字工房悦黑体验版细体" pitchFamily="50" charset="-122"/>
              <a:ea typeface="造字工房悦黑体验版细体" pitchFamily="50" charset="-122"/>
            </a:endParaRPr>
          </a:p>
        </p:txBody>
      </p:sp>
      <p:sp>
        <p:nvSpPr>
          <p:cNvPr id="41" name="文本框 40"/>
          <p:cNvSpPr txBox="1"/>
          <p:nvPr/>
        </p:nvSpPr>
        <p:spPr>
          <a:xfrm>
            <a:off x="1949450" y="797560"/>
            <a:ext cx="1550670" cy="583565"/>
          </a:xfrm>
          <a:prstGeom prst="rect">
            <a:avLst/>
          </a:prstGeom>
          <a:noFill/>
        </p:spPr>
        <p:txBody>
          <a:bodyPr wrap="square" rtlCol="0">
            <a:spAutoFit/>
          </a:bodyPr>
          <a:lstStyle/>
          <a:p>
            <a:r>
              <a:rPr sz="1600" dirty="0">
                <a:solidFill>
                  <a:schemeClr val="bg1"/>
                </a:solidFill>
                <a:latin typeface="Microsoft JhengHei UI Light" panose="020B0304030504040204" pitchFamily="34" charset="-120"/>
                <a:sym typeface="+mn-ea"/>
              </a:rPr>
              <a:t>降成本项目</a:t>
            </a:r>
            <a:endParaRPr sz="1600" dirty="0">
              <a:solidFill>
                <a:schemeClr val="bg1"/>
              </a:solidFill>
              <a:latin typeface="Microsoft JhengHei UI Light" panose="020B0304030504040204" pitchFamily="34" charset="-120"/>
              <a:sym typeface="+mn-ea"/>
            </a:endParaRPr>
          </a:p>
          <a:p>
            <a:endParaRPr lang="zh-CN" altLang="en-US" sz="1600" b="1" dirty="0">
              <a:latin typeface="造字工房悦黑体验版细体" pitchFamily="50" charset="-122"/>
              <a:ea typeface="造字工房悦黑体验版细体" pitchFamily="50" charset="-122"/>
            </a:endParaRPr>
          </a:p>
        </p:txBody>
      </p:sp>
      <p:sp>
        <p:nvSpPr>
          <p:cNvPr id="42" name="文本框 41"/>
          <p:cNvSpPr txBox="1"/>
          <p:nvPr/>
        </p:nvSpPr>
        <p:spPr>
          <a:xfrm>
            <a:off x="116840" y="3290570"/>
            <a:ext cx="2404745" cy="875665"/>
          </a:xfrm>
          <a:prstGeom prst="rect">
            <a:avLst/>
          </a:prstGeom>
          <a:noFill/>
        </p:spPr>
        <p:txBody>
          <a:bodyPr wrap="square" rtlCol="0">
            <a:spAutoFit/>
          </a:bodyPr>
          <a:lstStyle/>
          <a:p>
            <a:pPr algn="l"/>
            <a:r>
              <a:rPr lang="zh-CN" altLang="en-US" sz="1400" dirty="0">
                <a:solidFill>
                  <a:schemeClr val="bg1"/>
                </a:solidFill>
              </a:rPr>
              <a:t>完成</a:t>
            </a:r>
            <a:r>
              <a:rPr lang="en-US" altLang="zh-CN" sz="1400" dirty="0">
                <a:solidFill>
                  <a:schemeClr val="bg1"/>
                </a:solidFill>
              </a:rPr>
              <a:t>imx287</a:t>
            </a:r>
            <a:r>
              <a:rPr lang="zh-CN" altLang="en-US" sz="1400" dirty="0">
                <a:solidFill>
                  <a:schemeClr val="bg1"/>
                </a:solidFill>
              </a:rPr>
              <a:t>系列全部项目的维护工作，完成</a:t>
            </a:r>
            <a:r>
              <a:rPr lang="en-US" altLang="zh-CN" sz="1400" dirty="0">
                <a:solidFill>
                  <a:schemeClr val="bg1"/>
                </a:solidFill>
              </a:rPr>
              <a:t>imx6ul</a:t>
            </a:r>
            <a:r>
              <a:rPr lang="zh-CN" altLang="en-US" sz="1400" dirty="0">
                <a:solidFill>
                  <a:schemeClr val="bg1"/>
                </a:solidFill>
              </a:rPr>
              <a:t>系列的</a:t>
            </a:r>
            <a:r>
              <a:rPr lang="en-US" altLang="zh-CN" sz="1400" dirty="0">
                <a:solidFill>
                  <a:schemeClr val="bg1"/>
                </a:solidFill>
              </a:rPr>
              <a:t>p5</a:t>
            </a:r>
            <a:r>
              <a:rPr lang="zh-CN" altLang="en-US" sz="1400" dirty="0">
                <a:solidFill>
                  <a:schemeClr val="bg1"/>
                </a:solidFill>
              </a:rPr>
              <a:t>，</a:t>
            </a:r>
            <a:r>
              <a:rPr lang="en-US" altLang="zh-CN" sz="1400" dirty="0">
                <a:solidFill>
                  <a:schemeClr val="bg1"/>
                </a:solidFill>
              </a:rPr>
              <a:t>i50</a:t>
            </a:r>
            <a:r>
              <a:rPr lang="zh-CN" altLang="en-US" sz="1400" dirty="0">
                <a:solidFill>
                  <a:schemeClr val="bg1"/>
                </a:solidFill>
              </a:rPr>
              <a:t>的开发任务</a:t>
            </a:r>
            <a:endParaRPr lang="zh-CN" altLang="en-US" sz="1400" dirty="0">
              <a:solidFill>
                <a:schemeClr val="bg1"/>
              </a:solidFill>
            </a:endParaRPr>
          </a:p>
          <a:p>
            <a:pPr algn="l"/>
            <a:r>
              <a:rPr lang="en-US" altLang="zh-CN" sz="900" dirty="0">
                <a:latin typeface="造字工房悦黑体验版细体" pitchFamily="50" charset="-122"/>
                <a:ea typeface="造字工房悦黑体验版细体" pitchFamily="50" charset="-122"/>
              </a:rPr>
              <a:t> </a:t>
            </a:r>
            <a:endParaRPr lang="en-US" altLang="zh-CN" sz="900" dirty="0">
              <a:latin typeface="造字工房悦黑体验版细体" pitchFamily="50" charset="-122"/>
              <a:ea typeface="造字工房悦黑体验版细体" pitchFamily="50" charset="-122"/>
            </a:endParaRPr>
          </a:p>
        </p:txBody>
      </p:sp>
      <p:sp>
        <p:nvSpPr>
          <p:cNvPr id="43" name="文本框 42"/>
          <p:cNvSpPr txBox="1"/>
          <p:nvPr/>
        </p:nvSpPr>
        <p:spPr>
          <a:xfrm>
            <a:off x="6339991" y="1139408"/>
            <a:ext cx="2037178" cy="1168400"/>
          </a:xfrm>
          <a:prstGeom prst="rect">
            <a:avLst/>
          </a:prstGeom>
          <a:noFill/>
        </p:spPr>
        <p:txBody>
          <a:bodyPr wrap="square" rtlCol="0">
            <a:spAutoFit/>
          </a:bodyPr>
          <a:lstStyle/>
          <a:p>
            <a:r>
              <a:rPr lang="en-US" altLang="zh-CN" sz="1400" dirty="0">
                <a:solidFill>
                  <a:schemeClr val="bg1"/>
                </a:solidFill>
                <a:sym typeface="+mn-ea"/>
              </a:rPr>
              <a:t>      </a:t>
            </a:r>
            <a:r>
              <a:rPr lang="zh-CN" altLang="en-US" sz="1400" dirty="0">
                <a:solidFill>
                  <a:schemeClr val="bg1"/>
                </a:solidFill>
                <a:sym typeface="+mn-ea"/>
              </a:rPr>
              <a:t>农机</a:t>
            </a:r>
            <a:r>
              <a:rPr lang="en-US" altLang="zh-CN" sz="1400" dirty="0">
                <a:solidFill>
                  <a:schemeClr val="bg1"/>
                </a:solidFill>
                <a:sym typeface="+mn-ea"/>
              </a:rPr>
              <a:t>NX</a:t>
            </a:r>
            <a:r>
              <a:rPr lang="zh-CN" altLang="en-US" sz="1400" dirty="0">
                <a:solidFill>
                  <a:schemeClr val="bg1"/>
                </a:solidFill>
                <a:sym typeface="+mn-ea"/>
              </a:rPr>
              <a:t>系列、</a:t>
            </a:r>
            <a:r>
              <a:rPr lang="en-US" altLang="zh-CN" sz="1400" dirty="0">
                <a:solidFill>
                  <a:schemeClr val="bg1"/>
                </a:solidFill>
                <a:sym typeface="+mn-ea"/>
              </a:rPr>
              <a:t>mc</a:t>
            </a:r>
            <a:r>
              <a:rPr lang="zh-CN" altLang="en-US" sz="1400" dirty="0">
                <a:solidFill>
                  <a:schemeClr val="bg1"/>
                </a:solidFill>
                <a:sym typeface="+mn-ea"/>
              </a:rPr>
              <a:t>系列的驱动部分全部整合，</a:t>
            </a:r>
            <a:r>
              <a:rPr lang="en-US" altLang="zh-CN" sz="1400" dirty="0">
                <a:solidFill>
                  <a:schemeClr val="bg1"/>
                </a:solidFill>
                <a:sym typeface="+mn-ea"/>
              </a:rPr>
              <a:t>x360</a:t>
            </a:r>
            <a:r>
              <a:rPr lang="zh-CN" altLang="en-US" sz="1400" dirty="0">
                <a:solidFill>
                  <a:schemeClr val="bg1"/>
                </a:solidFill>
                <a:sym typeface="+mn-ea"/>
              </a:rPr>
              <a:t>系列，</a:t>
            </a:r>
            <a:r>
              <a:rPr lang="en-US" altLang="zh-CN" sz="1400" dirty="0">
                <a:solidFill>
                  <a:schemeClr val="bg1"/>
                </a:solidFill>
                <a:sym typeface="+mn-ea"/>
              </a:rPr>
              <a:t>f10</a:t>
            </a:r>
            <a:r>
              <a:rPr lang="zh-CN" altLang="en-US" sz="1400" dirty="0">
                <a:solidFill>
                  <a:schemeClr val="bg1"/>
                </a:solidFill>
                <a:sym typeface="+mn-ea"/>
              </a:rPr>
              <a:t>系列驱动部分全部整合，</a:t>
            </a:r>
            <a:r>
              <a:rPr lang="en-US" altLang="zh-CN" sz="1400" dirty="0">
                <a:solidFill>
                  <a:schemeClr val="bg1"/>
                </a:solidFill>
                <a:sym typeface="+mn-ea"/>
              </a:rPr>
              <a:t>p1</a:t>
            </a:r>
            <a:r>
              <a:rPr lang="zh-CN" altLang="en-US" sz="1400" dirty="0">
                <a:solidFill>
                  <a:schemeClr val="bg1"/>
                </a:solidFill>
                <a:sym typeface="+mn-ea"/>
              </a:rPr>
              <a:t>产品驱动系统整合</a:t>
            </a:r>
            <a:endParaRPr lang="zh-CN" altLang="en-US" sz="1400" dirty="0">
              <a:solidFill>
                <a:schemeClr val="bg1"/>
              </a:solidFill>
              <a:latin typeface="造字工房悦黑体验版细体" pitchFamily="50" charset="-122"/>
              <a:ea typeface="造字工房悦黑体验版细体" pitchFamily="50" charset="-122"/>
              <a:sym typeface="+mn-ea"/>
            </a:endParaRPr>
          </a:p>
        </p:txBody>
      </p:sp>
      <p:sp>
        <p:nvSpPr>
          <p:cNvPr id="44" name="文本框 43"/>
          <p:cNvSpPr txBox="1"/>
          <p:nvPr/>
        </p:nvSpPr>
        <p:spPr>
          <a:xfrm>
            <a:off x="15671" y="1161072"/>
            <a:ext cx="2037178" cy="1306830"/>
          </a:xfrm>
          <a:prstGeom prst="rect">
            <a:avLst/>
          </a:prstGeom>
          <a:noFill/>
        </p:spPr>
        <p:txBody>
          <a:bodyPr wrap="square" rtlCol="0">
            <a:spAutoFit/>
          </a:bodyPr>
          <a:lstStyle/>
          <a:p>
            <a:pPr algn="l"/>
            <a:r>
              <a:rPr lang="zh-CN" altLang="en-US" sz="1400" dirty="0">
                <a:solidFill>
                  <a:schemeClr val="bg1"/>
                </a:solidFill>
              </a:rPr>
              <a:t>完成多款</a:t>
            </a:r>
            <a:r>
              <a:rPr lang="en-US" altLang="zh-CN" sz="1400" dirty="0">
                <a:solidFill>
                  <a:schemeClr val="bg1"/>
                </a:solidFill>
              </a:rPr>
              <a:t>broadcom</a:t>
            </a:r>
            <a:r>
              <a:rPr lang="zh-CN" altLang="en-US" sz="1400" dirty="0">
                <a:solidFill>
                  <a:schemeClr val="bg1"/>
                </a:solidFill>
              </a:rPr>
              <a:t>蓝牙</a:t>
            </a:r>
            <a:r>
              <a:rPr lang="en-US" altLang="zh-CN" sz="1400" dirty="0">
                <a:solidFill>
                  <a:schemeClr val="bg1"/>
                </a:solidFill>
              </a:rPr>
              <a:t>wifi</a:t>
            </a:r>
            <a:r>
              <a:rPr lang="zh-CN" altLang="en-US" sz="1400" dirty="0">
                <a:solidFill>
                  <a:schemeClr val="bg1"/>
                </a:solidFill>
              </a:rPr>
              <a:t>的调试，完成多款</a:t>
            </a:r>
            <a:r>
              <a:rPr lang="en-US" altLang="zh-CN" sz="1400" dirty="0">
                <a:solidFill>
                  <a:schemeClr val="bg1"/>
                </a:solidFill>
              </a:rPr>
              <a:t>emmc</a:t>
            </a:r>
            <a:r>
              <a:rPr lang="zh-CN" altLang="en-US" sz="1400" dirty="0">
                <a:solidFill>
                  <a:schemeClr val="bg1"/>
                </a:solidFill>
              </a:rPr>
              <a:t>，</a:t>
            </a:r>
            <a:r>
              <a:rPr lang="en-US" altLang="zh-CN" sz="1400" dirty="0">
                <a:solidFill>
                  <a:schemeClr val="bg1"/>
                </a:solidFill>
              </a:rPr>
              <a:t>3G</a:t>
            </a:r>
            <a:r>
              <a:rPr lang="zh-CN" altLang="en-US" sz="1400" dirty="0">
                <a:solidFill>
                  <a:schemeClr val="bg1"/>
                </a:solidFill>
              </a:rPr>
              <a:t>，</a:t>
            </a:r>
            <a:r>
              <a:rPr lang="en-US" altLang="zh-CN" sz="1400" dirty="0">
                <a:solidFill>
                  <a:schemeClr val="bg1"/>
                </a:solidFill>
              </a:rPr>
              <a:t>nor</a:t>
            </a:r>
            <a:r>
              <a:rPr lang="zh-CN" altLang="en-US" sz="1400" dirty="0">
                <a:solidFill>
                  <a:schemeClr val="bg1"/>
                </a:solidFill>
              </a:rPr>
              <a:t>等模块的调试，达到降成本的目的</a:t>
            </a:r>
            <a:endParaRPr lang="zh-CN" altLang="en-US" sz="1400" dirty="0">
              <a:solidFill>
                <a:schemeClr val="bg1"/>
              </a:solidFill>
            </a:endParaRPr>
          </a:p>
          <a:p>
            <a:pPr algn="r"/>
            <a:r>
              <a:rPr lang="en-US" altLang="zh-CN" sz="900" dirty="0">
                <a:latin typeface="造字工房悦黑体验版细体" pitchFamily="50" charset="-122"/>
                <a:ea typeface="造字工房悦黑体验版细体" pitchFamily="50" charset="-122"/>
              </a:rPr>
              <a:t>.</a:t>
            </a:r>
            <a:endParaRPr lang="en-US" altLang="zh-CN" sz="900" dirty="0">
              <a:latin typeface="造字工房悦黑体验版细体" pitchFamily="50" charset="-122"/>
              <a:ea typeface="造字工房悦黑体验版细体" pitchFamily="50" charset="-122"/>
            </a:endParaRPr>
          </a:p>
        </p:txBody>
      </p:sp>
      <p:grpSp>
        <p:nvGrpSpPr>
          <p:cNvPr id="2" name="组合 1"/>
          <p:cNvGrpSpPr/>
          <p:nvPr/>
        </p:nvGrpSpPr>
        <p:grpSpPr>
          <a:xfrm>
            <a:off x="5640786" y="1501742"/>
            <a:ext cx="499431" cy="499431"/>
            <a:chOff x="7521048" y="1997282"/>
            <a:chExt cx="665908" cy="665908"/>
          </a:xfrm>
        </p:grpSpPr>
        <p:sp>
          <p:nvSpPr>
            <p:cNvPr id="35" name="椭圆 34"/>
            <p:cNvSpPr/>
            <p:nvPr/>
          </p:nvSpPr>
          <p:spPr>
            <a:xfrm>
              <a:off x="7521048" y="1997282"/>
              <a:ext cx="665908" cy="665908"/>
            </a:xfrm>
            <a:prstGeom prst="ellipse">
              <a:avLst/>
            </a:prstGeom>
            <a:solidFill>
              <a:schemeClr val="tx1">
                <a:lumMod val="75000"/>
                <a:lumOff val="25000"/>
              </a:scheme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lumMod val="65000"/>
                    <a:lumOff val="35000"/>
                  </a:schemeClr>
                </a:solidFill>
              </a:endParaRPr>
            </a:p>
          </p:txBody>
        </p:sp>
        <p:grpSp>
          <p:nvGrpSpPr>
            <p:cNvPr id="18" name="Group 105"/>
            <p:cNvGrpSpPr/>
            <p:nvPr/>
          </p:nvGrpSpPr>
          <p:grpSpPr bwMode="auto">
            <a:xfrm>
              <a:off x="7768338" y="2188704"/>
              <a:ext cx="171328" cy="283064"/>
              <a:chOff x="228" y="2431"/>
              <a:chExt cx="92" cy="152"/>
            </a:xfrm>
          </p:grpSpPr>
          <p:sp>
            <p:nvSpPr>
              <p:cNvPr id="19" name="Freeform 30"/>
              <p:cNvSpPr/>
              <p:nvPr/>
            </p:nvSpPr>
            <p:spPr bwMode="auto">
              <a:xfrm>
                <a:off x="258" y="2559"/>
                <a:ext cx="32" cy="24"/>
              </a:xfrm>
              <a:custGeom>
                <a:avLst/>
                <a:gdLst>
                  <a:gd name="T0" fmla="*/ 0 w 16"/>
                  <a:gd name="T1" fmla="*/ 128 h 12"/>
                  <a:gd name="T2" fmla="*/ 256 w 16"/>
                  <a:gd name="T3" fmla="*/ 384 h 12"/>
                  <a:gd name="T4" fmla="*/ 512 w 16"/>
                  <a:gd name="T5" fmla="*/ 128 h 12"/>
                  <a:gd name="T6" fmla="*/ 0 w 16"/>
                  <a:gd name="T7" fmla="*/ 128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2">
                    <a:moveTo>
                      <a:pt x="0" y="4"/>
                    </a:moveTo>
                    <a:cubicBezTo>
                      <a:pt x="0" y="8"/>
                      <a:pt x="4" y="12"/>
                      <a:pt x="8" y="12"/>
                    </a:cubicBezTo>
                    <a:cubicBezTo>
                      <a:pt x="12" y="12"/>
                      <a:pt x="16" y="8"/>
                      <a:pt x="16" y="4"/>
                    </a:cubicBezTo>
                    <a:cubicBezTo>
                      <a:pt x="16" y="0"/>
                      <a:pt x="0" y="0"/>
                      <a:pt x="0"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20" name="Freeform 39"/>
              <p:cNvSpPr/>
              <p:nvPr/>
            </p:nvSpPr>
            <p:spPr bwMode="auto">
              <a:xfrm>
                <a:off x="250" y="2551"/>
                <a:ext cx="48" cy="24"/>
              </a:xfrm>
              <a:custGeom>
                <a:avLst/>
                <a:gdLst>
                  <a:gd name="T0" fmla="*/ 768 w 24"/>
                  <a:gd name="T1" fmla="*/ 288 h 12"/>
                  <a:gd name="T2" fmla="*/ 672 w 24"/>
                  <a:gd name="T3" fmla="*/ 384 h 12"/>
                  <a:gd name="T4" fmla="*/ 96 w 24"/>
                  <a:gd name="T5" fmla="*/ 384 h 12"/>
                  <a:gd name="T6" fmla="*/ 0 w 24"/>
                  <a:gd name="T7" fmla="*/ 288 h 12"/>
                  <a:gd name="T8" fmla="*/ 0 w 24"/>
                  <a:gd name="T9" fmla="*/ 96 h 12"/>
                  <a:gd name="T10" fmla="*/ 96 w 24"/>
                  <a:gd name="T11" fmla="*/ 0 h 12"/>
                  <a:gd name="T12" fmla="*/ 672 w 24"/>
                  <a:gd name="T13" fmla="*/ 0 h 12"/>
                  <a:gd name="T14" fmla="*/ 768 w 24"/>
                  <a:gd name="T15" fmla="*/ 96 h 12"/>
                  <a:gd name="T16" fmla="*/ 768 w 24"/>
                  <a:gd name="T17" fmla="*/ 288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 h="12">
                    <a:moveTo>
                      <a:pt x="24" y="9"/>
                    </a:moveTo>
                    <a:cubicBezTo>
                      <a:pt x="24" y="11"/>
                      <a:pt x="23" y="12"/>
                      <a:pt x="21" y="12"/>
                    </a:cubicBezTo>
                    <a:cubicBezTo>
                      <a:pt x="3" y="12"/>
                      <a:pt x="3" y="12"/>
                      <a:pt x="3" y="12"/>
                    </a:cubicBezTo>
                    <a:cubicBezTo>
                      <a:pt x="1" y="12"/>
                      <a:pt x="0" y="11"/>
                      <a:pt x="0" y="9"/>
                    </a:cubicBezTo>
                    <a:cubicBezTo>
                      <a:pt x="0" y="3"/>
                      <a:pt x="0" y="3"/>
                      <a:pt x="0" y="3"/>
                    </a:cubicBezTo>
                    <a:cubicBezTo>
                      <a:pt x="0" y="1"/>
                      <a:pt x="1" y="0"/>
                      <a:pt x="3" y="0"/>
                    </a:cubicBezTo>
                    <a:cubicBezTo>
                      <a:pt x="21" y="0"/>
                      <a:pt x="21" y="0"/>
                      <a:pt x="21" y="0"/>
                    </a:cubicBezTo>
                    <a:cubicBezTo>
                      <a:pt x="23" y="0"/>
                      <a:pt x="24" y="1"/>
                      <a:pt x="24" y="3"/>
                    </a:cubicBezTo>
                    <a:lnTo>
                      <a:pt x="24" y="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21" name="Freeform 40"/>
              <p:cNvSpPr>
                <a:spLocks noEditPoints="1"/>
              </p:cNvSpPr>
              <p:nvPr/>
            </p:nvSpPr>
            <p:spPr bwMode="auto">
              <a:xfrm>
                <a:off x="228" y="2431"/>
                <a:ext cx="92" cy="112"/>
              </a:xfrm>
              <a:custGeom>
                <a:avLst/>
                <a:gdLst>
                  <a:gd name="T0" fmla="*/ 736 w 46"/>
                  <a:gd name="T1" fmla="*/ 0 h 56"/>
                  <a:gd name="T2" fmla="*/ 0 w 46"/>
                  <a:gd name="T3" fmla="*/ 768 h 56"/>
                  <a:gd name="T4" fmla="*/ 352 w 46"/>
                  <a:gd name="T5" fmla="*/ 1632 h 56"/>
                  <a:gd name="T6" fmla="*/ 352 w 46"/>
                  <a:gd name="T7" fmla="*/ 1696 h 56"/>
                  <a:gd name="T8" fmla="*/ 448 w 46"/>
                  <a:gd name="T9" fmla="*/ 1792 h 56"/>
                  <a:gd name="T10" fmla="*/ 1024 w 46"/>
                  <a:gd name="T11" fmla="*/ 1792 h 56"/>
                  <a:gd name="T12" fmla="*/ 1120 w 46"/>
                  <a:gd name="T13" fmla="*/ 1696 h 56"/>
                  <a:gd name="T14" fmla="*/ 1120 w 46"/>
                  <a:gd name="T15" fmla="*/ 1632 h 56"/>
                  <a:gd name="T16" fmla="*/ 1472 w 46"/>
                  <a:gd name="T17" fmla="*/ 768 h 56"/>
                  <a:gd name="T18" fmla="*/ 736 w 46"/>
                  <a:gd name="T19" fmla="*/ 0 h 56"/>
                  <a:gd name="T20" fmla="*/ 320 w 46"/>
                  <a:gd name="T21" fmla="*/ 1024 h 56"/>
                  <a:gd name="T22" fmla="*/ 256 w 46"/>
                  <a:gd name="T23" fmla="*/ 736 h 56"/>
                  <a:gd name="T24" fmla="*/ 736 w 46"/>
                  <a:gd name="T25" fmla="*/ 256 h 56"/>
                  <a:gd name="T26" fmla="*/ 992 w 46"/>
                  <a:gd name="T27" fmla="*/ 320 h 56"/>
                  <a:gd name="T28" fmla="*/ 960 w 46"/>
                  <a:gd name="T29" fmla="*/ 320 h 56"/>
                  <a:gd name="T30" fmla="*/ 320 w 46"/>
                  <a:gd name="T31" fmla="*/ 960 h 56"/>
                  <a:gd name="T32" fmla="*/ 320 w 46"/>
                  <a:gd name="T33" fmla="*/ 1024 h 5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 h="56">
                    <a:moveTo>
                      <a:pt x="23" y="0"/>
                    </a:moveTo>
                    <a:cubicBezTo>
                      <a:pt x="10" y="0"/>
                      <a:pt x="0" y="11"/>
                      <a:pt x="0" y="24"/>
                    </a:cubicBezTo>
                    <a:cubicBezTo>
                      <a:pt x="0" y="37"/>
                      <a:pt x="11" y="45"/>
                      <a:pt x="11" y="51"/>
                    </a:cubicBezTo>
                    <a:cubicBezTo>
                      <a:pt x="11" y="53"/>
                      <a:pt x="11" y="53"/>
                      <a:pt x="11" y="53"/>
                    </a:cubicBezTo>
                    <a:cubicBezTo>
                      <a:pt x="11" y="55"/>
                      <a:pt x="12" y="56"/>
                      <a:pt x="14" y="56"/>
                    </a:cubicBezTo>
                    <a:cubicBezTo>
                      <a:pt x="32" y="56"/>
                      <a:pt x="32" y="56"/>
                      <a:pt x="32" y="56"/>
                    </a:cubicBezTo>
                    <a:cubicBezTo>
                      <a:pt x="34" y="56"/>
                      <a:pt x="35" y="55"/>
                      <a:pt x="35" y="53"/>
                    </a:cubicBezTo>
                    <a:cubicBezTo>
                      <a:pt x="35" y="51"/>
                      <a:pt x="35" y="51"/>
                      <a:pt x="35" y="51"/>
                    </a:cubicBezTo>
                    <a:cubicBezTo>
                      <a:pt x="35" y="45"/>
                      <a:pt x="46" y="37"/>
                      <a:pt x="46" y="24"/>
                    </a:cubicBezTo>
                    <a:cubicBezTo>
                      <a:pt x="46" y="11"/>
                      <a:pt x="36" y="0"/>
                      <a:pt x="23" y="0"/>
                    </a:cubicBezTo>
                    <a:close/>
                    <a:moveTo>
                      <a:pt x="10" y="32"/>
                    </a:moveTo>
                    <a:cubicBezTo>
                      <a:pt x="9" y="29"/>
                      <a:pt x="8" y="27"/>
                      <a:pt x="8" y="23"/>
                    </a:cubicBezTo>
                    <a:cubicBezTo>
                      <a:pt x="8" y="15"/>
                      <a:pt x="15" y="8"/>
                      <a:pt x="23" y="8"/>
                    </a:cubicBezTo>
                    <a:cubicBezTo>
                      <a:pt x="26" y="8"/>
                      <a:pt x="29" y="9"/>
                      <a:pt x="31" y="10"/>
                    </a:cubicBezTo>
                    <a:cubicBezTo>
                      <a:pt x="31" y="10"/>
                      <a:pt x="30" y="10"/>
                      <a:pt x="30" y="10"/>
                    </a:cubicBezTo>
                    <a:cubicBezTo>
                      <a:pt x="19" y="10"/>
                      <a:pt x="10" y="19"/>
                      <a:pt x="10" y="30"/>
                    </a:cubicBezTo>
                    <a:cubicBezTo>
                      <a:pt x="10" y="31"/>
                      <a:pt x="10" y="31"/>
                      <a:pt x="10" y="3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grpSp>
      </p:grpSp>
      <p:grpSp>
        <p:nvGrpSpPr>
          <p:cNvPr id="3" name="组合 2"/>
          <p:cNvGrpSpPr/>
          <p:nvPr/>
        </p:nvGrpSpPr>
        <p:grpSpPr>
          <a:xfrm>
            <a:off x="5640786" y="3082592"/>
            <a:ext cx="499431" cy="499431"/>
            <a:chOff x="7521048" y="4115162"/>
            <a:chExt cx="665908" cy="665908"/>
          </a:xfrm>
        </p:grpSpPr>
        <p:sp>
          <p:nvSpPr>
            <p:cNvPr id="36" name="椭圆 35"/>
            <p:cNvSpPr/>
            <p:nvPr/>
          </p:nvSpPr>
          <p:spPr>
            <a:xfrm>
              <a:off x="7521048" y="4115162"/>
              <a:ext cx="665908" cy="665908"/>
            </a:xfrm>
            <a:prstGeom prst="ellipse">
              <a:avLst/>
            </a:prstGeom>
            <a:solidFill>
              <a:schemeClr val="tx1">
                <a:lumMod val="75000"/>
                <a:lumOff val="25000"/>
              </a:scheme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lumMod val="65000"/>
                    <a:lumOff val="35000"/>
                  </a:schemeClr>
                </a:solidFill>
              </a:endParaRPr>
            </a:p>
          </p:txBody>
        </p:sp>
        <p:grpSp>
          <p:nvGrpSpPr>
            <p:cNvPr id="31" name="Group 273"/>
            <p:cNvGrpSpPr/>
            <p:nvPr/>
          </p:nvGrpSpPr>
          <p:grpSpPr bwMode="auto">
            <a:xfrm>
              <a:off x="7680963" y="4275078"/>
              <a:ext cx="346075" cy="346075"/>
              <a:chOff x="1805" y="2483"/>
              <a:chExt cx="206" cy="206"/>
            </a:xfrm>
          </p:grpSpPr>
          <p:sp>
            <p:nvSpPr>
              <p:cNvPr id="32" name="Freeform 126"/>
              <p:cNvSpPr>
                <a:spLocks noEditPoints="1"/>
              </p:cNvSpPr>
              <p:nvPr/>
            </p:nvSpPr>
            <p:spPr bwMode="auto">
              <a:xfrm>
                <a:off x="1805" y="2553"/>
                <a:ext cx="136" cy="136"/>
              </a:xfrm>
              <a:custGeom>
                <a:avLst/>
                <a:gdLst>
                  <a:gd name="T0" fmla="*/ 2176 w 68"/>
                  <a:gd name="T1" fmla="*/ 1216 h 68"/>
                  <a:gd name="T2" fmla="*/ 2176 w 68"/>
                  <a:gd name="T3" fmla="*/ 960 h 68"/>
                  <a:gd name="T4" fmla="*/ 1856 w 68"/>
                  <a:gd name="T5" fmla="*/ 896 h 68"/>
                  <a:gd name="T6" fmla="*/ 1760 w 68"/>
                  <a:gd name="T7" fmla="*/ 704 h 68"/>
                  <a:gd name="T8" fmla="*/ 1952 w 68"/>
                  <a:gd name="T9" fmla="*/ 416 h 68"/>
                  <a:gd name="T10" fmla="*/ 1760 w 68"/>
                  <a:gd name="T11" fmla="*/ 224 h 68"/>
                  <a:gd name="T12" fmla="*/ 1504 w 68"/>
                  <a:gd name="T13" fmla="*/ 416 h 68"/>
                  <a:gd name="T14" fmla="*/ 1280 w 68"/>
                  <a:gd name="T15" fmla="*/ 320 h 68"/>
                  <a:gd name="T16" fmla="*/ 1216 w 68"/>
                  <a:gd name="T17" fmla="*/ 0 h 68"/>
                  <a:gd name="T18" fmla="*/ 960 w 68"/>
                  <a:gd name="T19" fmla="*/ 0 h 68"/>
                  <a:gd name="T20" fmla="*/ 896 w 68"/>
                  <a:gd name="T21" fmla="*/ 320 h 68"/>
                  <a:gd name="T22" fmla="*/ 672 w 68"/>
                  <a:gd name="T23" fmla="*/ 416 h 68"/>
                  <a:gd name="T24" fmla="*/ 416 w 68"/>
                  <a:gd name="T25" fmla="*/ 224 h 68"/>
                  <a:gd name="T26" fmla="*/ 224 w 68"/>
                  <a:gd name="T27" fmla="*/ 416 h 68"/>
                  <a:gd name="T28" fmla="*/ 416 w 68"/>
                  <a:gd name="T29" fmla="*/ 672 h 68"/>
                  <a:gd name="T30" fmla="*/ 320 w 68"/>
                  <a:gd name="T31" fmla="*/ 896 h 68"/>
                  <a:gd name="T32" fmla="*/ 0 w 68"/>
                  <a:gd name="T33" fmla="*/ 960 h 68"/>
                  <a:gd name="T34" fmla="*/ 0 w 68"/>
                  <a:gd name="T35" fmla="*/ 1216 h 68"/>
                  <a:gd name="T36" fmla="*/ 320 w 68"/>
                  <a:gd name="T37" fmla="*/ 1280 h 68"/>
                  <a:gd name="T38" fmla="*/ 416 w 68"/>
                  <a:gd name="T39" fmla="*/ 1504 h 68"/>
                  <a:gd name="T40" fmla="*/ 224 w 68"/>
                  <a:gd name="T41" fmla="*/ 1760 h 68"/>
                  <a:gd name="T42" fmla="*/ 416 w 68"/>
                  <a:gd name="T43" fmla="*/ 1952 h 68"/>
                  <a:gd name="T44" fmla="*/ 672 w 68"/>
                  <a:gd name="T45" fmla="*/ 1760 h 68"/>
                  <a:gd name="T46" fmla="*/ 896 w 68"/>
                  <a:gd name="T47" fmla="*/ 1856 h 68"/>
                  <a:gd name="T48" fmla="*/ 960 w 68"/>
                  <a:gd name="T49" fmla="*/ 2176 h 68"/>
                  <a:gd name="T50" fmla="*/ 1216 w 68"/>
                  <a:gd name="T51" fmla="*/ 2176 h 68"/>
                  <a:gd name="T52" fmla="*/ 1280 w 68"/>
                  <a:gd name="T53" fmla="*/ 1856 h 68"/>
                  <a:gd name="T54" fmla="*/ 1504 w 68"/>
                  <a:gd name="T55" fmla="*/ 1760 h 68"/>
                  <a:gd name="T56" fmla="*/ 1760 w 68"/>
                  <a:gd name="T57" fmla="*/ 1952 h 68"/>
                  <a:gd name="T58" fmla="*/ 1952 w 68"/>
                  <a:gd name="T59" fmla="*/ 1760 h 68"/>
                  <a:gd name="T60" fmla="*/ 1760 w 68"/>
                  <a:gd name="T61" fmla="*/ 1504 h 68"/>
                  <a:gd name="T62" fmla="*/ 1856 w 68"/>
                  <a:gd name="T63" fmla="*/ 1280 h 68"/>
                  <a:gd name="T64" fmla="*/ 2176 w 68"/>
                  <a:gd name="T65" fmla="*/ 1216 h 68"/>
                  <a:gd name="T66" fmla="*/ 1088 w 68"/>
                  <a:gd name="T67" fmla="*/ 1472 h 68"/>
                  <a:gd name="T68" fmla="*/ 704 w 68"/>
                  <a:gd name="T69" fmla="*/ 1088 h 68"/>
                  <a:gd name="T70" fmla="*/ 1088 w 68"/>
                  <a:gd name="T71" fmla="*/ 704 h 68"/>
                  <a:gd name="T72" fmla="*/ 1472 w 68"/>
                  <a:gd name="T73" fmla="*/ 1088 h 68"/>
                  <a:gd name="T74" fmla="*/ 1088 w 68"/>
                  <a:gd name="T75" fmla="*/ 1472 h 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8" h="68">
                    <a:moveTo>
                      <a:pt x="68" y="38"/>
                    </a:moveTo>
                    <a:cubicBezTo>
                      <a:pt x="68" y="30"/>
                      <a:pt x="68" y="30"/>
                      <a:pt x="68" y="30"/>
                    </a:cubicBezTo>
                    <a:cubicBezTo>
                      <a:pt x="58" y="28"/>
                      <a:pt x="58" y="28"/>
                      <a:pt x="58" y="28"/>
                    </a:cubicBezTo>
                    <a:cubicBezTo>
                      <a:pt x="57" y="26"/>
                      <a:pt x="56" y="24"/>
                      <a:pt x="55" y="22"/>
                    </a:cubicBezTo>
                    <a:cubicBezTo>
                      <a:pt x="61" y="13"/>
                      <a:pt x="61" y="13"/>
                      <a:pt x="61" y="13"/>
                    </a:cubicBezTo>
                    <a:cubicBezTo>
                      <a:pt x="55" y="7"/>
                      <a:pt x="55" y="7"/>
                      <a:pt x="55" y="7"/>
                    </a:cubicBezTo>
                    <a:cubicBezTo>
                      <a:pt x="47" y="13"/>
                      <a:pt x="47" y="13"/>
                      <a:pt x="47" y="13"/>
                    </a:cubicBezTo>
                    <a:cubicBezTo>
                      <a:pt x="44" y="12"/>
                      <a:pt x="42" y="11"/>
                      <a:pt x="40" y="10"/>
                    </a:cubicBezTo>
                    <a:cubicBezTo>
                      <a:pt x="38" y="0"/>
                      <a:pt x="38" y="0"/>
                      <a:pt x="38" y="0"/>
                    </a:cubicBezTo>
                    <a:cubicBezTo>
                      <a:pt x="30" y="0"/>
                      <a:pt x="30" y="0"/>
                      <a:pt x="30" y="0"/>
                    </a:cubicBezTo>
                    <a:cubicBezTo>
                      <a:pt x="28" y="10"/>
                      <a:pt x="28" y="10"/>
                      <a:pt x="28" y="10"/>
                    </a:cubicBezTo>
                    <a:cubicBezTo>
                      <a:pt x="25" y="11"/>
                      <a:pt x="23" y="12"/>
                      <a:pt x="21" y="13"/>
                    </a:cubicBezTo>
                    <a:cubicBezTo>
                      <a:pt x="13" y="7"/>
                      <a:pt x="13" y="7"/>
                      <a:pt x="13" y="7"/>
                    </a:cubicBezTo>
                    <a:cubicBezTo>
                      <a:pt x="7" y="13"/>
                      <a:pt x="7" y="13"/>
                      <a:pt x="7" y="13"/>
                    </a:cubicBezTo>
                    <a:cubicBezTo>
                      <a:pt x="13" y="21"/>
                      <a:pt x="13" y="21"/>
                      <a:pt x="13" y="21"/>
                    </a:cubicBezTo>
                    <a:cubicBezTo>
                      <a:pt x="11" y="24"/>
                      <a:pt x="10" y="26"/>
                      <a:pt x="10" y="28"/>
                    </a:cubicBezTo>
                    <a:cubicBezTo>
                      <a:pt x="0" y="30"/>
                      <a:pt x="0" y="30"/>
                      <a:pt x="0" y="30"/>
                    </a:cubicBezTo>
                    <a:cubicBezTo>
                      <a:pt x="0" y="38"/>
                      <a:pt x="0" y="38"/>
                      <a:pt x="0" y="38"/>
                    </a:cubicBezTo>
                    <a:cubicBezTo>
                      <a:pt x="10" y="40"/>
                      <a:pt x="10" y="40"/>
                      <a:pt x="10" y="40"/>
                    </a:cubicBezTo>
                    <a:cubicBezTo>
                      <a:pt x="10" y="43"/>
                      <a:pt x="11" y="45"/>
                      <a:pt x="13" y="47"/>
                    </a:cubicBezTo>
                    <a:cubicBezTo>
                      <a:pt x="7" y="55"/>
                      <a:pt x="7" y="55"/>
                      <a:pt x="7" y="55"/>
                    </a:cubicBezTo>
                    <a:cubicBezTo>
                      <a:pt x="13" y="61"/>
                      <a:pt x="13" y="61"/>
                      <a:pt x="13" y="61"/>
                    </a:cubicBezTo>
                    <a:cubicBezTo>
                      <a:pt x="21" y="55"/>
                      <a:pt x="21" y="55"/>
                      <a:pt x="21" y="55"/>
                    </a:cubicBezTo>
                    <a:cubicBezTo>
                      <a:pt x="23" y="57"/>
                      <a:pt x="25" y="58"/>
                      <a:pt x="28" y="58"/>
                    </a:cubicBezTo>
                    <a:cubicBezTo>
                      <a:pt x="30" y="68"/>
                      <a:pt x="30" y="68"/>
                      <a:pt x="30" y="68"/>
                    </a:cubicBezTo>
                    <a:cubicBezTo>
                      <a:pt x="38" y="68"/>
                      <a:pt x="38" y="68"/>
                      <a:pt x="38" y="68"/>
                    </a:cubicBezTo>
                    <a:cubicBezTo>
                      <a:pt x="40" y="58"/>
                      <a:pt x="40" y="58"/>
                      <a:pt x="40" y="58"/>
                    </a:cubicBezTo>
                    <a:cubicBezTo>
                      <a:pt x="42" y="57"/>
                      <a:pt x="44" y="57"/>
                      <a:pt x="47" y="55"/>
                    </a:cubicBezTo>
                    <a:cubicBezTo>
                      <a:pt x="55" y="61"/>
                      <a:pt x="55" y="61"/>
                      <a:pt x="55" y="61"/>
                    </a:cubicBezTo>
                    <a:cubicBezTo>
                      <a:pt x="61" y="55"/>
                      <a:pt x="61" y="55"/>
                      <a:pt x="61" y="55"/>
                    </a:cubicBezTo>
                    <a:cubicBezTo>
                      <a:pt x="55" y="47"/>
                      <a:pt x="55" y="47"/>
                      <a:pt x="55" y="47"/>
                    </a:cubicBezTo>
                    <a:cubicBezTo>
                      <a:pt x="56" y="45"/>
                      <a:pt x="57" y="43"/>
                      <a:pt x="58" y="40"/>
                    </a:cubicBezTo>
                    <a:lnTo>
                      <a:pt x="68" y="38"/>
                    </a:lnTo>
                    <a:close/>
                    <a:moveTo>
                      <a:pt x="34" y="46"/>
                    </a:moveTo>
                    <a:cubicBezTo>
                      <a:pt x="27" y="46"/>
                      <a:pt x="22" y="41"/>
                      <a:pt x="22" y="34"/>
                    </a:cubicBezTo>
                    <a:cubicBezTo>
                      <a:pt x="22" y="28"/>
                      <a:pt x="27" y="22"/>
                      <a:pt x="34" y="22"/>
                    </a:cubicBezTo>
                    <a:cubicBezTo>
                      <a:pt x="40" y="22"/>
                      <a:pt x="46" y="28"/>
                      <a:pt x="46" y="34"/>
                    </a:cubicBezTo>
                    <a:cubicBezTo>
                      <a:pt x="46" y="41"/>
                      <a:pt x="40" y="46"/>
                      <a:pt x="34" y="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33" name="Freeform 127"/>
              <p:cNvSpPr>
                <a:spLocks noEditPoints="1"/>
              </p:cNvSpPr>
              <p:nvPr/>
            </p:nvSpPr>
            <p:spPr bwMode="auto">
              <a:xfrm>
                <a:off x="1911" y="2483"/>
                <a:ext cx="100" cy="100"/>
              </a:xfrm>
              <a:custGeom>
                <a:avLst/>
                <a:gdLst>
                  <a:gd name="T0" fmla="*/ 1536 w 50"/>
                  <a:gd name="T1" fmla="*/ 1216 h 50"/>
                  <a:gd name="T2" fmla="*/ 1600 w 50"/>
                  <a:gd name="T3" fmla="*/ 1024 h 50"/>
                  <a:gd name="T4" fmla="*/ 1408 w 50"/>
                  <a:gd name="T5" fmla="*/ 896 h 50"/>
                  <a:gd name="T6" fmla="*/ 1408 w 50"/>
                  <a:gd name="T7" fmla="*/ 704 h 50"/>
                  <a:gd name="T8" fmla="*/ 1600 w 50"/>
                  <a:gd name="T9" fmla="*/ 576 h 50"/>
                  <a:gd name="T10" fmla="*/ 1536 w 50"/>
                  <a:gd name="T11" fmla="*/ 384 h 50"/>
                  <a:gd name="T12" fmla="*/ 1280 w 50"/>
                  <a:gd name="T13" fmla="*/ 448 h 50"/>
                  <a:gd name="T14" fmla="*/ 1152 w 50"/>
                  <a:gd name="T15" fmla="*/ 320 h 50"/>
                  <a:gd name="T16" fmla="*/ 1216 w 50"/>
                  <a:gd name="T17" fmla="*/ 64 h 50"/>
                  <a:gd name="T18" fmla="*/ 1024 w 50"/>
                  <a:gd name="T19" fmla="*/ 0 h 50"/>
                  <a:gd name="T20" fmla="*/ 896 w 50"/>
                  <a:gd name="T21" fmla="*/ 192 h 50"/>
                  <a:gd name="T22" fmla="*/ 704 w 50"/>
                  <a:gd name="T23" fmla="*/ 192 h 50"/>
                  <a:gd name="T24" fmla="*/ 576 w 50"/>
                  <a:gd name="T25" fmla="*/ 0 h 50"/>
                  <a:gd name="T26" fmla="*/ 384 w 50"/>
                  <a:gd name="T27" fmla="*/ 64 h 50"/>
                  <a:gd name="T28" fmla="*/ 448 w 50"/>
                  <a:gd name="T29" fmla="*/ 320 h 50"/>
                  <a:gd name="T30" fmla="*/ 320 w 50"/>
                  <a:gd name="T31" fmla="*/ 448 h 50"/>
                  <a:gd name="T32" fmla="*/ 64 w 50"/>
                  <a:gd name="T33" fmla="*/ 384 h 50"/>
                  <a:gd name="T34" fmla="*/ 0 w 50"/>
                  <a:gd name="T35" fmla="*/ 576 h 50"/>
                  <a:gd name="T36" fmla="*/ 192 w 50"/>
                  <a:gd name="T37" fmla="*/ 704 h 50"/>
                  <a:gd name="T38" fmla="*/ 192 w 50"/>
                  <a:gd name="T39" fmla="*/ 896 h 50"/>
                  <a:gd name="T40" fmla="*/ 0 w 50"/>
                  <a:gd name="T41" fmla="*/ 1024 h 50"/>
                  <a:gd name="T42" fmla="*/ 64 w 50"/>
                  <a:gd name="T43" fmla="*/ 1216 h 50"/>
                  <a:gd name="T44" fmla="*/ 320 w 50"/>
                  <a:gd name="T45" fmla="*/ 1152 h 50"/>
                  <a:gd name="T46" fmla="*/ 448 w 50"/>
                  <a:gd name="T47" fmla="*/ 1280 h 50"/>
                  <a:gd name="T48" fmla="*/ 384 w 50"/>
                  <a:gd name="T49" fmla="*/ 1536 h 50"/>
                  <a:gd name="T50" fmla="*/ 576 w 50"/>
                  <a:gd name="T51" fmla="*/ 1600 h 50"/>
                  <a:gd name="T52" fmla="*/ 704 w 50"/>
                  <a:gd name="T53" fmla="*/ 1408 h 50"/>
                  <a:gd name="T54" fmla="*/ 896 w 50"/>
                  <a:gd name="T55" fmla="*/ 1408 h 50"/>
                  <a:gd name="T56" fmla="*/ 1024 w 50"/>
                  <a:gd name="T57" fmla="*/ 1600 h 50"/>
                  <a:gd name="T58" fmla="*/ 1216 w 50"/>
                  <a:gd name="T59" fmla="*/ 1536 h 50"/>
                  <a:gd name="T60" fmla="*/ 1152 w 50"/>
                  <a:gd name="T61" fmla="*/ 1280 h 50"/>
                  <a:gd name="T62" fmla="*/ 1280 w 50"/>
                  <a:gd name="T63" fmla="*/ 1152 h 50"/>
                  <a:gd name="T64" fmla="*/ 1536 w 50"/>
                  <a:gd name="T65" fmla="*/ 1216 h 50"/>
                  <a:gd name="T66" fmla="*/ 672 w 50"/>
                  <a:gd name="T67" fmla="*/ 1056 h 50"/>
                  <a:gd name="T68" fmla="*/ 544 w 50"/>
                  <a:gd name="T69" fmla="*/ 704 h 50"/>
                  <a:gd name="T70" fmla="*/ 896 w 50"/>
                  <a:gd name="T71" fmla="*/ 544 h 50"/>
                  <a:gd name="T72" fmla="*/ 1056 w 50"/>
                  <a:gd name="T73" fmla="*/ 928 h 50"/>
                  <a:gd name="T74" fmla="*/ 672 w 50"/>
                  <a:gd name="T75" fmla="*/ 1056 h 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0" h="50">
                    <a:moveTo>
                      <a:pt x="48" y="38"/>
                    </a:moveTo>
                    <a:cubicBezTo>
                      <a:pt x="50" y="32"/>
                      <a:pt x="50" y="32"/>
                      <a:pt x="50" y="32"/>
                    </a:cubicBezTo>
                    <a:cubicBezTo>
                      <a:pt x="44" y="28"/>
                      <a:pt x="44" y="28"/>
                      <a:pt x="44" y="28"/>
                    </a:cubicBezTo>
                    <a:cubicBezTo>
                      <a:pt x="44" y="26"/>
                      <a:pt x="44" y="24"/>
                      <a:pt x="44" y="22"/>
                    </a:cubicBezTo>
                    <a:cubicBezTo>
                      <a:pt x="50" y="18"/>
                      <a:pt x="50" y="18"/>
                      <a:pt x="50" y="18"/>
                    </a:cubicBezTo>
                    <a:cubicBezTo>
                      <a:pt x="48" y="12"/>
                      <a:pt x="48" y="12"/>
                      <a:pt x="48" y="12"/>
                    </a:cubicBezTo>
                    <a:cubicBezTo>
                      <a:pt x="40" y="14"/>
                      <a:pt x="40" y="14"/>
                      <a:pt x="40" y="14"/>
                    </a:cubicBezTo>
                    <a:cubicBezTo>
                      <a:pt x="39" y="12"/>
                      <a:pt x="38" y="11"/>
                      <a:pt x="36" y="10"/>
                    </a:cubicBezTo>
                    <a:cubicBezTo>
                      <a:pt x="38" y="2"/>
                      <a:pt x="38" y="2"/>
                      <a:pt x="38" y="2"/>
                    </a:cubicBezTo>
                    <a:cubicBezTo>
                      <a:pt x="32" y="0"/>
                      <a:pt x="32" y="0"/>
                      <a:pt x="32" y="0"/>
                    </a:cubicBezTo>
                    <a:cubicBezTo>
                      <a:pt x="28" y="6"/>
                      <a:pt x="28" y="6"/>
                      <a:pt x="28" y="6"/>
                    </a:cubicBezTo>
                    <a:cubicBezTo>
                      <a:pt x="26" y="6"/>
                      <a:pt x="24" y="6"/>
                      <a:pt x="22" y="6"/>
                    </a:cubicBezTo>
                    <a:cubicBezTo>
                      <a:pt x="18" y="0"/>
                      <a:pt x="18" y="0"/>
                      <a:pt x="18" y="0"/>
                    </a:cubicBezTo>
                    <a:cubicBezTo>
                      <a:pt x="12" y="2"/>
                      <a:pt x="12" y="2"/>
                      <a:pt x="12" y="2"/>
                    </a:cubicBezTo>
                    <a:cubicBezTo>
                      <a:pt x="14" y="10"/>
                      <a:pt x="14" y="10"/>
                      <a:pt x="14" y="10"/>
                    </a:cubicBezTo>
                    <a:cubicBezTo>
                      <a:pt x="12" y="11"/>
                      <a:pt x="11" y="12"/>
                      <a:pt x="10" y="14"/>
                    </a:cubicBezTo>
                    <a:cubicBezTo>
                      <a:pt x="2" y="12"/>
                      <a:pt x="2" y="12"/>
                      <a:pt x="2" y="12"/>
                    </a:cubicBezTo>
                    <a:cubicBezTo>
                      <a:pt x="0" y="18"/>
                      <a:pt x="0" y="18"/>
                      <a:pt x="0" y="18"/>
                    </a:cubicBezTo>
                    <a:cubicBezTo>
                      <a:pt x="6" y="22"/>
                      <a:pt x="6" y="22"/>
                      <a:pt x="6" y="22"/>
                    </a:cubicBezTo>
                    <a:cubicBezTo>
                      <a:pt x="6" y="24"/>
                      <a:pt x="6" y="26"/>
                      <a:pt x="6" y="28"/>
                    </a:cubicBezTo>
                    <a:cubicBezTo>
                      <a:pt x="0" y="32"/>
                      <a:pt x="0" y="32"/>
                      <a:pt x="0" y="32"/>
                    </a:cubicBezTo>
                    <a:cubicBezTo>
                      <a:pt x="2" y="38"/>
                      <a:pt x="2" y="38"/>
                      <a:pt x="2" y="38"/>
                    </a:cubicBezTo>
                    <a:cubicBezTo>
                      <a:pt x="10" y="36"/>
                      <a:pt x="10" y="36"/>
                      <a:pt x="10" y="36"/>
                    </a:cubicBezTo>
                    <a:cubicBezTo>
                      <a:pt x="11" y="38"/>
                      <a:pt x="12" y="39"/>
                      <a:pt x="14" y="40"/>
                    </a:cubicBezTo>
                    <a:cubicBezTo>
                      <a:pt x="12" y="48"/>
                      <a:pt x="12" y="48"/>
                      <a:pt x="12" y="48"/>
                    </a:cubicBezTo>
                    <a:cubicBezTo>
                      <a:pt x="18" y="50"/>
                      <a:pt x="18" y="50"/>
                      <a:pt x="18" y="50"/>
                    </a:cubicBezTo>
                    <a:cubicBezTo>
                      <a:pt x="22" y="44"/>
                      <a:pt x="22" y="44"/>
                      <a:pt x="22" y="44"/>
                    </a:cubicBezTo>
                    <a:cubicBezTo>
                      <a:pt x="24" y="44"/>
                      <a:pt x="26" y="44"/>
                      <a:pt x="28" y="44"/>
                    </a:cubicBezTo>
                    <a:cubicBezTo>
                      <a:pt x="32" y="50"/>
                      <a:pt x="32" y="50"/>
                      <a:pt x="32" y="50"/>
                    </a:cubicBezTo>
                    <a:cubicBezTo>
                      <a:pt x="38" y="48"/>
                      <a:pt x="38" y="48"/>
                      <a:pt x="38" y="48"/>
                    </a:cubicBezTo>
                    <a:cubicBezTo>
                      <a:pt x="36" y="40"/>
                      <a:pt x="36" y="40"/>
                      <a:pt x="36" y="40"/>
                    </a:cubicBezTo>
                    <a:cubicBezTo>
                      <a:pt x="38" y="39"/>
                      <a:pt x="39" y="38"/>
                      <a:pt x="40" y="36"/>
                    </a:cubicBezTo>
                    <a:lnTo>
                      <a:pt x="48" y="38"/>
                    </a:lnTo>
                    <a:close/>
                    <a:moveTo>
                      <a:pt x="21" y="33"/>
                    </a:moveTo>
                    <a:cubicBezTo>
                      <a:pt x="17" y="31"/>
                      <a:pt x="15" y="26"/>
                      <a:pt x="17" y="22"/>
                    </a:cubicBezTo>
                    <a:cubicBezTo>
                      <a:pt x="19" y="17"/>
                      <a:pt x="24" y="15"/>
                      <a:pt x="28" y="17"/>
                    </a:cubicBezTo>
                    <a:cubicBezTo>
                      <a:pt x="33" y="19"/>
                      <a:pt x="35" y="24"/>
                      <a:pt x="33" y="29"/>
                    </a:cubicBezTo>
                    <a:cubicBezTo>
                      <a:pt x="31" y="33"/>
                      <a:pt x="26" y="35"/>
                      <a:pt x="21" y="3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grpSp>
      </p:grpSp>
      <p:grpSp>
        <p:nvGrpSpPr>
          <p:cNvPr id="6" name="组合 5"/>
          <p:cNvGrpSpPr/>
          <p:nvPr/>
        </p:nvGrpSpPr>
        <p:grpSpPr>
          <a:xfrm>
            <a:off x="2521399" y="3082592"/>
            <a:ext cx="499431" cy="499431"/>
            <a:chOff x="3361865" y="4115162"/>
            <a:chExt cx="665908" cy="665908"/>
          </a:xfrm>
        </p:grpSpPr>
        <p:sp>
          <p:nvSpPr>
            <p:cNvPr id="37" name="椭圆 36"/>
            <p:cNvSpPr/>
            <p:nvPr/>
          </p:nvSpPr>
          <p:spPr>
            <a:xfrm>
              <a:off x="3361865" y="4115162"/>
              <a:ext cx="665908" cy="665908"/>
            </a:xfrm>
            <a:prstGeom prst="ellipse">
              <a:avLst/>
            </a:prstGeom>
            <a:solidFill>
              <a:schemeClr val="tx1">
                <a:lumMod val="75000"/>
                <a:lumOff val="25000"/>
              </a:scheme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lumMod val="65000"/>
                    <a:lumOff val="35000"/>
                  </a:schemeClr>
                </a:solidFill>
              </a:endParaRPr>
            </a:p>
          </p:txBody>
        </p:sp>
        <p:grpSp>
          <p:nvGrpSpPr>
            <p:cNvPr id="34" name="Group 308"/>
            <p:cNvGrpSpPr/>
            <p:nvPr/>
          </p:nvGrpSpPr>
          <p:grpSpPr bwMode="auto">
            <a:xfrm>
              <a:off x="3493588" y="4281428"/>
              <a:ext cx="403225" cy="339725"/>
              <a:chOff x="-935" y="2039"/>
              <a:chExt cx="208" cy="176"/>
            </a:xfrm>
          </p:grpSpPr>
          <p:sp>
            <p:nvSpPr>
              <p:cNvPr id="39" name="Freeform 84"/>
              <p:cNvSpPr/>
              <p:nvPr/>
            </p:nvSpPr>
            <p:spPr bwMode="auto">
              <a:xfrm>
                <a:off x="-833" y="2047"/>
                <a:ext cx="106" cy="104"/>
              </a:xfrm>
              <a:custGeom>
                <a:avLst/>
                <a:gdLst>
                  <a:gd name="T0" fmla="*/ 256 w 53"/>
                  <a:gd name="T1" fmla="*/ 1664 h 52"/>
                  <a:gd name="T2" fmla="*/ 64 w 53"/>
                  <a:gd name="T3" fmla="*/ 1600 h 52"/>
                  <a:gd name="T4" fmla="*/ 128 w 53"/>
                  <a:gd name="T5" fmla="*/ 1376 h 52"/>
                  <a:gd name="T6" fmla="*/ 288 w 53"/>
                  <a:gd name="T7" fmla="*/ 1216 h 52"/>
                  <a:gd name="T8" fmla="*/ 192 w 53"/>
                  <a:gd name="T9" fmla="*/ 1120 h 52"/>
                  <a:gd name="T10" fmla="*/ 224 w 53"/>
                  <a:gd name="T11" fmla="*/ 992 h 52"/>
                  <a:gd name="T12" fmla="*/ 384 w 53"/>
                  <a:gd name="T13" fmla="*/ 1024 h 52"/>
                  <a:gd name="T14" fmla="*/ 448 w 53"/>
                  <a:gd name="T15" fmla="*/ 1088 h 52"/>
                  <a:gd name="T16" fmla="*/ 448 w 53"/>
                  <a:gd name="T17" fmla="*/ 1120 h 52"/>
                  <a:gd name="T18" fmla="*/ 512 w 53"/>
                  <a:gd name="T19" fmla="*/ 1184 h 52"/>
                  <a:gd name="T20" fmla="*/ 384 w 53"/>
                  <a:gd name="T21" fmla="*/ 1440 h 52"/>
                  <a:gd name="T22" fmla="*/ 736 w 53"/>
                  <a:gd name="T23" fmla="*/ 1280 h 52"/>
                  <a:gd name="T24" fmla="*/ 768 w 53"/>
                  <a:gd name="T25" fmla="*/ 1280 h 52"/>
                  <a:gd name="T26" fmla="*/ 896 w 53"/>
                  <a:gd name="T27" fmla="*/ 1248 h 52"/>
                  <a:gd name="T28" fmla="*/ 1504 w 53"/>
                  <a:gd name="T29" fmla="*/ 736 h 52"/>
                  <a:gd name="T30" fmla="*/ 896 w 53"/>
                  <a:gd name="T31" fmla="*/ 224 h 52"/>
                  <a:gd name="T32" fmla="*/ 416 w 53"/>
                  <a:gd name="T33" fmla="*/ 416 h 52"/>
                  <a:gd name="T34" fmla="*/ 384 w 53"/>
                  <a:gd name="T35" fmla="*/ 416 h 52"/>
                  <a:gd name="T36" fmla="*/ 256 w 53"/>
                  <a:gd name="T37" fmla="*/ 448 h 52"/>
                  <a:gd name="T38" fmla="*/ 224 w 53"/>
                  <a:gd name="T39" fmla="*/ 288 h 52"/>
                  <a:gd name="T40" fmla="*/ 256 w 53"/>
                  <a:gd name="T41" fmla="*/ 256 h 52"/>
                  <a:gd name="T42" fmla="*/ 896 w 53"/>
                  <a:gd name="T43" fmla="*/ 0 h 52"/>
                  <a:gd name="T44" fmla="*/ 1696 w 53"/>
                  <a:gd name="T45" fmla="*/ 736 h 52"/>
                  <a:gd name="T46" fmla="*/ 896 w 53"/>
                  <a:gd name="T47" fmla="*/ 1472 h 52"/>
                  <a:gd name="T48" fmla="*/ 800 w 53"/>
                  <a:gd name="T49" fmla="*/ 1472 h 52"/>
                  <a:gd name="T50" fmla="*/ 256 w 53"/>
                  <a:gd name="T51" fmla="*/ 1664 h 5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3" h="52">
                    <a:moveTo>
                      <a:pt x="8" y="52"/>
                    </a:moveTo>
                    <a:cubicBezTo>
                      <a:pt x="5" y="52"/>
                      <a:pt x="3" y="51"/>
                      <a:pt x="2" y="50"/>
                    </a:cubicBezTo>
                    <a:cubicBezTo>
                      <a:pt x="0" y="47"/>
                      <a:pt x="3" y="44"/>
                      <a:pt x="4" y="43"/>
                    </a:cubicBezTo>
                    <a:cubicBezTo>
                      <a:pt x="6" y="42"/>
                      <a:pt x="8" y="40"/>
                      <a:pt x="9" y="38"/>
                    </a:cubicBezTo>
                    <a:cubicBezTo>
                      <a:pt x="8" y="37"/>
                      <a:pt x="6" y="36"/>
                      <a:pt x="6" y="35"/>
                    </a:cubicBezTo>
                    <a:cubicBezTo>
                      <a:pt x="5" y="33"/>
                      <a:pt x="6" y="31"/>
                      <a:pt x="7" y="31"/>
                    </a:cubicBezTo>
                    <a:cubicBezTo>
                      <a:pt x="9" y="30"/>
                      <a:pt x="11" y="31"/>
                      <a:pt x="12" y="32"/>
                    </a:cubicBezTo>
                    <a:cubicBezTo>
                      <a:pt x="12" y="33"/>
                      <a:pt x="13" y="34"/>
                      <a:pt x="14" y="34"/>
                    </a:cubicBezTo>
                    <a:cubicBezTo>
                      <a:pt x="14" y="34"/>
                      <a:pt x="14" y="34"/>
                      <a:pt x="14" y="35"/>
                    </a:cubicBezTo>
                    <a:cubicBezTo>
                      <a:pt x="15" y="35"/>
                      <a:pt x="16" y="36"/>
                      <a:pt x="16" y="37"/>
                    </a:cubicBezTo>
                    <a:cubicBezTo>
                      <a:pt x="15" y="40"/>
                      <a:pt x="14" y="43"/>
                      <a:pt x="12" y="45"/>
                    </a:cubicBezTo>
                    <a:cubicBezTo>
                      <a:pt x="15" y="44"/>
                      <a:pt x="19" y="42"/>
                      <a:pt x="23" y="40"/>
                    </a:cubicBezTo>
                    <a:cubicBezTo>
                      <a:pt x="23" y="40"/>
                      <a:pt x="23" y="40"/>
                      <a:pt x="24" y="40"/>
                    </a:cubicBezTo>
                    <a:cubicBezTo>
                      <a:pt x="24" y="40"/>
                      <a:pt x="26" y="39"/>
                      <a:pt x="28" y="39"/>
                    </a:cubicBezTo>
                    <a:cubicBezTo>
                      <a:pt x="38" y="39"/>
                      <a:pt x="47" y="32"/>
                      <a:pt x="47" y="23"/>
                    </a:cubicBezTo>
                    <a:cubicBezTo>
                      <a:pt x="47" y="14"/>
                      <a:pt x="38" y="7"/>
                      <a:pt x="28" y="7"/>
                    </a:cubicBezTo>
                    <a:cubicBezTo>
                      <a:pt x="22" y="7"/>
                      <a:pt x="17" y="9"/>
                      <a:pt x="13" y="13"/>
                    </a:cubicBezTo>
                    <a:cubicBezTo>
                      <a:pt x="13" y="13"/>
                      <a:pt x="12" y="13"/>
                      <a:pt x="12" y="13"/>
                    </a:cubicBezTo>
                    <a:cubicBezTo>
                      <a:pt x="11" y="15"/>
                      <a:pt x="9" y="15"/>
                      <a:pt x="8" y="14"/>
                    </a:cubicBezTo>
                    <a:cubicBezTo>
                      <a:pt x="6" y="13"/>
                      <a:pt x="6" y="11"/>
                      <a:pt x="7" y="9"/>
                    </a:cubicBezTo>
                    <a:cubicBezTo>
                      <a:pt x="7" y="9"/>
                      <a:pt x="8" y="9"/>
                      <a:pt x="8" y="8"/>
                    </a:cubicBezTo>
                    <a:cubicBezTo>
                      <a:pt x="13" y="3"/>
                      <a:pt x="20" y="0"/>
                      <a:pt x="28" y="0"/>
                    </a:cubicBezTo>
                    <a:cubicBezTo>
                      <a:pt x="42" y="0"/>
                      <a:pt x="53" y="10"/>
                      <a:pt x="53" y="23"/>
                    </a:cubicBezTo>
                    <a:cubicBezTo>
                      <a:pt x="53" y="35"/>
                      <a:pt x="42" y="46"/>
                      <a:pt x="28" y="46"/>
                    </a:cubicBezTo>
                    <a:cubicBezTo>
                      <a:pt x="27" y="46"/>
                      <a:pt x="26" y="46"/>
                      <a:pt x="25" y="46"/>
                    </a:cubicBezTo>
                    <a:cubicBezTo>
                      <a:pt x="20" y="49"/>
                      <a:pt x="13" y="52"/>
                      <a:pt x="8" y="5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45" name="Freeform 116"/>
              <p:cNvSpPr/>
              <p:nvPr/>
            </p:nvSpPr>
            <p:spPr bwMode="auto">
              <a:xfrm>
                <a:off x="-935" y="2039"/>
                <a:ext cx="144" cy="176"/>
              </a:xfrm>
              <a:custGeom>
                <a:avLst/>
                <a:gdLst>
                  <a:gd name="T0" fmla="*/ 1536 w 72"/>
                  <a:gd name="T1" fmla="*/ 1760 h 88"/>
                  <a:gd name="T2" fmla="*/ 1472 w 72"/>
                  <a:gd name="T3" fmla="*/ 1472 h 88"/>
                  <a:gd name="T4" fmla="*/ 1472 w 72"/>
                  <a:gd name="T5" fmla="*/ 1472 h 88"/>
                  <a:gd name="T6" fmla="*/ 1792 w 72"/>
                  <a:gd name="T7" fmla="*/ 704 h 88"/>
                  <a:gd name="T8" fmla="*/ 1152 w 72"/>
                  <a:gd name="T9" fmla="*/ 0 h 88"/>
                  <a:gd name="T10" fmla="*/ 512 w 72"/>
                  <a:gd name="T11" fmla="*/ 704 h 88"/>
                  <a:gd name="T12" fmla="*/ 832 w 72"/>
                  <a:gd name="T13" fmla="*/ 1472 h 88"/>
                  <a:gd name="T14" fmla="*/ 768 w 72"/>
                  <a:gd name="T15" fmla="*/ 1760 h 88"/>
                  <a:gd name="T16" fmla="*/ 0 w 72"/>
                  <a:gd name="T17" fmla="*/ 2336 h 88"/>
                  <a:gd name="T18" fmla="*/ 0 w 72"/>
                  <a:gd name="T19" fmla="*/ 2432 h 88"/>
                  <a:gd name="T20" fmla="*/ 1152 w 72"/>
                  <a:gd name="T21" fmla="*/ 2816 h 88"/>
                  <a:gd name="T22" fmla="*/ 2304 w 72"/>
                  <a:gd name="T23" fmla="*/ 2432 h 88"/>
                  <a:gd name="T24" fmla="*/ 2304 w 72"/>
                  <a:gd name="T25" fmla="*/ 2336 h 88"/>
                  <a:gd name="T26" fmla="*/ 1536 w 72"/>
                  <a:gd name="T27" fmla="*/ 1760 h 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2" h="88">
                    <a:moveTo>
                      <a:pt x="48" y="55"/>
                    </a:moveTo>
                    <a:cubicBezTo>
                      <a:pt x="47" y="55"/>
                      <a:pt x="44" y="52"/>
                      <a:pt x="46" y="46"/>
                    </a:cubicBezTo>
                    <a:cubicBezTo>
                      <a:pt x="46" y="46"/>
                      <a:pt x="46" y="46"/>
                      <a:pt x="46" y="46"/>
                    </a:cubicBezTo>
                    <a:cubicBezTo>
                      <a:pt x="51" y="40"/>
                      <a:pt x="56" y="31"/>
                      <a:pt x="56" y="22"/>
                    </a:cubicBezTo>
                    <a:cubicBezTo>
                      <a:pt x="56" y="9"/>
                      <a:pt x="46" y="0"/>
                      <a:pt x="36" y="0"/>
                    </a:cubicBezTo>
                    <a:cubicBezTo>
                      <a:pt x="26" y="0"/>
                      <a:pt x="16" y="9"/>
                      <a:pt x="16" y="22"/>
                    </a:cubicBezTo>
                    <a:cubicBezTo>
                      <a:pt x="16" y="31"/>
                      <a:pt x="21" y="40"/>
                      <a:pt x="26" y="46"/>
                    </a:cubicBezTo>
                    <a:cubicBezTo>
                      <a:pt x="28" y="52"/>
                      <a:pt x="25" y="54"/>
                      <a:pt x="24" y="55"/>
                    </a:cubicBezTo>
                    <a:cubicBezTo>
                      <a:pt x="13" y="59"/>
                      <a:pt x="0" y="66"/>
                      <a:pt x="0" y="73"/>
                    </a:cubicBezTo>
                    <a:cubicBezTo>
                      <a:pt x="0" y="75"/>
                      <a:pt x="0" y="74"/>
                      <a:pt x="0" y="76"/>
                    </a:cubicBezTo>
                    <a:cubicBezTo>
                      <a:pt x="0" y="86"/>
                      <a:pt x="19" y="88"/>
                      <a:pt x="36" y="88"/>
                    </a:cubicBezTo>
                    <a:cubicBezTo>
                      <a:pt x="53" y="88"/>
                      <a:pt x="72" y="86"/>
                      <a:pt x="72" y="76"/>
                    </a:cubicBezTo>
                    <a:cubicBezTo>
                      <a:pt x="72" y="74"/>
                      <a:pt x="72" y="75"/>
                      <a:pt x="72" y="73"/>
                    </a:cubicBezTo>
                    <a:cubicBezTo>
                      <a:pt x="72" y="66"/>
                      <a:pt x="59" y="59"/>
                      <a:pt x="48" y="5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grpSp>
      </p:grpSp>
      <p:pic>
        <p:nvPicPr>
          <p:cNvPr id="17" name="图片 16" descr="C:\Users\carou\Desktop\4_a903775717323d647194b99c71b10344_副本.png4_a903775717323d647194b99c71b10344_副本"/>
          <p:cNvPicPr>
            <a:picLocks noChangeAspect="1"/>
          </p:cNvPicPr>
          <p:nvPr/>
        </p:nvPicPr>
        <p:blipFill rotWithShape="1">
          <a:blip r:embed="rId1"/>
          <a:srcRect/>
          <a:stretch>
            <a:fillRect/>
          </a:stretch>
        </p:blipFill>
        <p:spPr>
          <a:xfrm>
            <a:off x="2199958" y="1381125"/>
            <a:ext cx="1086485" cy="733425"/>
          </a:xfrm>
          <a:prstGeom prst="rect">
            <a:avLst/>
          </a:prstGeom>
        </p:spPr>
      </p:pic>
      <p:sp>
        <p:nvSpPr>
          <p:cNvPr id="15" name="文本框 14"/>
          <p:cNvSpPr txBox="1"/>
          <p:nvPr/>
        </p:nvSpPr>
        <p:spPr>
          <a:xfrm>
            <a:off x="3472874" y="188354"/>
            <a:ext cx="2240280" cy="714375"/>
          </a:xfrm>
          <a:prstGeom prst="rect">
            <a:avLst/>
          </a:prstGeom>
          <a:noFill/>
        </p:spPr>
        <p:txBody>
          <a:bodyPr wrap="none" rtlCol="0">
            <a:spAutoFit/>
          </a:bodyPr>
          <a:p>
            <a:pPr algn="ctr"/>
            <a:r>
              <a:rPr lang="zh-CN" altLang="zh-CN" sz="4050" dirty="0">
                <a:solidFill>
                  <a:prstClr val="white"/>
                </a:solidFill>
                <a:latin typeface="Castellar" panose="020A0402060406010301" pitchFamily="18" charset="0"/>
              </a:rPr>
              <a:t>项目任务</a:t>
            </a:r>
            <a:endParaRPr lang="en-US" altLang="zh-CN" sz="4050" dirty="0">
              <a:solidFill>
                <a:prstClr val="white"/>
              </a:solidFill>
              <a:latin typeface="Castellar" panose="020A0402060406010301" pitchFamily="18" charset="0"/>
            </a:endParaRPr>
          </a:p>
        </p:txBody>
      </p:sp>
      <p:sp>
        <p:nvSpPr>
          <p:cNvPr id="10" name="文本框 9"/>
          <p:cNvSpPr txBox="1"/>
          <p:nvPr/>
        </p:nvSpPr>
        <p:spPr>
          <a:xfrm>
            <a:off x="5071110" y="1160780"/>
            <a:ext cx="1550670" cy="583565"/>
          </a:xfrm>
          <a:prstGeom prst="rect">
            <a:avLst/>
          </a:prstGeom>
          <a:noFill/>
        </p:spPr>
        <p:txBody>
          <a:bodyPr wrap="square" rtlCol="0">
            <a:spAutoFit/>
          </a:bodyPr>
          <a:p>
            <a:r>
              <a:rPr lang="zh-CN" altLang="zh-CN" sz="1600" dirty="0">
                <a:solidFill>
                  <a:schemeClr val="bg1"/>
                </a:solidFill>
                <a:latin typeface="Microsoft JhengHei UI Light" panose="020B0304030504040204" pitchFamily="34" charset="-120"/>
                <a:ea typeface="宋体" panose="02010600030101010101" pitchFamily="2" charset="-122"/>
                <a:sym typeface="+mn-ea"/>
              </a:rPr>
              <a:t>整合型项目</a:t>
            </a:r>
            <a:endParaRPr lang="zh-CN" altLang="zh-CN" sz="1600" dirty="0">
              <a:solidFill>
                <a:schemeClr val="bg1"/>
              </a:solidFill>
              <a:latin typeface="Microsoft JhengHei UI Light" panose="020B0304030504040204" pitchFamily="34" charset="-120"/>
              <a:ea typeface="宋体" panose="02010600030101010101" pitchFamily="2" charset="-122"/>
              <a:sym typeface="+mn-ea"/>
            </a:endParaRPr>
          </a:p>
          <a:p>
            <a:endParaRPr lang="zh-CN" altLang="en-US" sz="1600" b="1" dirty="0">
              <a:latin typeface="造字工房悦黑体验版细体" pitchFamily="50" charset="-122"/>
              <a:ea typeface="造字工房悦黑体验版细体" pitchFamily="50" charset="-122"/>
            </a:endParaRPr>
          </a:p>
        </p:txBody>
      </p:sp>
      <p:sp>
        <p:nvSpPr>
          <p:cNvPr id="11" name="文本框 10"/>
          <p:cNvSpPr txBox="1"/>
          <p:nvPr/>
        </p:nvSpPr>
        <p:spPr>
          <a:xfrm>
            <a:off x="6185535" y="3039745"/>
            <a:ext cx="1550670" cy="583565"/>
          </a:xfrm>
          <a:prstGeom prst="rect">
            <a:avLst/>
          </a:prstGeom>
          <a:noFill/>
        </p:spPr>
        <p:txBody>
          <a:bodyPr wrap="square" rtlCol="0">
            <a:spAutoFit/>
          </a:bodyPr>
          <a:lstStyle/>
          <a:p>
            <a:r>
              <a:rPr lang="zh-CN" altLang="en-US" sz="1600" dirty="0">
                <a:solidFill>
                  <a:schemeClr val="bg1"/>
                </a:solidFill>
                <a:latin typeface="Microsoft JhengHei UI Light" panose="020B0304030504040204" pitchFamily="34" charset="-120"/>
                <a:ea typeface="宋体" panose="02010600030101010101" pitchFamily="2" charset="-122"/>
                <a:sym typeface="+mn-ea"/>
              </a:rPr>
              <a:t>预研项目</a:t>
            </a:r>
            <a:endParaRPr lang="zh-CN" altLang="en-US" sz="1600" dirty="0">
              <a:solidFill>
                <a:schemeClr val="bg1"/>
              </a:solidFill>
              <a:latin typeface="Microsoft JhengHei UI Light" panose="020B0304030504040204" pitchFamily="34" charset="-120"/>
              <a:ea typeface="宋体" panose="02010600030101010101" pitchFamily="2" charset="-122"/>
              <a:sym typeface="+mn-ea"/>
            </a:endParaRPr>
          </a:p>
          <a:p>
            <a:endParaRPr lang="zh-CN" altLang="en-US" sz="1600" b="1" dirty="0">
              <a:latin typeface="造字工房悦黑体验版细体" pitchFamily="50" charset="-122"/>
              <a:ea typeface="造字工房悦黑体验版细体" pitchFamily="50" charset="-122"/>
            </a:endParaRPr>
          </a:p>
        </p:txBody>
      </p:sp>
      <p:sp>
        <p:nvSpPr>
          <p:cNvPr id="12" name="文本框 11"/>
          <p:cNvSpPr txBox="1"/>
          <p:nvPr/>
        </p:nvSpPr>
        <p:spPr>
          <a:xfrm>
            <a:off x="2052955" y="2785745"/>
            <a:ext cx="1550670" cy="583565"/>
          </a:xfrm>
          <a:prstGeom prst="rect">
            <a:avLst/>
          </a:prstGeom>
          <a:noFill/>
        </p:spPr>
        <p:txBody>
          <a:bodyPr wrap="square" rtlCol="0">
            <a:spAutoFit/>
          </a:bodyPr>
          <a:lstStyle/>
          <a:p>
            <a:pPr algn="ctr"/>
            <a:r>
              <a:rPr lang="zh-CN" altLang="en-US" sz="1600" dirty="0">
                <a:solidFill>
                  <a:schemeClr val="bg1"/>
                </a:solidFill>
                <a:latin typeface="Microsoft JhengHei UI Light" panose="020B0304030504040204" pitchFamily="34" charset="-120"/>
                <a:ea typeface="宋体" panose="02010600030101010101" pitchFamily="2" charset="-122"/>
                <a:sym typeface="+mn-ea"/>
              </a:rPr>
              <a:t>接收机项目</a:t>
            </a:r>
            <a:endParaRPr lang="zh-CN" altLang="en-US" sz="1600" dirty="0">
              <a:solidFill>
                <a:schemeClr val="bg1"/>
              </a:solidFill>
              <a:latin typeface="Microsoft JhengHei UI Light" panose="020B0304030504040204" pitchFamily="34" charset="-120"/>
              <a:ea typeface="宋体" panose="02010600030101010101" pitchFamily="2" charset="-122"/>
              <a:sym typeface="+mn-ea"/>
            </a:endParaRPr>
          </a:p>
          <a:p>
            <a:endParaRPr lang="zh-CN" altLang="en-US" sz="1600" b="1" dirty="0">
              <a:latin typeface="造字工房悦黑体验版细体" pitchFamily="50" charset="-122"/>
              <a:ea typeface="造字工房悦黑体验版细体" pitchFamily="50" charset="-122"/>
            </a:endParaRPr>
          </a:p>
        </p:txBody>
      </p:sp>
      <p:sp>
        <p:nvSpPr>
          <p:cNvPr id="5" name="矩形 4"/>
          <p:cNvSpPr/>
          <p:nvPr/>
        </p:nvSpPr>
        <p:spPr>
          <a:xfrm>
            <a:off x="116840" y="57785"/>
            <a:ext cx="2084070" cy="922020"/>
          </a:xfrm>
          <a:prstGeom prst="rect">
            <a:avLst/>
          </a:prstGeom>
          <a:noFill/>
          <a:ln>
            <a:noFill/>
          </a:ln>
        </p:spPr>
        <p:txBody>
          <a:bodyPr wrap="square" rtlCol="0" anchor="t">
            <a:spAutoFit/>
          </a:bodyPr>
          <a:p>
            <a:pPr algn="ctr"/>
            <a:r>
              <a:rPr lang="en-US" altLang="zh-CN" sz="5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WHAT</a:t>
            </a:r>
            <a:endParaRPr lang="en-US" altLang="zh-CN" sz="5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amond(in)">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1000"/>
                                        <p:tgtEl>
                                          <p:spTgt spid="17"/>
                                        </p:tgtEl>
                                      </p:cBhvr>
                                    </p:animEffect>
                                  </p:childTnLst>
                                </p:cTn>
                              </p:par>
                            </p:childTnLst>
                          </p:cTn>
                        </p:par>
                        <p:par>
                          <p:cTn id="13" fill="hold">
                            <p:stCondLst>
                              <p:cond delay="1000"/>
                            </p:stCondLst>
                            <p:childTnLst>
                              <p:par>
                                <p:cTn id="14" presetID="23" presetClass="entr" presetSubtype="16" fill="hold" grpId="0" nodeType="afterEffect">
                                  <p:stCondLst>
                                    <p:cond delay="0"/>
                                  </p:stCondLst>
                                  <p:iterate type="lt">
                                    <p:tmPct val="10000"/>
                                  </p:iterate>
                                  <p:childTnLst>
                                    <p:set>
                                      <p:cBhvr>
                                        <p:cTn id="15" dur="1" fill="hold">
                                          <p:stCondLst>
                                            <p:cond delay="0"/>
                                          </p:stCondLst>
                                        </p:cTn>
                                        <p:tgtEl>
                                          <p:spTgt spid="41"/>
                                        </p:tgtEl>
                                        <p:attrNameLst>
                                          <p:attrName>style.visibility</p:attrName>
                                        </p:attrNameLst>
                                      </p:cBhvr>
                                      <p:to>
                                        <p:strVal val="visible"/>
                                      </p:to>
                                    </p:set>
                                    <p:anim calcmode="lin" valueType="num">
                                      <p:cBhvr>
                                        <p:cTn id="16" dur="500" fill="hold"/>
                                        <p:tgtEl>
                                          <p:spTgt spid="41"/>
                                        </p:tgtEl>
                                        <p:attrNameLst>
                                          <p:attrName>ppt_w</p:attrName>
                                        </p:attrNameLst>
                                      </p:cBhvr>
                                      <p:tavLst>
                                        <p:tav tm="0">
                                          <p:val>
                                            <p:fltVal val="0"/>
                                          </p:val>
                                        </p:tav>
                                        <p:tav tm="100000">
                                          <p:val>
                                            <p:strVal val="#ppt_w"/>
                                          </p:val>
                                        </p:tav>
                                      </p:tavLst>
                                    </p:anim>
                                    <p:anim calcmode="lin" valueType="num">
                                      <p:cBhvr>
                                        <p:cTn id="17" dur="500" fill="hold"/>
                                        <p:tgtEl>
                                          <p:spTgt spid="41"/>
                                        </p:tgtEl>
                                        <p:attrNameLst>
                                          <p:attrName>ppt_h</p:attrName>
                                        </p:attrNameLst>
                                      </p:cBhvr>
                                      <p:tavLst>
                                        <p:tav tm="0">
                                          <p:val>
                                            <p:fltVal val="0"/>
                                          </p:val>
                                        </p:tav>
                                        <p:tav tm="100000">
                                          <p:val>
                                            <p:strVal val="#ppt_h"/>
                                          </p:val>
                                        </p:tav>
                                      </p:tavLst>
                                    </p:anim>
                                  </p:childTnLst>
                                </p:cTn>
                              </p:par>
                            </p:childTnLst>
                          </p:cTn>
                        </p:par>
                        <p:par>
                          <p:cTn id="18" fill="hold">
                            <p:stCondLst>
                              <p:cond delay="1700"/>
                            </p:stCondLst>
                            <p:childTnLst>
                              <p:par>
                                <p:cTn id="19" presetID="4" presetClass="entr" presetSubtype="16" fill="hold" grpId="0" nodeType="after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box(in)">
                                      <p:cBhvr>
                                        <p:cTn id="21" dur="2000"/>
                                        <p:tgtEl>
                                          <p:spTgt spid="4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40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1000"/>
                                        <p:tgtEl>
                                          <p:spTgt spid="8"/>
                                        </p:tgtEl>
                                      </p:cBhvr>
                                    </p:animEffect>
                                  </p:childTnLst>
                                </p:cTn>
                              </p:par>
                            </p:childTnLst>
                          </p:cTn>
                        </p:par>
                        <p:par>
                          <p:cTn id="27" fill="hold">
                            <p:stCondLst>
                              <p:cond delay="1400"/>
                            </p:stCondLst>
                            <p:childTnLst>
                              <p:par>
                                <p:cTn id="28" presetID="53" presetClass="entr" presetSubtype="16"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animEffect transition="in" filter="fade">
                                      <p:cBhvr>
                                        <p:cTn id="32" dur="500"/>
                                        <p:tgtEl>
                                          <p:spTgt spid="2"/>
                                        </p:tgtEl>
                                      </p:cBhvr>
                                    </p:animEffect>
                                  </p:childTnLst>
                                </p:cTn>
                              </p:par>
                            </p:childTnLst>
                          </p:cTn>
                        </p:par>
                        <p:par>
                          <p:cTn id="33" fill="hold">
                            <p:stCondLst>
                              <p:cond delay="1900"/>
                            </p:stCondLst>
                            <p:childTnLst>
                              <p:par>
                                <p:cTn id="34" presetID="23" presetClass="entr" presetSubtype="16" fill="hold" grpId="0" nodeType="afterEffect">
                                  <p:stCondLst>
                                    <p:cond delay="0"/>
                                  </p:stCondLst>
                                  <p:iterate type="lt">
                                    <p:tmPct val="10000"/>
                                  </p:iterate>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fltVal val="0"/>
                                          </p:val>
                                        </p:tav>
                                        <p:tav tm="100000">
                                          <p:val>
                                            <p:strVal val="#ppt_h"/>
                                          </p:val>
                                        </p:tav>
                                      </p:tavLst>
                                    </p:anim>
                                  </p:childTnLst>
                                </p:cTn>
                              </p:par>
                            </p:childTnLst>
                          </p:cTn>
                        </p:par>
                        <p:par>
                          <p:cTn id="38" fill="hold">
                            <p:stCondLst>
                              <p:cond delay="2599"/>
                            </p:stCondLst>
                            <p:childTnLst>
                              <p:par>
                                <p:cTn id="39" presetID="23" presetClass="entr" presetSubtype="16" fill="hold" grpId="0" nodeType="after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p:cTn id="41" dur="500" fill="hold"/>
                                        <p:tgtEl>
                                          <p:spTgt spid="43"/>
                                        </p:tgtEl>
                                        <p:attrNameLst>
                                          <p:attrName>ppt_w</p:attrName>
                                        </p:attrNameLst>
                                      </p:cBhvr>
                                      <p:tavLst>
                                        <p:tav tm="0">
                                          <p:val>
                                            <p:fltVal val="0"/>
                                          </p:val>
                                        </p:tav>
                                        <p:tav tm="100000">
                                          <p:val>
                                            <p:strVal val="#ppt_w"/>
                                          </p:val>
                                        </p:tav>
                                      </p:tavLst>
                                    </p:anim>
                                    <p:anim calcmode="lin" valueType="num">
                                      <p:cBhvr>
                                        <p:cTn id="42" dur="500" fill="hold"/>
                                        <p:tgtEl>
                                          <p:spTgt spid="43"/>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1000"/>
                                        <p:tgtEl>
                                          <p:spTgt spid="23"/>
                                        </p:tgtEl>
                                      </p:cBhvr>
                                    </p:animEffect>
                                  </p:childTnLst>
                                </p:cTn>
                              </p:par>
                            </p:childTnLst>
                          </p:cTn>
                        </p:par>
                        <p:par>
                          <p:cTn id="48" fill="hold">
                            <p:stCondLst>
                              <p:cond delay="1000"/>
                            </p:stCondLst>
                            <p:childTnLst>
                              <p:par>
                                <p:cTn id="49" presetID="53" presetClass="entr" presetSubtype="16" fill="hold" nodeType="after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p:cTn id="51" dur="500" fill="hold"/>
                                        <p:tgtEl>
                                          <p:spTgt spid="3"/>
                                        </p:tgtEl>
                                        <p:attrNameLst>
                                          <p:attrName>ppt_w</p:attrName>
                                        </p:attrNameLst>
                                      </p:cBhvr>
                                      <p:tavLst>
                                        <p:tav tm="0">
                                          <p:val>
                                            <p:fltVal val="0"/>
                                          </p:val>
                                        </p:tav>
                                        <p:tav tm="100000">
                                          <p:val>
                                            <p:strVal val="#ppt_w"/>
                                          </p:val>
                                        </p:tav>
                                      </p:tavLst>
                                    </p:anim>
                                    <p:anim calcmode="lin" valueType="num">
                                      <p:cBhvr>
                                        <p:cTn id="52" dur="500" fill="hold"/>
                                        <p:tgtEl>
                                          <p:spTgt spid="3"/>
                                        </p:tgtEl>
                                        <p:attrNameLst>
                                          <p:attrName>ppt_h</p:attrName>
                                        </p:attrNameLst>
                                      </p:cBhvr>
                                      <p:tavLst>
                                        <p:tav tm="0">
                                          <p:val>
                                            <p:fltVal val="0"/>
                                          </p:val>
                                        </p:tav>
                                        <p:tav tm="100000">
                                          <p:val>
                                            <p:strVal val="#ppt_h"/>
                                          </p:val>
                                        </p:tav>
                                      </p:tavLst>
                                    </p:anim>
                                    <p:animEffect transition="in" filter="fade">
                                      <p:cBhvr>
                                        <p:cTn id="53" dur="500"/>
                                        <p:tgtEl>
                                          <p:spTgt spid="3"/>
                                        </p:tgtEl>
                                      </p:cBhvr>
                                    </p:animEffect>
                                  </p:childTnLst>
                                </p:cTn>
                              </p:par>
                            </p:childTnLst>
                          </p:cTn>
                        </p:par>
                        <p:par>
                          <p:cTn id="54" fill="hold">
                            <p:stCondLst>
                              <p:cond delay="1500"/>
                            </p:stCondLst>
                            <p:childTnLst>
                              <p:par>
                                <p:cTn id="55" presetID="23" presetClass="entr" presetSubtype="16" fill="hold" grpId="0" nodeType="afterEffect">
                                  <p:stCondLst>
                                    <p:cond delay="0"/>
                                  </p:stCondLst>
                                  <p:iterate type="lt">
                                    <p:tmPct val="10000"/>
                                  </p:iterate>
                                  <p:childTnLst>
                                    <p:set>
                                      <p:cBhvr>
                                        <p:cTn id="56" dur="1" fill="hold">
                                          <p:stCondLst>
                                            <p:cond delay="0"/>
                                          </p:stCondLst>
                                        </p:cTn>
                                        <p:tgtEl>
                                          <p:spTgt spid="11"/>
                                        </p:tgtEl>
                                        <p:attrNameLst>
                                          <p:attrName>style.visibility</p:attrName>
                                        </p:attrNameLst>
                                      </p:cBhvr>
                                      <p:to>
                                        <p:strVal val="visible"/>
                                      </p:to>
                                    </p:set>
                                    <p:anim calcmode="lin" valueType="num">
                                      <p:cBhvr>
                                        <p:cTn id="57" dur="500" fill="hold"/>
                                        <p:tgtEl>
                                          <p:spTgt spid="11"/>
                                        </p:tgtEl>
                                        <p:attrNameLst>
                                          <p:attrName>ppt_w</p:attrName>
                                        </p:attrNameLst>
                                      </p:cBhvr>
                                      <p:tavLst>
                                        <p:tav tm="0">
                                          <p:val>
                                            <p:fltVal val="0"/>
                                          </p:val>
                                        </p:tav>
                                        <p:tav tm="100000">
                                          <p:val>
                                            <p:strVal val="#ppt_w"/>
                                          </p:val>
                                        </p:tav>
                                      </p:tavLst>
                                    </p:anim>
                                    <p:anim calcmode="lin" valueType="num">
                                      <p:cBhvr>
                                        <p:cTn id="58" dur="500" fill="hold"/>
                                        <p:tgtEl>
                                          <p:spTgt spid="11"/>
                                        </p:tgtEl>
                                        <p:attrNameLst>
                                          <p:attrName>ppt_h</p:attrName>
                                        </p:attrNameLst>
                                      </p:cBhvr>
                                      <p:tavLst>
                                        <p:tav tm="0">
                                          <p:val>
                                            <p:fltVal val="0"/>
                                          </p:val>
                                        </p:tav>
                                        <p:tav tm="100000">
                                          <p:val>
                                            <p:strVal val="#ppt_h"/>
                                          </p:val>
                                        </p:tav>
                                      </p:tavLst>
                                    </p:anim>
                                  </p:childTnLst>
                                </p:cTn>
                              </p:par>
                            </p:childTnLst>
                          </p:cTn>
                        </p:par>
                        <p:par>
                          <p:cTn id="59" fill="hold">
                            <p:stCondLst>
                              <p:cond delay="2150"/>
                            </p:stCondLst>
                            <p:childTnLst>
                              <p:par>
                                <p:cTn id="60" presetID="23" presetClass="entr" presetSubtype="16" fill="hold" grpId="0" nodeType="afterEffect">
                                  <p:stCondLst>
                                    <p:cond delay="0"/>
                                  </p:stCondLst>
                                  <p:childTnLst>
                                    <p:set>
                                      <p:cBhvr>
                                        <p:cTn id="61" dur="1" fill="hold">
                                          <p:stCondLst>
                                            <p:cond delay="0"/>
                                          </p:stCondLst>
                                        </p:cTn>
                                        <p:tgtEl>
                                          <p:spTgt spid="40"/>
                                        </p:tgtEl>
                                        <p:attrNameLst>
                                          <p:attrName>style.visibility</p:attrName>
                                        </p:attrNameLst>
                                      </p:cBhvr>
                                      <p:to>
                                        <p:strVal val="visible"/>
                                      </p:to>
                                    </p:set>
                                    <p:anim calcmode="lin" valueType="num">
                                      <p:cBhvr>
                                        <p:cTn id="62" dur="500" fill="hold"/>
                                        <p:tgtEl>
                                          <p:spTgt spid="40"/>
                                        </p:tgtEl>
                                        <p:attrNameLst>
                                          <p:attrName>ppt_w</p:attrName>
                                        </p:attrNameLst>
                                      </p:cBhvr>
                                      <p:tavLst>
                                        <p:tav tm="0">
                                          <p:val>
                                            <p:fltVal val="0"/>
                                          </p:val>
                                        </p:tav>
                                        <p:tav tm="100000">
                                          <p:val>
                                            <p:strVal val="#ppt_w"/>
                                          </p:val>
                                        </p:tav>
                                      </p:tavLst>
                                    </p:anim>
                                    <p:anim calcmode="lin" valueType="num">
                                      <p:cBhvr>
                                        <p:cTn id="63" dur="500" fill="hold"/>
                                        <p:tgtEl>
                                          <p:spTgt spid="40"/>
                                        </p:tgtEl>
                                        <p:attrNameLst>
                                          <p:attrName>ppt_h</p:attrName>
                                        </p:attrNameLst>
                                      </p:cBhvr>
                                      <p:tavLst>
                                        <p:tav tm="0">
                                          <p:val>
                                            <p:fltVal val="0"/>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right)">
                                      <p:cBhvr>
                                        <p:cTn id="68" dur="1000"/>
                                        <p:tgtEl>
                                          <p:spTgt spid="26"/>
                                        </p:tgtEl>
                                      </p:cBhvr>
                                    </p:animEffect>
                                  </p:childTnLst>
                                </p:cTn>
                              </p:par>
                            </p:childTnLst>
                          </p:cTn>
                        </p:par>
                        <p:par>
                          <p:cTn id="69" fill="hold">
                            <p:stCondLst>
                              <p:cond delay="1000"/>
                            </p:stCondLst>
                            <p:childTnLst>
                              <p:par>
                                <p:cTn id="70" presetID="53" presetClass="entr" presetSubtype="16" fill="hold" nodeType="afterEffect">
                                  <p:stCondLst>
                                    <p:cond delay="0"/>
                                  </p:stCondLst>
                                  <p:childTnLst>
                                    <p:set>
                                      <p:cBhvr>
                                        <p:cTn id="71" dur="1" fill="hold">
                                          <p:stCondLst>
                                            <p:cond delay="0"/>
                                          </p:stCondLst>
                                        </p:cTn>
                                        <p:tgtEl>
                                          <p:spTgt spid="6"/>
                                        </p:tgtEl>
                                        <p:attrNameLst>
                                          <p:attrName>style.visibility</p:attrName>
                                        </p:attrNameLst>
                                      </p:cBhvr>
                                      <p:to>
                                        <p:strVal val="visible"/>
                                      </p:to>
                                    </p:set>
                                    <p:anim calcmode="lin" valueType="num">
                                      <p:cBhvr>
                                        <p:cTn id="72" dur="500" fill="hold"/>
                                        <p:tgtEl>
                                          <p:spTgt spid="6"/>
                                        </p:tgtEl>
                                        <p:attrNameLst>
                                          <p:attrName>ppt_w</p:attrName>
                                        </p:attrNameLst>
                                      </p:cBhvr>
                                      <p:tavLst>
                                        <p:tav tm="0">
                                          <p:val>
                                            <p:fltVal val="0"/>
                                          </p:val>
                                        </p:tav>
                                        <p:tav tm="100000">
                                          <p:val>
                                            <p:strVal val="#ppt_w"/>
                                          </p:val>
                                        </p:tav>
                                      </p:tavLst>
                                    </p:anim>
                                    <p:anim calcmode="lin" valueType="num">
                                      <p:cBhvr>
                                        <p:cTn id="73" dur="500" fill="hold"/>
                                        <p:tgtEl>
                                          <p:spTgt spid="6"/>
                                        </p:tgtEl>
                                        <p:attrNameLst>
                                          <p:attrName>ppt_h</p:attrName>
                                        </p:attrNameLst>
                                      </p:cBhvr>
                                      <p:tavLst>
                                        <p:tav tm="0">
                                          <p:val>
                                            <p:fltVal val="0"/>
                                          </p:val>
                                        </p:tav>
                                        <p:tav tm="100000">
                                          <p:val>
                                            <p:strVal val="#ppt_h"/>
                                          </p:val>
                                        </p:tav>
                                      </p:tavLst>
                                    </p:anim>
                                    <p:animEffect transition="in" filter="fade">
                                      <p:cBhvr>
                                        <p:cTn id="74" dur="500"/>
                                        <p:tgtEl>
                                          <p:spTgt spid="6"/>
                                        </p:tgtEl>
                                      </p:cBhvr>
                                    </p:animEffect>
                                  </p:childTnLst>
                                </p:cTn>
                              </p:par>
                            </p:childTnLst>
                          </p:cTn>
                        </p:par>
                        <p:par>
                          <p:cTn id="75" fill="hold">
                            <p:stCondLst>
                              <p:cond delay="1500"/>
                            </p:stCondLst>
                            <p:childTnLst>
                              <p:par>
                                <p:cTn id="76" presetID="23" presetClass="entr" presetSubtype="16" fill="hold" grpId="0" nodeType="afterEffect">
                                  <p:stCondLst>
                                    <p:cond delay="0"/>
                                  </p:stCondLst>
                                  <p:iterate type="lt">
                                    <p:tmPct val="10000"/>
                                  </p:iterate>
                                  <p:childTnLst>
                                    <p:set>
                                      <p:cBhvr>
                                        <p:cTn id="77" dur="1" fill="hold">
                                          <p:stCondLst>
                                            <p:cond delay="0"/>
                                          </p:stCondLst>
                                        </p:cTn>
                                        <p:tgtEl>
                                          <p:spTgt spid="12"/>
                                        </p:tgtEl>
                                        <p:attrNameLst>
                                          <p:attrName>style.visibility</p:attrName>
                                        </p:attrNameLst>
                                      </p:cBhvr>
                                      <p:to>
                                        <p:strVal val="visible"/>
                                      </p:to>
                                    </p:set>
                                    <p:anim calcmode="lin" valueType="num">
                                      <p:cBhvr>
                                        <p:cTn id="78" dur="500" fill="hold"/>
                                        <p:tgtEl>
                                          <p:spTgt spid="12"/>
                                        </p:tgtEl>
                                        <p:attrNameLst>
                                          <p:attrName>ppt_w</p:attrName>
                                        </p:attrNameLst>
                                      </p:cBhvr>
                                      <p:tavLst>
                                        <p:tav tm="0">
                                          <p:val>
                                            <p:fltVal val="0"/>
                                          </p:val>
                                        </p:tav>
                                        <p:tav tm="100000">
                                          <p:val>
                                            <p:strVal val="#ppt_w"/>
                                          </p:val>
                                        </p:tav>
                                      </p:tavLst>
                                    </p:anim>
                                    <p:anim calcmode="lin" valueType="num">
                                      <p:cBhvr>
                                        <p:cTn id="79" dur="500" fill="hold"/>
                                        <p:tgtEl>
                                          <p:spTgt spid="12"/>
                                        </p:tgtEl>
                                        <p:attrNameLst>
                                          <p:attrName>ppt_h</p:attrName>
                                        </p:attrNameLst>
                                      </p:cBhvr>
                                      <p:tavLst>
                                        <p:tav tm="0">
                                          <p:val>
                                            <p:fltVal val="0"/>
                                          </p:val>
                                        </p:tav>
                                        <p:tav tm="100000">
                                          <p:val>
                                            <p:strVal val="#ppt_h"/>
                                          </p:val>
                                        </p:tav>
                                      </p:tavLst>
                                    </p:anim>
                                  </p:childTnLst>
                                </p:cTn>
                              </p:par>
                            </p:childTnLst>
                          </p:cTn>
                        </p:par>
                        <p:par>
                          <p:cTn id="80" fill="hold">
                            <p:stCondLst>
                              <p:cond delay="2200"/>
                            </p:stCondLst>
                            <p:childTnLst>
                              <p:par>
                                <p:cTn id="81" presetID="23" presetClass="entr" presetSubtype="16" fill="hold" grpId="0" nodeType="afterEffect">
                                  <p:stCondLst>
                                    <p:cond delay="0"/>
                                  </p:stCondLst>
                                  <p:childTnLst>
                                    <p:set>
                                      <p:cBhvr>
                                        <p:cTn id="82" dur="1" fill="hold">
                                          <p:stCondLst>
                                            <p:cond delay="0"/>
                                          </p:stCondLst>
                                        </p:cTn>
                                        <p:tgtEl>
                                          <p:spTgt spid="42"/>
                                        </p:tgtEl>
                                        <p:attrNameLst>
                                          <p:attrName>style.visibility</p:attrName>
                                        </p:attrNameLst>
                                      </p:cBhvr>
                                      <p:to>
                                        <p:strVal val="visible"/>
                                      </p:to>
                                    </p:set>
                                    <p:anim calcmode="lin" valueType="num">
                                      <p:cBhvr>
                                        <p:cTn id="83" dur="500" fill="hold"/>
                                        <p:tgtEl>
                                          <p:spTgt spid="42"/>
                                        </p:tgtEl>
                                        <p:attrNameLst>
                                          <p:attrName>ppt_w</p:attrName>
                                        </p:attrNameLst>
                                      </p:cBhvr>
                                      <p:tavLst>
                                        <p:tav tm="0">
                                          <p:val>
                                            <p:fltVal val="0"/>
                                          </p:val>
                                        </p:tav>
                                        <p:tav tm="100000">
                                          <p:val>
                                            <p:strVal val="#ppt_w"/>
                                          </p:val>
                                        </p:tav>
                                      </p:tavLst>
                                    </p:anim>
                                    <p:anim calcmode="lin" valueType="num">
                                      <p:cBhvr>
                                        <p:cTn id="84" dur="500" fill="hold"/>
                                        <p:tgtEl>
                                          <p:spTgt spid="42"/>
                                        </p:tgtEl>
                                        <p:attrNameLst>
                                          <p:attrName>ppt_h</p:attrName>
                                        </p:attrNameLst>
                                      </p:cBhvr>
                                      <p:tavLst>
                                        <p:tav tm="0">
                                          <p:val>
                                            <p:flt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1" fill="hold" nodeType="click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wipe(up)">
                                      <p:cBhvr>
                                        <p:cTn id="89"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10" grpId="0"/>
      <p:bldP spid="11" grpId="0"/>
      <p:bldP spid="12"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5400000">
            <a:off x="7283731" y="3289744"/>
            <a:ext cx="149747" cy="3570791"/>
          </a:xfrm>
          <a:prstGeom prst="rect">
            <a:avLst/>
          </a:prstGeom>
          <a:solidFill>
            <a:schemeClr val="dk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cxnSp>
        <p:nvCxnSpPr>
          <p:cNvPr id="8" name="直接连接符 7"/>
          <p:cNvCxnSpPr/>
          <p:nvPr/>
        </p:nvCxnSpPr>
        <p:spPr>
          <a:xfrm flipH="1">
            <a:off x="2754604" y="1815883"/>
            <a:ext cx="305181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36" idx="0"/>
          </p:cNvCxnSpPr>
          <p:nvPr/>
        </p:nvCxnSpPr>
        <p:spPr>
          <a:xfrm flipV="1">
            <a:off x="5822924" y="1747677"/>
            <a:ext cx="0" cy="185996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771114" y="0"/>
            <a:ext cx="0" cy="180381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5880" y="1461770"/>
            <a:ext cx="2465705" cy="3723005"/>
          </a:xfrm>
          <a:prstGeom prst="rect">
            <a:avLst/>
          </a:prstGeom>
          <a:noFill/>
        </p:spPr>
        <p:txBody>
          <a:bodyPr wrap="square" rtlCol="0">
            <a:spAutoFit/>
          </a:bodyPr>
          <a:lstStyle/>
          <a:p>
            <a:pPr algn="l"/>
            <a:r>
              <a:rPr lang="en-US" altLang="zh-CN" sz="1400" dirty="0">
                <a:solidFill>
                  <a:schemeClr val="bg1"/>
                </a:solidFill>
                <a:sym typeface="+mn-ea"/>
              </a:rPr>
              <a:t>      </a:t>
            </a:r>
            <a:r>
              <a:rPr lang="zh-CN" altLang="en-US" sz="1400" dirty="0">
                <a:solidFill>
                  <a:schemeClr val="bg1"/>
                </a:solidFill>
                <a:sym typeface="+mn-ea"/>
              </a:rPr>
              <a:t>目前已经有多个硬件平台，每个平台大同小异但缺乏整体的设计规范，经常会有功能疏漏，没有形成技术体系，需要做整合并指导后续新平台开发的流程和内容，通过规则的统一提高硬件产品在驱动平台层面上的设计质量</a:t>
            </a:r>
            <a:endParaRPr lang="zh-CN" altLang="en-US" sz="1400" dirty="0">
              <a:solidFill>
                <a:schemeClr val="bg1"/>
              </a:solidFill>
              <a:sym typeface="+mn-ea"/>
            </a:endParaRPr>
          </a:p>
          <a:p>
            <a:pPr algn="l"/>
            <a:r>
              <a:rPr lang="zh-CN" altLang="en-US" sz="1400" dirty="0">
                <a:solidFill>
                  <a:schemeClr val="bg1"/>
                </a:solidFill>
                <a:sym typeface="+mn-ea"/>
              </a:rPr>
              <a:t>1、制定UBoot开发设计规范；</a:t>
            </a:r>
            <a:endParaRPr lang="zh-CN" altLang="en-US" sz="1400" dirty="0">
              <a:solidFill>
                <a:schemeClr val="bg1"/>
              </a:solidFill>
              <a:sym typeface="+mn-ea"/>
            </a:endParaRPr>
          </a:p>
          <a:p>
            <a:pPr algn="l"/>
            <a:r>
              <a:rPr lang="zh-CN" altLang="en-US" sz="1400" dirty="0">
                <a:solidFill>
                  <a:schemeClr val="bg1"/>
                </a:solidFill>
                <a:sym typeface="+mn-ea"/>
              </a:rPr>
              <a:t>2、制定Kernel开发设计规范；</a:t>
            </a:r>
            <a:endParaRPr lang="zh-CN" altLang="en-US" sz="1400" dirty="0">
              <a:solidFill>
                <a:schemeClr val="bg1"/>
              </a:solidFill>
              <a:sym typeface="+mn-ea"/>
            </a:endParaRPr>
          </a:p>
          <a:p>
            <a:pPr algn="l"/>
            <a:r>
              <a:rPr lang="zh-CN" altLang="en-US" sz="1400" dirty="0">
                <a:solidFill>
                  <a:schemeClr val="bg1"/>
                </a:solidFill>
                <a:sym typeface="+mn-ea"/>
              </a:rPr>
              <a:t>3、制定rootfs开发设计规范；</a:t>
            </a:r>
            <a:endParaRPr lang="zh-CN" altLang="en-US" sz="1400" dirty="0">
              <a:solidFill>
                <a:schemeClr val="bg1"/>
              </a:solidFill>
              <a:sym typeface="+mn-ea"/>
            </a:endParaRPr>
          </a:p>
          <a:p>
            <a:pPr algn="l"/>
            <a:r>
              <a:rPr lang="zh-CN" altLang="en-US" sz="1400" dirty="0">
                <a:solidFill>
                  <a:schemeClr val="bg1"/>
                </a:solidFill>
                <a:sym typeface="+mn-ea"/>
              </a:rPr>
              <a:t>4、制定升级打包和生产治具设计规范；</a:t>
            </a:r>
            <a:endParaRPr lang="zh-CN" altLang="en-US" sz="1400" dirty="0">
              <a:solidFill>
                <a:schemeClr val="bg1"/>
              </a:solidFill>
              <a:sym typeface="+mn-ea"/>
            </a:endParaRPr>
          </a:p>
          <a:p>
            <a:pPr algn="l"/>
            <a:r>
              <a:rPr lang="zh-CN" altLang="en-US" sz="1400" dirty="0">
                <a:solidFill>
                  <a:schemeClr val="bg1"/>
                </a:solidFill>
                <a:sym typeface="+mn-ea"/>
              </a:rPr>
              <a:t>5、完成各平台内容的整合并全年贯穿到新平台项目开发中；</a:t>
            </a:r>
            <a:endParaRPr lang="zh-CN" altLang="en-US" sz="1400" dirty="0">
              <a:solidFill>
                <a:schemeClr val="bg1"/>
              </a:solidFill>
              <a:sym typeface="+mn-ea"/>
            </a:endParaRPr>
          </a:p>
          <a:p>
            <a:pPr algn="l"/>
            <a:endParaRPr lang="zh-CN" altLang="en-US" sz="1200" dirty="0">
              <a:solidFill>
                <a:schemeClr val="bg1"/>
              </a:solidFill>
              <a:latin typeface="造字工房悦黑体验版细体" pitchFamily="50" charset="-122"/>
              <a:ea typeface="造字工房悦黑体验版细体" pitchFamily="50" charset="-122"/>
            </a:endParaRPr>
          </a:p>
        </p:txBody>
      </p:sp>
      <p:sp>
        <p:nvSpPr>
          <p:cNvPr id="19" name="文本框 18"/>
          <p:cNvSpPr txBox="1"/>
          <p:nvPr/>
        </p:nvSpPr>
        <p:spPr>
          <a:xfrm>
            <a:off x="2754630" y="1879600"/>
            <a:ext cx="2899410" cy="3322955"/>
          </a:xfrm>
          <a:prstGeom prst="rect">
            <a:avLst/>
          </a:prstGeom>
          <a:noFill/>
        </p:spPr>
        <p:txBody>
          <a:bodyPr wrap="square" rtlCol="0">
            <a:spAutoFit/>
          </a:bodyPr>
          <a:lstStyle/>
          <a:p>
            <a:r>
              <a:rPr lang="en-US" altLang="zh-CN" sz="1400" dirty="0">
                <a:solidFill>
                  <a:schemeClr val="bg1"/>
                </a:solidFill>
                <a:sym typeface="+mn-ea"/>
              </a:rPr>
              <a:t>    </a:t>
            </a:r>
            <a:r>
              <a:rPr lang="zh-CN" altLang="en-US" sz="1400" dirty="0">
                <a:solidFill>
                  <a:schemeClr val="bg1"/>
                </a:solidFill>
                <a:sym typeface="+mn-ea"/>
              </a:rPr>
              <a:t>目前中间件接口主要偏向设备驱动方面，缺了系统接口和算法库方面的内容，而且设备驱动方面和应用框架还没有剥离彻底；需要做进一步划分以彻底玻璃应用和驱动框架，简化应用开发流程，提升硬件产品在固件应用开发层面的效率</a:t>
            </a:r>
            <a:endParaRPr lang="zh-CN" altLang="en-US" sz="1400" dirty="0">
              <a:solidFill>
                <a:schemeClr val="bg1"/>
              </a:solidFill>
              <a:sym typeface="+mn-ea"/>
            </a:endParaRPr>
          </a:p>
          <a:p>
            <a:r>
              <a:rPr lang="zh-CN" altLang="en-US" sz="1400" dirty="0">
                <a:solidFill>
                  <a:schemeClr val="bg1"/>
                </a:solidFill>
                <a:sym typeface="+mn-ea"/>
              </a:rPr>
              <a:t>1、剥离设备驱动，下放到中间件；</a:t>
            </a:r>
            <a:endParaRPr lang="zh-CN" altLang="en-US" sz="1400" dirty="0">
              <a:solidFill>
                <a:schemeClr val="bg1"/>
              </a:solidFill>
              <a:sym typeface="+mn-ea"/>
            </a:endParaRPr>
          </a:p>
          <a:p>
            <a:r>
              <a:rPr lang="zh-CN" altLang="en-US" sz="1400" dirty="0">
                <a:solidFill>
                  <a:schemeClr val="bg1"/>
                </a:solidFill>
                <a:sym typeface="+mn-ea"/>
              </a:rPr>
              <a:t>2、剥离算法内容，下放到中间件；</a:t>
            </a:r>
            <a:endParaRPr lang="zh-CN" altLang="en-US" sz="1400" dirty="0">
              <a:solidFill>
                <a:schemeClr val="bg1"/>
              </a:solidFill>
              <a:sym typeface="+mn-ea"/>
            </a:endParaRPr>
          </a:p>
          <a:p>
            <a:r>
              <a:rPr lang="zh-CN" altLang="en-US" sz="1400" dirty="0">
                <a:solidFill>
                  <a:schemeClr val="bg1"/>
                </a:solidFill>
                <a:sym typeface="+mn-ea"/>
              </a:rPr>
              <a:t>3、完成公共系统接口封装，以及应用框架公共代码接口整合，下放到中间件；</a:t>
            </a:r>
            <a:endParaRPr lang="zh-CN" altLang="en-US" sz="1400" dirty="0">
              <a:solidFill>
                <a:schemeClr val="bg1"/>
              </a:solidFill>
              <a:sym typeface="+mn-ea"/>
            </a:endParaRPr>
          </a:p>
          <a:p>
            <a:r>
              <a:rPr lang="zh-CN" altLang="en-US" sz="1400" dirty="0">
                <a:solidFill>
                  <a:schemeClr val="bg1"/>
                </a:solidFill>
                <a:sym typeface="+mn-ea"/>
              </a:rPr>
              <a:t>4、形成通用跨平台中间件设计规范；</a:t>
            </a:r>
            <a:endParaRPr lang="zh-CN" altLang="en-US" sz="1400" dirty="0">
              <a:solidFill>
                <a:schemeClr val="bg1"/>
              </a:solidFill>
              <a:sym typeface="+mn-ea"/>
            </a:endParaRPr>
          </a:p>
          <a:p>
            <a:r>
              <a:rPr lang="zh-CN" altLang="en-US" sz="1400" dirty="0">
                <a:solidFill>
                  <a:schemeClr val="bg1"/>
                </a:solidFill>
                <a:sym typeface="+mn-ea"/>
              </a:rPr>
              <a:t>5、完成I80和MC应用技术框架整合；</a:t>
            </a:r>
            <a:endParaRPr lang="zh-CN" altLang="en-US" sz="1400" dirty="0">
              <a:solidFill>
                <a:schemeClr val="bg1"/>
              </a:solidFill>
              <a:sym typeface="+mn-ea"/>
            </a:endParaRPr>
          </a:p>
        </p:txBody>
      </p:sp>
      <p:sp>
        <p:nvSpPr>
          <p:cNvPr id="20" name="文本框 19"/>
          <p:cNvSpPr txBox="1"/>
          <p:nvPr/>
        </p:nvSpPr>
        <p:spPr>
          <a:xfrm>
            <a:off x="6339991" y="601563"/>
            <a:ext cx="2037178" cy="2030095"/>
          </a:xfrm>
          <a:prstGeom prst="rect">
            <a:avLst/>
          </a:prstGeom>
          <a:noFill/>
        </p:spPr>
        <p:txBody>
          <a:bodyPr wrap="square" rtlCol="0">
            <a:spAutoFit/>
          </a:bodyPr>
          <a:lstStyle/>
          <a:p>
            <a:r>
              <a:rPr lang="zh-CN" altLang="en-US" sz="1400" dirty="0">
                <a:solidFill>
                  <a:schemeClr val="bg1"/>
                </a:solidFill>
                <a:sym typeface="+mn-ea"/>
              </a:rPr>
              <a:t>完成蓝牙</a:t>
            </a:r>
            <a:r>
              <a:rPr lang="en-US" altLang="zh-CN" sz="1400" dirty="0">
                <a:solidFill>
                  <a:schemeClr val="bg1"/>
                </a:solidFill>
                <a:sym typeface="+mn-ea"/>
              </a:rPr>
              <a:t>wifi</a:t>
            </a:r>
            <a:r>
              <a:rPr lang="zh-CN" altLang="en-US" sz="1400" dirty="0">
                <a:solidFill>
                  <a:schemeClr val="bg1"/>
                </a:solidFill>
                <a:sym typeface="+mn-ea"/>
              </a:rPr>
              <a:t>的多模块驱动，完成蓝牙</a:t>
            </a:r>
            <a:r>
              <a:rPr lang="en-US" altLang="zh-CN" sz="1400" dirty="0">
                <a:solidFill>
                  <a:schemeClr val="bg1"/>
                </a:solidFill>
                <a:sym typeface="+mn-ea"/>
              </a:rPr>
              <a:t>wifi</a:t>
            </a:r>
            <a:r>
              <a:rPr lang="zh-CN" altLang="en-US" sz="1400" dirty="0">
                <a:solidFill>
                  <a:schemeClr val="bg1"/>
                </a:solidFill>
                <a:sym typeface="+mn-ea"/>
              </a:rPr>
              <a:t>的降功耗研究，完成蓝牙</a:t>
            </a:r>
            <a:r>
              <a:rPr lang="en-US" altLang="zh-CN" sz="1400" dirty="0">
                <a:solidFill>
                  <a:schemeClr val="bg1"/>
                </a:solidFill>
                <a:sym typeface="+mn-ea"/>
              </a:rPr>
              <a:t>ble</a:t>
            </a:r>
            <a:r>
              <a:rPr lang="zh-CN" altLang="en-US" sz="1400" dirty="0">
                <a:solidFill>
                  <a:schemeClr val="bg1"/>
                </a:solidFill>
                <a:sym typeface="+mn-ea"/>
              </a:rPr>
              <a:t>，</a:t>
            </a:r>
            <a:r>
              <a:rPr lang="en-US" altLang="zh-CN" sz="1400" dirty="0">
                <a:solidFill>
                  <a:schemeClr val="bg1"/>
                </a:solidFill>
                <a:sym typeface="+mn-ea"/>
              </a:rPr>
              <a:t>ftp</a:t>
            </a:r>
            <a:r>
              <a:rPr lang="zh-CN" altLang="en-US" sz="1400" dirty="0">
                <a:solidFill>
                  <a:schemeClr val="bg1"/>
                </a:solidFill>
                <a:sym typeface="+mn-ea"/>
              </a:rPr>
              <a:t>，</a:t>
            </a:r>
            <a:r>
              <a:rPr lang="en-US" altLang="zh-CN" sz="1400" dirty="0">
                <a:solidFill>
                  <a:schemeClr val="bg1"/>
                </a:solidFill>
                <a:sym typeface="+mn-ea"/>
              </a:rPr>
              <a:t>ppp</a:t>
            </a:r>
            <a:r>
              <a:rPr lang="zh-CN" altLang="en-US" sz="1400" dirty="0">
                <a:solidFill>
                  <a:schemeClr val="bg1"/>
                </a:solidFill>
                <a:sym typeface="+mn-ea"/>
              </a:rPr>
              <a:t>等</a:t>
            </a:r>
            <a:r>
              <a:rPr lang="en-US" altLang="zh-CN" sz="1400" dirty="0">
                <a:solidFill>
                  <a:schemeClr val="bg1"/>
                </a:solidFill>
                <a:sym typeface="+mn-ea"/>
              </a:rPr>
              <a:t>profile</a:t>
            </a:r>
            <a:r>
              <a:rPr lang="zh-CN" altLang="en-US" sz="1400" dirty="0">
                <a:solidFill>
                  <a:schemeClr val="bg1"/>
                </a:solidFill>
                <a:sym typeface="+mn-ea"/>
              </a:rPr>
              <a:t>，做好蓝牙与</a:t>
            </a:r>
            <a:r>
              <a:rPr lang="en-US" altLang="zh-CN" sz="1400" dirty="0">
                <a:solidFill>
                  <a:schemeClr val="bg1"/>
                </a:solidFill>
                <a:sym typeface="+mn-ea"/>
              </a:rPr>
              <a:t>ios</a:t>
            </a:r>
            <a:r>
              <a:rPr lang="zh-CN" altLang="en-US" sz="1400" dirty="0">
                <a:solidFill>
                  <a:schemeClr val="bg1"/>
                </a:solidFill>
                <a:sym typeface="+mn-ea"/>
              </a:rPr>
              <a:t>设备的兼容，增强公司现有产品的竞争力</a:t>
            </a:r>
            <a:endParaRPr lang="zh-CN" altLang="en-US" sz="1400" dirty="0">
              <a:solidFill>
                <a:schemeClr val="bg1"/>
              </a:solidFill>
              <a:sym typeface="+mn-ea"/>
            </a:endParaRPr>
          </a:p>
          <a:p>
            <a:r>
              <a:rPr lang="zh-CN" altLang="en-US" sz="1400" dirty="0">
                <a:solidFill>
                  <a:schemeClr val="bg1"/>
                </a:solidFill>
                <a:latin typeface="造字工房悦黑体验版细体" pitchFamily="50" charset="-122"/>
                <a:ea typeface="造字工房悦黑体验版细体" pitchFamily="50" charset="-122"/>
              </a:rPr>
              <a:t>做好</a:t>
            </a:r>
            <a:r>
              <a:rPr lang="en-US" altLang="zh-CN" sz="1400" dirty="0">
                <a:solidFill>
                  <a:schemeClr val="bg1"/>
                </a:solidFill>
                <a:latin typeface="造字工房悦黑体验版细体" pitchFamily="50" charset="-122"/>
                <a:ea typeface="造字工房悦黑体验版细体" pitchFamily="50" charset="-122"/>
              </a:rPr>
              <a:t>emmc nor ddr</a:t>
            </a:r>
            <a:r>
              <a:rPr lang="zh-CN" altLang="en-US" sz="1400" dirty="0">
                <a:solidFill>
                  <a:schemeClr val="bg1"/>
                </a:solidFill>
                <a:latin typeface="造字工房悦黑体验版细体" pitchFamily="50" charset="-122"/>
                <a:ea typeface="造字工房悦黑体验版细体" pitchFamily="50" charset="-122"/>
              </a:rPr>
              <a:t>等最小系统设备的预研</a:t>
            </a:r>
            <a:endParaRPr lang="zh-CN" altLang="en-US" sz="1400" dirty="0">
              <a:solidFill>
                <a:schemeClr val="bg1"/>
              </a:solidFill>
              <a:latin typeface="造字工房悦黑体验版细体" pitchFamily="50" charset="-122"/>
              <a:ea typeface="造字工房悦黑体验版细体" pitchFamily="50" charset="-122"/>
            </a:endParaRPr>
          </a:p>
        </p:txBody>
      </p:sp>
      <p:grpSp>
        <p:nvGrpSpPr>
          <p:cNvPr id="9" name="组合 8"/>
          <p:cNvGrpSpPr/>
          <p:nvPr/>
        </p:nvGrpSpPr>
        <p:grpSpPr>
          <a:xfrm>
            <a:off x="5573209" y="1497962"/>
            <a:ext cx="499431" cy="499431"/>
            <a:chOff x="7430945" y="1997282"/>
            <a:chExt cx="665908" cy="665908"/>
          </a:xfrm>
        </p:grpSpPr>
        <p:sp>
          <p:nvSpPr>
            <p:cNvPr id="35" name="椭圆 34"/>
            <p:cNvSpPr/>
            <p:nvPr/>
          </p:nvSpPr>
          <p:spPr>
            <a:xfrm>
              <a:off x="7430945" y="1997282"/>
              <a:ext cx="665908" cy="665908"/>
            </a:xfrm>
            <a:prstGeom prst="ellipse">
              <a:avLst/>
            </a:prstGeom>
            <a:solidFill>
              <a:schemeClr val="tx1">
                <a:lumMod val="75000"/>
                <a:lumOff val="25000"/>
              </a:scheme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lumMod val="65000"/>
                    <a:lumOff val="35000"/>
                  </a:schemeClr>
                </a:solidFill>
              </a:endParaRPr>
            </a:p>
          </p:txBody>
        </p:sp>
        <p:grpSp>
          <p:nvGrpSpPr>
            <p:cNvPr id="14" name="Group 105"/>
            <p:cNvGrpSpPr/>
            <p:nvPr/>
          </p:nvGrpSpPr>
          <p:grpSpPr bwMode="auto">
            <a:xfrm>
              <a:off x="7563557" y="2118422"/>
              <a:ext cx="387350" cy="387350"/>
              <a:chOff x="170" y="2375"/>
              <a:chExt cx="208" cy="208"/>
            </a:xfrm>
          </p:grpSpPr>
          <p:sp>
            <p:nvSpPr>
              <p:cNvPr id="15" name="Freeform 30"/>
              <p:cNvSpPr/>
              <p:nvPr/>
            </p:nvSpPr>
            <p:spPr bwMode="auto">
              <a:xfrm>
                <a:off x="258" y="2559"/>
                <a:ext cx="32" cy="24"/>
              </a:xfrm>
              <a:custGeom>
                <a:avLst/>
                <a:gdLst>
                  <a:gd name="T0" fmla="*/ 0 w 16"/>
                  <a:gd name="T1" fmla="*/ 128 h 12"/>
                  <a:gd name="T2" fmla="*/ 256 w 16"/>
                  <a:gd name="T3" fmla="*/ 384 h 12"/>
                  <a:gd name="T4" fmla="*/ 512 w 16"/>
                  <a:gd name="T5" fmla="*/ 128 h 12"/>
                  <a:gd name="T6" fmla="*/ 0 w 16"/>
                  <a:gd name="T7" fmla="*/ 128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2">
                    <a:moveTo>
                      <a:pt x="0" y="4"/>
                    </a:moveTo>
                    <a:cubicBezTo>
                      <a:pt x="0" y="8"/>
                      <a:pt x="4" y="12"/>
                      <a:pt x="8" y="12"/>
                    </a:cubicBezTo>
                    <a:cubicBezTo>
                      <a:pt x="12" y="12"/>
                      <a:pt x="16" y="8"/>
                      <a:pt x="16" y="4"/>
                    </a:cubicBezTo>
                    <a:cubicBezTo>
                      <a:pt x="16" y="0"/>
                      <a:pt x="0" y="0"/>
                      <a:pt x="0" y="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17" name="Freeform 39"/>
              <p:cNvSpPr/>
              <p:nvPr/>
            </p:nvSpPr>
            <p:spPr bwMode="auto">
              <a:xfrm>
                <a:off x="250" y="2551"/>
                <a:ext cx="48" cy="24"/>
              </a:xfrm>
              <a:custGeom>
                <a:avLst/>
                <a:gdLst>
                  <a:gd name="T0" fmla="*/ 768 w 24"/>
                  <a:gd name="T1" fmla="*/ 288 h 12"/>
                  <a:gd name="T2" fmla="*/ 672 w 24"/>
                  <a:gd name="T3" fmla="*/ 384 h 12"/>
                  <a:gd name="T4" fmla="*/ 96 w 24"/>
                  <a:gd name="T5" fmla="*/ 384 h 12"/>
                  <a:gd name="T6" fmla="*/ 0 w 24"/>
                  <a:gd name="T7" fmla="*/ 288 h 12"/>
                  <a:gd name="T8" fmla="*/ 0 w 24"/>
                  <a:gd name="T9" fmla="*/ 96 h 12"/>
                  <a:gd name="T10" fmla="*/ 96 w 24"/>
                  <a:gd name="T11" fmla="*/ 0 h 12"/>
                  <a:gd name="T12" fmla="*/ 672 w 24"/>
                  <a:gd name="T13" fmla="*/ 0 h 12"/>
                  <a:gd name="T14" fmla="*/ 768 w 24"/>
                  <a:gd name="T15" fmla="*/ 96 h 12"/>
                  <a:gd name="T16" fmla="*/ 768 w 24"/>
                  <a:gd name="T17" fmla="*/ 288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 h="12">
                    <a:moveTo>
                      <a:pt x="24" y="9"/>
                    </a:moveTo>
                    <a:cubicBezTo>
                      <a:pt x="24" y="11"/>
                      <a:pt x="23" y="12"/>
                      <a:pt x="21" y="12"/>
                    </a:cubicBezTo>
                    <a:cubicBezTo>
                      <a:pt x="3" y="12"/>
                      <a:pt x="3" y="12"/>
                      <a:pt x="3" y="12"/>
                    </a:cubicBezTo>
                    <a:cubicBezTo>
                      <a:pt x="1" y="12"/>
                      <a:pt x="0" y="11"/>
                      <a:pt x="0" y="9"/>
                    </a:cubicBezTo>
                    <a:cubicBezTo>
                      <a:pt x="0" y="3"/>
                      <a:pt x="0" y="3"/>
                      <a:pt x="0" y="3"/>
                    </a:cubicBezTo>
                    <a:cubicBezTo>
                      <a:pt x="0" y="1"/>
                      <a:pt x="1" y="0"/>
                      <a:pt x="3" y="0"/>
                    </a:cubicBezTo>
                    <a:cubicBezTo>
                      <a:pt x="21" y="0"/>
                      <a:pt x="21" y="0"/>
                      <a:pt x="21" y="0"/>
                    </a:cubicBezTo>
                    <a:cubicBezTo>
                      <a:pt x="23" y="0"/>
                      <a:pt x="24" y="1"/>
                      <a:pt x="24" y="3"/>
                    </a:cubicBezTo>
                    <a:lnTo>
                      <a:pt x="24" y="9"/>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21" name="Freeform 40"/>
              <p:cNvSpPr>
                <a:spLocks noEditPoints="1"/>
              </p:cNvSpPr>
              <p:nvPr/>
            </p:nvSpPr>
            <p:spPr bwMode="auto">
              <a:xfrm>
                <a:off x="228" y="2431"/>
                <a:ext cx="92" cy="112"/>
              </a:xfrm>
              <a:custGeom>
                <a:avLst/>
                <a:gdLst>
                  <a:gd name="T0" fmla="*/ 736 w 46"/>
                  <a:gd name="T1" fmla="*/ 0 h 56"/>
                  <a:gd name="T2" fmla="*/ 0 w 46"/>
                  <a:gd name="T3" fmla="*/ 768 h 56"/>
                  <a:gd name="T4" fmla="*/ 352 w 46"/>
                  <a:gd name="T5" fmla="*/ 1632 h 56"/>
                  <a:gd name="T6" fmla="*/ 352 w 46"/>
                  <a:gd name="T7" fmla="*/ 1696 h 56"/>
                  <a:gd name="T8" fmla="*/ 448 w 46"/>
                  <a:gd name="T9" fmla="*/ 1792 h 56"/>
                  <a:gd name="T10" fmla="*/ 1024 w 46"/>
                  <a:gd name="T11" fmla="*/ 1792 h 56"/>
                  <a:gd name="T12" fmla="*/ 1120 w 46"/>
                  <a:gd name="T13" fmla="*/ 1696 h 56"/>
                  <a:gd name="T14" fmla="*/ 1120 w 46"/>
                  <a:gd name="T15" fmla="*/ 1632 h 56"/>
                  <a:gd name="T16" fmla="*/ 1472 w 46"/>
                  <a:gd name="T17" fmla="*/ 768 h 56"/>
                  <a:gd name="T18" fmla="*/ 736 w 46"/>
                  <a:gd name="T19" fmla="*/ 0 h 56"/>
                  <a:gd name="T20" fmla="*/ 320 w 46"/>
                  <a:gd name="T21" fmla="*/ 1024 h 56"/>
                  <a:gd name="T22" fmla="*/ 256 w 46"/>
                  <a:gd name="T23" fmla="*/ 736 h 56"/>
                  <a:gd name="T24" fmla="*/ 736 w 46"/>
                  <a:gd name="T25" fmla="*/ 256 h 56"/>
                  <a:gd name="T26" fmla="*/ 992 w 46"/>
                  <a:gd name="T27" fmla="*/ 320 h 56"/>
                  <a:gd name="T28" fmla="*/ 960 w 46"/>
                  <a:gd name="T29" fmla="*/ 320 h 56"/>
                  <a:gd name="T30" fmla="*/ 320 w 46"/>
                  <a:gd name="T31" fmla="*/ 960 h 56"/>
                  <a:gd name="T32" fmla="*/ 320 w 46"/>
                  <a:gd name="T33" fmla="*/ 1024 h 5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 h="56">
                    <a:moveTo>
                      <a:pt x="23" y="0"/>
                    </a:moveTo>
                    <a:cubicBezTo>
                      <a:pt x="10" y="0"/>
                      <a:pt x="0" y="11"/>
                      <a:pt x="0" y="24"/>
                    </a:cubicBezTo>
                    <a:cubicBezTo>
                      <a:pt x="0" y="37"/>
                      <a:pt x="11" y="45"/>
                      <a:pt x="11" y="51"/>
                    </a:cubicBezTo>
                    <a:cubicBezTo>
                      <a:pt x="11" y="53"/>
                      <a:pt x="11" y="53"/>
                      <a:pt x="11" y="53"/>
                    </a:cubicBezTo>
                    <a:cubicBezTo>
                      <a:pt x="11" y="55"/>
                      <a:pt x="12" y="56"/>
                      <a:pt x="14" y="56"/>
                    </a:cubicBezTo>
                    <a:cubicBezTo>
                      <a:pt x="32" y="56"/>
                      <a:pt x="32" y="56"/>
                      <a:pt x="32" y="56"/>
                    </a:cubicBezTo>
                    <a:cubicBezTo>
                      <a:pt x="34" y="56"/>
                      <a:pt x="35" y="55"/>
                      <a:pt x="35" y="53"/>
                    </a:cubicBezTo>
                    <a:cubicBezTo>
                      <a:pt x="35" y="51"/>
                      <a:pt x="35" y="51"/>
                      <a:pt x="35" y="51"/>
                    </a:cubicBezTo>
                    <a:cubicBezTo>
                      <a:pt x="35" y="45"/>
                      <a:pt x="46" y="37"/>
                      <a:pt x="46" y="24"/>
                    </a:cubicBezTo>
                    <a:cubicBezTo>
                      <a:pt x="46" y="11"/>
                      <a:pt x="36" y="0"/>
                      <a:pt x="23" y="0"/>
                    </a:cubicBezTo>
                    <a:close/>
                    <a:moveTo>
                      <a:pt x="10" y="32"/>
                    </a:moveTo>
                    <a:cubicBezTo>
                      <a:pt x="9" y="29"/>
                      <a:pt x="8" y="27"/>
                      <a:pt x="8" y="23"/>
                    </a:cubicBezTo>
                    <a:cubicBezTo>
                      <a:pt x="8" y="15"/>
                      <a:pt x="15" y="8"/>
                      <a:pt x="23" y="8"/>
                    </a:cubicBezTo>
                    <a:cubicBezTo>
                      <a:pt x="26" y="8"/>
                      <a:pt x="29" y="9"/>
                      <a:pt x="31" y="10"/>
                    </a:cubicBezTo>
                    <a:cubicBezTo>
                      <a:pt x="31" y="10"/>
                      <a:pt x="30" y="10"/>
                      <a:pt x="30" y="10"/>
                    </a:cubicBezTo>
                    <a:cubicBezTo>
                      <a:pt x="19" y="10"/>
                      <a:pt x="10" y="19"/>
                      <a:pt x="10" y="30"/>
                    </a:cubicBezTo>
                    <a:cubicBezTo>
                      <a:pt x="10" y="31"/>
                      <a:pt x="10" y="31"/>
                      <a:pt x="10" y="3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22" name="Freeform 41"/>
              <p:cNvSpPr/>
              <p:nvPr/>
            </p:nvSpPr>
            <p:spPr bwMode="auto">
              <a:xfrm>
                <a:off x="266" y="2375"/>
                <a:ext cx="16" cy="40"/>
              </a:xfrm>
              <a:custGeom>
                <a:avLst/>
                <a:gdLst>
                  <a:gd name="T0" fmla="*/ 128 w 8"/>
                  <a:gd name="T1" fmla="*/ 640 h 20"/>
                  <a:gd name="T2" fmla="*/ 0 w 8"/>
                  <a:gd name="T3" fmla="*/ 512 h 20"/>
                  <a:gd name="T4" fmla="*/ 0 w 8"/>
                  <a:gd name="T5" fmla="*/ 128 h 20"/>
                  <a:gd name="T6" fmla="*/ 128 w 8"/>
                  <a:gd name="T7" fmla="*/ 0 h 20"/>
                  <a:gd name="T8" fmla="*/ 256 w 8"/>
                  <a:gd name="T9" fmla="*/ 128 h 20"/>
                  <a:gd name="T10" fmla="*/ 256 w 8"/>
                  <a:gd name="T11" fmla="*/ 512 h 20"/>
                  <a:gd name="T12" fmla="*/ 128 w 8"/>
                  <a:gd name="T13" fmla="*/ 640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 h="20">
                    <a:moveTo>
                      <a:pt x="4" y="20"/>
                    </a:moveTo>
                    <a:cubicBezTo>
                      <a:pt x="2" y="20"/>
                      <a:pt x="0" y="18"/>
                      <a:pt x="0" y="16"/>
                    </a:cubicBezTo>
                    <a:cubicBezTo>
                      <a:pt x="0" y="4"/>
                      <a:pt x="0" y="4"/>
                      <a:pt x="0" y="4"/>
                    </a:cubicBezTo>
                    <a:cubicBezTo>
                      <a:pt x="0" y="2"/>
                      <a:pt x="2" y="0"/>
                      <a:pt x="4" y="0"/>
                    </a:cubicBezTo>
                    <a:cubicBezTo>
                      <a:pt x="6" y="0"/>
                      <a:pt x="8" y="2"/>
                      <a:pt x="8" y="4"/>
                    </a:cubicBezTo>
                    <a:cubicBezTo>
                      <a:pt x="8" y="16"/>
                      <a:pt x="8" y="16"/>
                      <a:pt x="8" y="16"/>
                    </a:cubicBezTo>
                    <a:cubicBezTo>
                      <a:pt x="8" y="18"/>
                      <a:pt x="6" y="20"/>
                      <a:pt x="4" y="2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24" name="Freeform 42"/>
              <p:cNvSpPr/>
              <p:nvPr/>
            </p:nvSpPr>
            <p:spPr bwMode="auto">
              <a:xfrm>
                <a:off x="338" y="2471"/>
                <a:ext cx="40" cy="16"/>
              </a:xfrm>
              <a:custGeom>
                <a:avLst/>
                <a:gdLst>
                  <a:gd name="T0" fmla="*/ 512 w 20"/>
                  <a:gd name="T1" fmla="*/ 256 h 8"/>
                  <a:gd name="T2" fmla="*/ 128 w 20"/>
                  <a:gd name="T3" fmla="*/ 256 h 8"/>
                  <a:gd name="T4" fmla="*/ 0 w 20"/>
                  <a:gd name="T5" fmla="*/ 128 h 8"/>
                  <a:gd name="T6" fmla="*/ 128 w 20"/>
                  <a:gd name="T7" fmla="*/ 0 h 8"/>
                  <a:gd name="T8" fmla="*/ 512 w 20"/>
                  <a:gd name="T9" fmla="*/ 0 h 8"/>
                  <a:gd name="T10" fmla="*/ 640 w 20"/>
                  <a:gd name="T11" fmla="*/ 128 h 8"/>
                  <a:gd name="T12" fmla="*/ 512 w 20"/>
                  <a:gd name="T13" fmla="*/ 256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8">
                    <a:moveTo>
                      <a:pt x="16" y="8"/>
                    </a:moveTo>
                    <a:cubicBezTo>
                      <a:pt x="4" y="8"/>
                      <a:pt x="4" y="8"/>
                      <a:pt x="4" y="8"/>
                    </a:cubicBezTo>
                    <a:cubicBezTo>
                      <a:pt x="2" y="8"/>
                      <a:pt x="0" y="6"/>
                      <a:pt x="0" y="4"/>
                    </a:cubicBezTo>
                    <a:cubicBezTo>
                      <a:pt x="0" y="2"/>
                      <a:pt x="2" y="0"/>
                      <a:pt x="4" y="0"/>
                    </a:cubicBezTo>
                    <a:cubicBezTo>
                      <a:pt x="16" y="0"/>
                      <a:pt x="16" y="0"/>
                      <a:pt x="16" y="0"/>
                    </a:cubicBezTo>
                    <a:cubicBezTo>
                      <a:pt x="18" y="0"/>
                      <a:pt x="20" y="2"/>
                      <a:pt x="20" y="4"/>
                    </a:cubicBezTo>
                    <a:cubicBezTo>
                      <a:pt x="20" y="6"/>
                      <a:pt x="18" y="8"/>
                      <a:pt x="16"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25" name="Freeform 43"/>
              <p:cNvSpPr/>
              <p:nvPr/>
            </p:nvSpPr>
            <p:spPr bwMode="auto">
              <a:xfrm>
                <a:off x="170" y="2471"/>
                <a:ext cx="40" cy="16"/>
              </a:xfrm>
              <a:custGeom>
                <a:avLst/>
                <a:gdLst>
                  <a:gd name="T0" fmla="*/ 512 w 20"/>
                  <a:gd name="T1" fmla="*/ 256 h 8"/>
                  <a:gd name="T2" fmla="*/ 128 w 20"/>
                  <a:gd name="T3" fmla="*/ 256 h 8"/>
                  <a:gd name="T4" fmla="*/ 0 w 20"/>
                  <a:gd name="T5" fmla="*/ 128 h 8"/>
                  <a:gd name="T6" fmla="*/ 128 w 20"/>
                  <a:gd name="T7" fmla="*/ 0 h 8"/>
                  <a:gd name="T8" fmla="*/ 512 w 20"/>
                  <a:gd name="T9" fmla="*/ 0 h 8"/>
                  <a:gd name="T10" fmla="*/ 640 w 20"/>
                  <a:gd name="T11" fmla="*/ 128 h 8"/>
                  <a:gd name="T12" fmla="*/ 512 w 20"/>
                  <a:gd name="T13" fmla="*/ 256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8">
                    <a:moveTo>
                      <a:pt x="16" y="8"/>
                    </a:moveTo>
                    <a:cubicBezTo>
                      <a:pt x="4" y="8"/>
                      <a:pt x="4" y="8"/>
                      <a:pt x="4" y="8"/>
                    </a:cubicBezTo>
                    <a:cubicBezTo>
                      <a:pt x="2" y="8"/>
                      <a:pt x="0" y="6"/>
                      <a:pt x="0" y="4"/>
                    </a:cubicBezTo>
                    <a:cubicBezTo>
                      <a:pt x="0" y="2"/>
                      <a:pt x="2" y="0"/>
                      <a:pt x="4" y="0"/>
                    </a:cubicBezTo>
                    <a:cubicBezTo>
                      <a:pt x="16" y="0"/>
                      <a:pt x="16" y="0"/>
                      <a:pt x="16" y="0"/>
                    </a:cubicBezTo>
                    <a:cubicBezTo>
                      <a:pt x="18" y="0"/>
                      <a:pt x="20" y="2"/>
                      <a:pt x="20" y="4"/>
                    </a:cubicBezTo>
                    <a:cubicBezTo>
                      <a:pt x="20" y="6"/>
                      <a:pt x="18" y="8"/>
                      <a:pt x="16"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26" name="Freeform 44"/>
              <p:cNvSpPr/>
              <p:nvPr/>
            </p:nvSpPr>
            <p:spPr bwMode="auto">
              <a:xfrm>
                <a:off x="316" y="2521"/>
                <a:ext cx="34" cy="34"/>
              </a:xfrm>
              <a:custGeom>
                <a:avLst/>
                <a:gdLst>
                  <a:gd name="T0" fmla="*/ 416 w 17"/>
                  <a:gd name="T1" fmla="*/ 544 h 17"/>
                  <a:gd name="T2" fmla="*/ 320 w 17"/>
                  <a:gd name="T3" fmla="*/ 512 h 17"/>
                  <a:gd name="T4" fmla="*/ 64 w 17"/>
                  <a:gd name="T5" fmla="*/ 224 h 17"/>
                  <a:gd name="T6" fmla="*/ 64 w 17"/>
                  <a:gd name="T7" fmla="*/ 64 h 17"/>
                  <a:gd name="T8" fmla="*/ 224 w 17"/>
                  <a:gd name="T9" fmla="*/ 64 h 17"/>
                  <a:gd name="T10" fmla="*/ 512 w 17"/>
                  <a:gd name="T11" fmla="*/ 320 h 17"/>
                  <a:gd name="T12" fmla="*/ 512 w 17"/>
                  <a:gd name="T13" fmla="*/ 512 h 17"/>
                  <a:gd name="T14" fmla="*/ 416 w 17"/>
                  <a:gd name="T15" fmla="*/ 544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 h="17">
                    <a:moveTo>
                      <a:pt x="13" y="17"/>
                    </a:moveTo>
                    <a:cubicBezTo>
                      <a:pt x="12" y="17"/>
                      <a:pt x="11" y="17"/>
                      <a:pt x="10" y="16"/>
                    </a:cubicBezTo>
                    <a:cubicBezTo>
                      <a:pt x="2" y="7"/>
                      <a:pt x="2" y="7"/>
                      <a:pt x="2" y="7"/>
                    </a:cubicBezTo>
                    <a:cubicBezTo>
                      <a:pt x="0" y="6"/>
                      <a:pt x="0" y="3"/>
                      <a:pt x="2" y="2"/>
                    </a:cubicBezTo>
                    <a:cubicBezTo>
                      <a:pt x="3" y="0"/>
                      <a:pt x="6" y="0"/>
                      <a:pt x="7" y="2"/>
                    </a:cubicBezTo>
                    <a:cubicBezTo>
                      <a:pt x="16" y="10"/>
                      <a:pt x="16" y="10"/>
                      <a:pt x="16" y="10"/>
                    </a:cubicBezTo>
                    <a:cubicBezTo>
                      <a:pt x="17" y="12"/>
                      <a:pt x="17" y="14"/>
                      <a:pt x="16" y="16"/>
                    </a:cubicBezTo>
                    <a:cubicBezTo>
                      <a:pt x="15" y="17"/>
                      <a:pt x="14" y="17"/>
                      <a:pt x="13" y="1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27" name="Freeform 45"/>
              <p:cNvSpPr/>
              <p:nvPr/>
            </p:nvSpPr>
            <p:spPr bwMode="auto">
              <a:xfrm>
                <a:off x="198" y="2403"/>
                <a:ext cx="34" cy="34"/>
              </a:xfrm>
              <a:custGeom>
                <a:avLst/>
                <a:gdLst>
                  <a:gd name="T0" fmla="*/ 416 w 17"/>
                  <a:gd name="T1" fmla="*/ 544 h 17"/>
                  <a:gd name="T2" fmla="*/ 320 w 17"/>
                  <a:gd name="T3" fmla="*/ 480 h 17"/>
                  <a:gd name="T4" fmla="*/ 32 w 17"/>
                  <a:gd name="T5" fmla="*/ 224 h 17"/>
                  <a:gd name="T6" fmla="*/ 32 w 17"/>
                  <a:gd name="T7" fmla="*/ 32 h 17"/>
                  <a:gd name="T8" fmla="*/ 224 w 17"/>
                  <a:gd name="T9" fmla="*/ 32 h 17"/>
                  <a:gd name="T10" fmla="*/ 480 w 17"/>
                  <a:gd name="T11" fmla="*/ 320 h 17"/>
                  <a:gd name="T12" fmla="*/ 480 w 17"/>
                  <a:gd name="T13" fmla="*/ 480 h 17"/>
                  <a:gd name="T14" fmla="*/ 416 w 17"/>
                  <a:gd name="T15" fmla="*/ 544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 h="17">
                    <a:moveTo>
                      <a:pt x="13" y="17"/>
                    </a:moveTo>
                    <a:cubicBezTo>
                      <a:pt x="12" y="17"/>
                      <a:pt x="11" y="16"/>
                      <a:pt x="10" y="15"/>
                    </a:cubicBezTo>
                    <a:cubicBezTo>
                      <a:pt x="1" y="7"/>
                      <a:pt x="1" y="7"/>
                      <a:pt x="1" y="7"/>
                    </a:cubicBezTo>
                    <a:cubicBezTo>
                      <a:pt x="0" y="5"/>
                      <a:pt x="0" y="3"/>
                      <a:pt x="1" y="1"/>
                    </a:cubicBezTo>
                    <a:cubicBezTo>
                      <a:pt x="3" y="0"/>
                      <a:pt x="5" y="0"/>
                      <a:pt x="7" y="1"/>
                    </a:cubicBezTo>
                    <a:cubicBezTo>
                      <a:pt x="15" y="10"/>
                      <a:pt x="15" y="10"/>
                      <a:pt x="15" y="10"/>
                    </a:cubicBezTo>
                    <a:cubicBezTo>
                      <a:pt x="17" y="11"/>
                      <a:pt x="17" y="14"/>
                      <a:pt x="15" y="15"/>
                    </a:cubicBezTo>
                    <a:cubicBezTo>
                      <a:pt x="15" y="16"/>
                      <a:pt x="14" y="17"/>
                      <a:pt x="13" y="1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28" name="Freeform 46"/>
              <p:cNvSpPr/>
              <p:nvPr/>
            </p:nvSpPr>
            <p:spPr bwMode="auto">
              <a:xfrm>
                <a:off x="198" y="2521"/>
                <a:ext cx="34" cy="34"/>
              </a:xfrm>
              <a:custGeom>
                <a:avLst/>
                <a:gdLst>
                  <a:gd name="T0" fmla="*/ 128 w 17"/>
                  <a:gd name="T1" fmla="*/ 544 h 17"/>
                  <a:gd name="T2" fmla="*/ 32 w 17"/>
                  <a:gd name="T3" fmla="*/ 512 h 17"/>
                  <a:gd name="T4" fmla="*/ 32 w 17"/>
                  <a:gd name="T5" fmla="*/ 320 h 17"/>
                  <a:gd name="T6" fmla="*/ 320 w 17"/>
                  <a:gd name="T7" fmla="*/ 64 h 17"/>
                  <a:gd name="T8" fmla="*/ 480 w 17"/>
                  <a:gd name="T9" fmla="*/ 64 h 17"/>
                  <a:gd name="T10" fmla="*/ 480 w 17"/>
                  <a:gd name="T11" fmla="*/ 224 h 17"/>
                  <a:gd name="T12" fmla="*/ 224 w 17"/>
                  <a:gd name="T13" fmla="*/ 512 h 17"/>
                  <a:gd name="T14" fmla="*/ 128 w 17"/>
                  <a:gd name="T15" fmla="*/ 544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 h="17">
                    <a:moveTo>
                      <a:pt x="4" y="17"/>
                    </a:moveTo>
                    <a:cubicBezTo>
                      <a:pt x="3" y="17"/>
                      <a:pt x="2" y="17"/>
                      <a:pt x="1" y="16"/>
                    </a:cubicBezTo>
                    <a:cubicBezTo>
                      <a:pt x="0" y="14"/>
                      <a:pt x="0" y="12"/>
                      <a:pt x="1" y="10"/>
                    </a:cubicBezTo>
                    <a:cubicBezTo>
                      <a:pt x="10" y="2"/>
                      <a:pt x="10" y="2"/>
                      <a:pt x="10" y="2"/>
                    </a:cubicBezTo>
                    <a:cubicBezTo>
                      <a:pt x="11" y="0"/>
                      <a:pt x="14" y="0"/>
                      <a:pt x="15" y="2"/>
                    </a:cubicBezTo>
                    <a:cubicBezTo>
                      <a:pt x="17" y="3"/>
                      <a:pt x="17" y="6"/>
                      <a:pt x="15" y="7"/>
                    </a:cubicBezTo>
                    <a:cubicBezTo>
                      <a:pt x="7" y="16"/>
                      <a:pt x="7" y="16"/>
                      <a:pt x="7" y="16"/>
                    </a:cubicBezTo>
                    <a:cubicBezTo>
                      <a:pt x="6" y="17"/>
                      <a:pt x="5" y="17"/>
                      <a:pt x="4" y="1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29" name="Freeform 47"/>
              <p:cNvSpPr/>
              <p:nvPr/>
            </p:nvSpPr>
            <p:spPr bwMode="auto">
              <a:xfrm>
                <a:off x="316" y="2403"/>
                <a:ext cx="34" cy="34"/>
              </a:xfrm>
              <a:custGeom>
                <a:avLst/>
                <a:gdLst>
                  <a:gd name="T0" fmla="*/ 128 w 17"/>
                  <a:gd name="T1" fmla="*/ 544 h 17"/>
                  <a:gd name="T2" fmla="*/ 64 w 17"/>
                  <a:gd name="T3" fmla="*/ 480 h 17"/>
                  <a:gd name="T4" fmla="*/ 64 w 17"/>
                  <a:gd name="T5" fmla="*/ 320 h 17"/>
                  <a:gd name="T6" fmla="*/ 320 w 17"/>
                  <a:gd name="T7" fmla="*/ 32 h 17"/>
                  <a:gd name="T8" fmla="*/ 512 w 17"/>
                  <a:gd name="T9" fmla="*/ 32 h 17"/>
                  <a:gd name="T10" fmla="*/ 512 w 17"/>
                  <a:gd name="T11" fmla="*/ 224 h 17"/>
                  <a:gd name="T12" fmla="*/ 224 w 17"/>
                  <a:gd name="T13" fmla="*/ 480 h 17"/>
                  <a:gd name="T14" fmla="*/ 128 w 17"/>
                  <a:gd name="T15" fmla="*/ 544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 h="17">
                    <a:moveTo>
                      <a:pt x="4" y="17"/>
                    </a:moveTo>
                    <a:cubicBezTo>
                      <a:pt x="3" y="17"/>
                      <a:pt x="2" y="16"/>
                      <a:pt x="2" y="15"/>
                    </a:cubicBezTo>
                    <a:cubicBezTo>
                      <a:pt x="0" y="14"/>
                      <a:pt x="0" y="11"/>
                      <a:pt x="2" y="10"/>
                    </a:cubicBezTo>
                    <a:cubicBezTo>
                      <a:pt x="10" y="1"/>
                      <a:pt x="10" y="1"/>
                      <a:pt x="10" y="1"/>
                    </a:cubicBezTo>
                    <a:cubicBezTo>
                      <a:pt x="12" y="0"/>
                      <a:pt x="14" y="0"/>
                      <a:pt x="16" y="1"/>
                    </a:cubicBezTo>
                    <a:cubicBezTo>
                      <a:pt x="17" y="3"/>
                      <a:pt x="17" y="5"/>
                      <a:pt x="16" y="7"/>
                    </a:cubicBezTo>
                    <a:cubicBezTo>
                      <a:pt x="7" y="15"/>
                      <a:pt x="7" y="15"/>
                      <a:pt x="7" y="15"/>
                    </a:cubicBezTo>
                    <a:cubicBezTo>
                      <a:pt x="7" y="16"/>
                      <a:pt x="5" y="17"/>
                      <a:pt x="4" y="1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grpSp>
      </p:grpSp>
      <p:grpSp>
        <p:nvGrpSpPr>
          <p:cNvPr id="10" name="组合 9"/>
          <p:cNvGrpSpPr/>
          <p:nvPr/>
        </p:nvGrpSpPr>
        <p:grpSpPr>
          <a:xfrm>
            <a:off x="5573209" y="3607637"/>
            <a:ext cx="499431" cy="499431"/>
            <a:chOff x="7430945" y="4810183"/>
            <a:chExt cx="665908" cy="665908"/>
          </a:xfrm>
        </p:grpSpPr>
        <p:sp>
          <p:nvSpPr>
            <p:cNvPr id="36" name="椭圆 35"/>
            <p:cNvSpPr/>
            <p:nvPr/>
          </p:nvSpPr>
          <p:spPr>
            <a:xfrm>
              <a:off x="7430945" y="4810183"/>
              <a:ext cx="665908" cy="665908"/>
            </a:xfrm>
            <a:prstGeom prst="ellipse">
              <a:avLst/>
            </a:prstGeom>
            <a:solidFill>
              <a:schemeClr val="tx1">
                <a:lumMod val="75000"/>
                <a:lumOff val="25000"/>
              </a:scheme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lumMod val="65000"/>
                    <a:lumOff val="35000"/>
                  </a:schemeClr>
                </a:solidFill>
              </a:endParaRPr>
            </a:p>
          </p:txBody>
        </p:sp>
        <p:grpSp>
          <p:nvGrpSpPr>
            <p:cNvPr id="30" name="Group 301"/>
            <p:cNvGrpSpPr/>
            <p:nvPr/>
          </p:nvGrpSpPr>
          <p:grpSpPr bwMode="auto">
            <a:xfrm>
              <a:off x="7560382" y="4946287"/>
              <a:ext cx="393700" cy="393700"/>
              <a:chOff x="-564" y="1641"/>
              <a:chExt cx="204" cy="204"/>
            </a:xfrm>
          </p:grpSpPr>
          <p:sp>
            <p:nvSpPr>
              <p:cNvPr id="31" name="Freeform 109"/>
              <p:cNvSpPr/>
              <p:nvPr/>
            </p:nvSpPr>
            <p:spPr bwMode="auto">
              <a:xfrm>
                <a:off x="-436" y="1661"/>
                <a:ext cx="8" cy="4"/>
              </a:xfrm>
              <a:custGeom>
                <a:avLst/>
                <a:gdLst>
                  <a:gd name="T0" fmla="*/ 32 w 4"/>
                  <a:gd name="T1" fmla="*/ 32 h 2"/>
                  <a:gd name="T2" fmla="*/ 32 w 4"/>
                  <a:gd name="T3" fmla="*/ 32 h 2"/>
                  <a:gd name="T4" fmla="*/ 32 w 4"/>
                  <a:gd name="T5" fmla="*/ 32 h 2"/>
                  <a:gd name="T6" fmla="*/ 32 w 4"/>
                  <a:gd name="T7" fmla="*/ 64 h 2"/>
                  <a:gd name="T8" fmla="*/ 64 w 4"/>
                  <a:gd name="T9" fmla="*/ 64 h 2"/>
                  <a:gd name="T10" fmla="*/ 96 w 4"/>
                  <a:gd name="T11" fmla="*/ 64 h 2"/>
                  <a:gd name="T12" fmla="*/ 96 w 4"/>
                  <a:gd name="T13" fmla="*/ 64 h 2"/>
                  <a:gd name="T14" fmla="*/ 96 w 4"/>
                  <a:gd name="T15" fmla="*/ 64 h 2"/>
                  <a:gd name="T16" fmla="*/ 96 w 4"/>
                  <a:gd name="T17" fmla="*/ 64 h 2"/>
                  <a:gd name="T18" fmla="*/ 96 w 4"/>
                  <a:gd name="T19" fmla="*/ 64 h 2"/>
                  <a:gd name="T20" fmla="*/ 96 w 4"/>
                  <a:gd name="T21" fmla="*/ 64 h 2"/>
                  <a:gd name="T22" fmla="*/ 128 w 4"/>
                  <a:gd name="T23" fmla="*/ 64 h 2"/>
                  <a:gd name="T24" fmla="*/ 128 w 4"/>
                  <a:gd name="T25" fmla="*/ 64 h 2"/>
                  <a:gd name="T26" fmla="*/ 128 w 4"/>
                  <a:gd name="T27" fmla="*/ 64 h 2"/>
                  <a:gd name="T28" fmla="*/ 128 w 4"/>
                  <a:gd name="T29" fmla="*/ 32 h 2"/>
                  <a:gd name="T30" fmla="*/ 128 w 4"/>
                  <a:gd name="T31" fmla="*/ 32 h 2"/>
                  <a:gd name="T32" fmla="*/ 96 w 4"/>
                  <a:gd name="T33" fmla="*/ 0 h 2"/>
                  <a:gd name="T34" fmla="*/ 96 w 4"/>
                  <a:gd name="T35" fmla="*/ 0 h 2"/>
                  <a:gd name="T36" fmla="*/ 96 w 4"/>
                  <a:gd name="T37" fmla="*/ 0 h 2"/>
                  <a:gd name="T38" fmla="*/ 64 w 4"/>
                  <a:gd name="T39" fmla="*/ 0 h 2"/>
                  <a:gd name="T40" fmla="*/ 64 w 4"/>
                  <a:gd name="T41" fmla="*/ 0 h 2"/>
                  <a:gd name="T42" fmla="*/ 64 w 4"/>
                  <a:gd name="T43" fmla="*/ 0 h 2"/>
                  <a:gd name="T44" fmla="*/ 64 w 4"/>
                  <a:gd name="T45" fmla="*/ 0 h 2"/>
                  <a:gd name="T46" fmla="*/ 32 w 4"/>
                  <a:gd name="T47" fmla="*/ 0 h 2"/>
                  <a:gd name="T48" fmla="*/ 32 w 4"/>
                  <a:gd name="T49" fmla="*/ 0 h 2"/>
                  <a:gd name="T50" fmla="*/ 32 w 4"/>
                  <a:gd name="T51" fmla="*/ 0 h 2"/>
                  <a:gd name="T52" fmla="*/ 32 w 4"/>
                  <a:gd name="T53" fmla="*/ 0 h 2"/>
                  <a:gd name="T54" fmla="*/ 0 w 4"/>
                  <a:gd name="T55" fmla="*/ 0 h 2"/>
                  <a:gd name="T56" fmla="*/ 0 w 4"/>
                  <a:gd name="T57" fmla="*/ 0 h 2"/>
                  <a:gd name="T58" fmla="*/ 0 w 4"/>
                  <a:gd name="T59" fmla="*/ 0 h 2"/>
                  <a:gd name="T60" fmla="*/ 32 w 4"/>
                  <a:gd name="T61" fmla="*/ 32 h 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 h="2">
                    <a:moveTo>
                      <a:pt x="1" y="1"/>
                    </a:moveTo>
                    <a:cubicBezTo>
                      <a:pt x="1" y="1"/>
                      <a:pt x="1" y="1"/>
                      <a:pt x="1" y="1"/>
                    </a:cubicBezTo>
                    <a:cubicBezTo>
                      <a:pt x="1" y="1"/>
                      <a:pt x="1" y="1"/>
                      <a:pt x="1" y="1"/>
                    </a:cubicBezTo>
                    <a:cubicBezTo>
                      <a:pt x="1" y="2"/>
                      <a:pt x="1" y="2"/>
                      <a:pt x="1" y="2"/>
                    </a:cubicBezTo>
                    <a:cubicBezTo>
                      <a:pt x="2" y="2"/>
                      <a:pt x="2" y="2"/>
                      <a:pt x="2" y="2"/>
                    </a:cubicBezTo>
                    <a:cubicBezTo>
                      <a:pt x="2" y="2"/>
                      <a:pt x="2" y="2"/>
                      <a:pt x="3" y="2"/>
                    </a:cubicBezTo>
                    <a:cubicBezTo>
                      <a:pt x="3" y="2"/>
                      <a:pt x="3" y="2"/>
                      <a:pt x="3" y="2"/>
                    </a:cubicBezTo>
                    <a:cubicBezTo>
                      <a:pt x="3" y="2"/>
                      <a:pt x="3" y="2"/>
                      <a:pt x="3" y="2"/>
                    </a:cubicBezTo>
                    <a:cubicBezTo>
                      <a:pt x="3" y="2"/>
                      <a:pt x="3" y="2"/>
                      <a:pt x="3" y="2"/>
                    </a:cubicBezTo>
                    <a:cubicBezTo>
                      <a:pt x="3" y="2"/>
                      <a:pt x="3" y="2"/>
                      <a:pt x="3" y="2"/>
                    </a:cubicBezTo>
                    <a:cubicBezTo>
                      <a:pt x="4" y="2"/>
                      <a:pt x="4" y="2"/>
                      <a:pt x="3" y="2"/>
                    </a:cubicBezTo>
                    <a:cubicBezTo>
                      <a:pt x="4" y="2"/>
                      <a:pt x="4" y="2"/>
                      <a:pt x="4" y="2"/>
                    </a:cubicBezTo>
                    <a:cubicBezTo>
                      <a:pt x="4" y="2"/>
                      <a:pt x="4" y="2"/>
                      <a:pt x="4" y="2"/>
                    </a:cubicBezTo>
                    <a:cubicBezTo>
                      <a:pt x="4" y="2"/>
                      <a:pt x="4" y="2"/>
                      <a:pt x="4" y="2"/>
                    </a:cubicBezTo>
                    <a:cubicBezTo>
                      <a:pt x="4" y="1"/>
                      <a:pt x="4" y="1"/>
                      <a:pt x="4" y="1"/>
                    </a:cubicBezTo>
                    <a:cubicBezTo>
                      <a:pt x="4" y="1"/>
                      <a:pt x="4" y="1"/>
                      <a:pt x="4" y="1"/>
                    </a:cubicBezTo>
                    <a:cubicBezTo>
                      <a:pt x="4" y="1"/>
                      <a:pt x="4" y="1"/>
                      <a:pt x="3" y="0"/>
                    </a:cubicBezTo>
                    <a:cubicBezTo>
                      <a:pt x="3" y="0"/>
                      <a:pt x="3" y="0"/>
                      <a:pt x="3" y="0"/>
                    </a:cubicBezTo>
                    <a:cubicBezTo>
                      <a:pt x="3" y="0"/>
                      <a:pt x="3" y="0"/>
                      <a:pt x="3" y="0"/>
                    </a:cubicBezTo>
                    <a:cubicBezTo>
                      <a:pt x="2" y="0"/>
                      <a:pt x="2" y="0"/>
                      <a:pt x="2" y="0"/>
                    </a:cubicBezTo>
                    <a:cubicBezTo>
                      <a:pt x="2" y="0"/>
                      <a:pt x="2" y="0"/>
                      <a:pt x="2" y="0"/>
                    </a:cubicBezTo>
                    <a:cubicBezTo>
                      <a:pt x="2" y="0"/>
                      <a:pt x="2" y="0"/>
                      <a:pt x="2" y="0"/>
                    </a:cubicBezTo>
                    <a:cubicBezTo>
                      <a:pt x="2" y="0"/>
                      <a:pt x="2" y="0"/>
                      <a:pt x="2"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1"/>
                      <a:pt x="0" y="1"/>
                      <a:pt x="1"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32" name="Freeform 110"/>
              <p:cNvSpPr>
                <a:spLocks noEditPoints="1"/>
              </p:cNvSpPr>
              <p:nvPr/>
            </p:nvSpPr>
            <p:spPr bwMode="auto">
              <a:xfrm>
                <a:off x="-450" y="1659"/>
                <a:ext cx="82" cy="158"/>
              </a:xfrm>
              <a:custGeom>
                <a:avLst/>
                <a:gdLst>
                  <a:gd name="T0" fmla="*/ 576 w 41"/>
                  <a:gd name="T1" fmla="*/ 32 h 79"/>
                  <a:gd name="T2" fmla="*/ 512 w 41"/>
                  <a:gd name="T3" fmla="*/ 32 h 79"/>
                  <a:gd name="T4" fmla="*/ 480 w 41"/>
                  <a:gd name="T5" fmla="*/ 32 h 79"/>
                  <a:gd name="T6" fmla="*/ 576 w 41"/>
                  <a:gd name="T7" fmla="*/ 64 h 79"/>
                  <a:gd name="T8" fmla="*/ 608 w 41"/>
                  <a:gd name="T9" fmla="*/ 128 h 79"/>
                  <a:gd name="T10" fmla="*/ 544 w 41"/>
                  <a:gd name="T11" fmla="*/ 128 h 79"/>
                  <a:gd name="T12" fmla="*/ 672 w 41"/>
                  <a:gd name="T13" fmla="*/ 192 h 79"/>
                  <a:gd name="T14" fmla="*/ 544 w 41"/>
                  <a:gd name="T15" fmla="*/ 192 h 79"/>
                  <a:gd name="T16" fmla="*/ 416 w 41"/>
                  <a:gd name="T17" fmla="*/ 160 h 79"/>
                  <a:gd name="T18" fmla="*/ 384 w 41"/>
                  <a:gd name="T19" fmla="*/ 288 h 79"/>
                  <a:gd name="T20" fmla="*/ 448 w 41"/>
                  <a:gd name="T21" fmla="*/ 448 h 79"/>
                  <a:gd name="T22" fmla="*/ 416 w 41"/>
                  <a:gd name="T23" fmla="*/ 512 h 79"/>
                  <a:gd name="T24" fmla="*/ 288 w 41"/>
                  <a:gd name="T25" fmla="*/ 384 h 79"/>
                  <a:gd name="T26" fmla="*/ 224 w 41"/>
                  <a:gd name="T27" fmla="*/ 448 h 79"/>
                  <a:gd name="T28" fmla="*/ 192 w 41"/>
                  <a:gd name="T29" fmla="*/ 512 h 79"/>
                  <a:gd name="T30" fmla="*/ 288 w 41"/>
                  <a:gd name="T31" fmla="*/ 544 h 79"/>
                  <a:gd name="T32" fmla="*/ 288 w 41"/>
                  <a:gd name="T33" fmla="*/ 608 h 79"/>
                  <a:gd name="T34" fmla="*/ 288 w 41"/>
                  <a:gd name="T35" fmla="*/ 672 h 79"/>
                  <a:gd name="T36" fmla="*/ 224 w 41"/>
                  <a:gd name="T37" fmla="*/ 768 h 79"/>
                  <a:gd name="T38" fmla="*/ 224 w 41"/>
                  <a:gd name="T39" fmla="*/ 960 h 79"/>
                  <a:gd name="T40" fmla="*/ 32 w 41"/>
                  <a:gd name="T41" fmla="*/ 1248 h 79"/>
                  <a:gd name="T42" fmla="*/ 32 w 41"/>
                  <a:gd name="T43" fmla="*/ 1472 h 79"/>
                  <a:gd name="T44" fmla="*/ 160 w 41"/>
                  <a:gd name="T45" fmla="*/ 1632 h 79"/>
                  <a:gd name="T46" fmla="*/ 384 w 41"/>
                  <a:gd name="T47" fmla="*/ 1696 h 79"/>
                  <a:gd name="T48" fmla="*/ 544 w 41"/>
                  <a:gd name="T49" fmla="*/ 1696 h 79"/>
                  <a:gd name="T50" fmla="*/ 608 w 41"/>
                  <a:gd name="T51" fmla="*/ 1920 h 79"/>
                  <a:gd name="T52" fmla="*/ 544 w 41"/>
                  <a:gd name="T53" fmla="*/ 2144 h 79"/>
                  <a:gd name="T54" fmla="*/ 448 w 41"/>
                  <a:gd name="T55" fmla="*/ 2464 h 79"/>
                  <a:gd name="T56" fmla="*/ 576 w 41"/>
                  <a:gd name="T57" fmla="*/ 2464 h 79"/>
                  <a:gd name="T58" fmla="*/ 768 w 41"/>
                  <a:gd name="T59" fmla="*/ 2336 h 79"/>
                  <a:gd name="T60" fmla="*/ 896 w 41"/>
                  <a:gd name="T61" fmla="*/ 2208 h 79"/>
                  <a:gd name="T62" fmla="*/ 832 w 41"/>
                  <a:gd name="T63" fmla="*/ 2336 h 79"/>
                  <a:gd name="T64" fmla="*/ 928 w 41"/>
                  <a:gd name="T65" fmla="*/ 2304 h 79"/>
                  <a:gd name="T66" fmla="*/ 1024 w 41"/>
                  <a:gd name="T67" fmla="*/ 2240 h 79"/>
                  <a:gd name="T68" fmla="*/ 1088 w 41"/>
                  <a:gd name="T69" fmla="*/ 2080 h 79"/>
                  <a:gd name="T70" fmla="*/ 1024 w 41"/>
                  <a:gd name="T71" fmla="*/ 2048 h 79"/>
                  <a:gd name="T72" fmla="*/ 1088 w 41"/>
                  <a:gd name="T73" fmla="*/ 1856 h 79"/>
                  <a:gd name="T74" fmla="*/ 1248 w 41"/>
                  <a:gd name="T75" fmla="*/ 1568 h 79"/>
                  <a:gd name="T76" fmla="*/ 1216 w 41"/>
                  <a:gd name="T77" fmla="*/ 1472 h 79"/>
                  <a:gd name="T78" fmla="*/ 1312 w 41"/>
                  <a:gd name="T79" fmla="*/ 1344 h 79"/>
                  <a:gd name="T80" fmla="*/ 1152 w 41"/>
                  <a:gd name="T81" fmla="*/ 1344 h 79"/>
                  <a:gd name="T82" fmla="*/ 704 w 41"/>
                  <a:gd name="T83" fmla="*/ 928 h 79"/>
                  <a:gd name="T84" fmla="*/ 736 w 41"/>
                  <a:gd name="T85" fmla="*/ 800 h 79"/>
                  <a:gd name="T86" fmla="*/ 800 w 41"/>
                  <a:gd name="T87" fmla="*/ 832 h 79"/>
                  <a:gd name="T88" fmla="*/ 896 w 41"/>
                  <a:gd name="T89" fmla="*/ 896 h 79"/>
                  <a:gd name="T90" fmla="*/ 992 w 41"/>
                  <a:gd name="T91" fmla="*/ 928 h 79"/>
                  <a:gd name="T92" fmla="*/ 960 w 41"/>
                  <a:gd name="T93" fmla="*/ 992 h 79"/>
                  <a:gd name="T94" fmla="*/ 800 w 41"/>
                  <a:gd name="T95" fmla="*/ 960 h 79"/>
                  <a:gd name="T96" fmla="*/ 576 w 41"/>
                  <a:gd name="T97" fmla="*/ 448 h 79"/>
                  <a:gd name="T98" fmla="*/ 640 w 41"/>
                  <a:gd name="T99" fmla="*/ 416 h 79"/>
                  <a:gd name="T100" fmla="*/ 864 w 41"/>
                  <a:gd name="T101" fmla="*/ 672 h 79"/>
                  <a:gd name="T102" fmla="*/ 992 w 41"/>
                  <a:gd name="T103" fmla="*/ 704 h 79"/>
                  <a:gd name="T104" fmla="*/ 864 w 41"/>
                  <a:gd name="T105" fmla="*/ 704 h 79"/>
                  <a:gd name="T106" fmla="*/ 864 w 41"/>
                  <a:gd name="T107" fmla="*/ 832 h 79"/>
                  <a:gd name="T108" fmla="*/ 448 w 41"/>
                  <a:gd name="T109" fmla="*/ 800 h 79"/>
                  <a:gd name="T110" fmla="*/ 480 w 41"/>
                  <a:gd name="T111" fmla="*/ 736 h 79"/>
                  <a:gd name="T112" fmla="*/ 544 w 41"/>
                  <a:gd name="T113" fmla="*/ 768 h 79"/>
                  <a:gd name="T114" fmla="*/ 608 w 41"/>
                  <a:gd name="T115" fmla="*/ 736 h 79"/>
                  <a:gd name="T116" fmla="*/ 640 w 41"/>
                  <a:gd name="T117" fmla="*/ 800 h 79"/>
                  <a:gd name="T118" fmla="*/ 608 w 41"/>
                  <a:gd name="T119" fmla="*/ 832 h 79"/>
                  <a:gd name="T120" fmla="*/ 960 w 41"/>
                  <a:gd name="T121" fmla="*/ 2144 h 7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1" h="79">
                    <a:moveTo>
                      <a:pt x="41" y="38"/>
                    </a:moveTo>
                    <a:cubicBezTo>
                      <a:pt x="41" y="36"/>
                      <a:pt x="41" y="36"/>
                      <a:pt x="41" y="36"/>
                    </a:cubicBezTo>
                    <a:cubicBezTo>
                      <a:pt x="41" y="36"/>
                      <a:pt x="41" y="36"/>
                      <a:pt x="41" y="36"/>
                    </a:cubicBezTo>
                    <a:cubicBezTo>
                      <a:pt x="41" y="36"/>
                      <a:pt x="41" y="35"/>
                      <a:pt x="41" y="35"/>
                    </a:cubicBezTo>
                    <a:cubicBezTo>
                      <a:pt x="39" y="25"/>
                      <a:pt x="34" y="15"/>
                      <a:pt x="26" y="8"/>
                    </a:cubicBezTo>
                    <a:cubicBezTo>
                      <a:pt x="24" y="6"/>
                      <a:pt x="22" y="4"/>
                      <a:pt x="19" y="2"/>
                    </a:cubicBezTo>
                    <a:cubicBezTo>
                      <a:pt x="19" y="2"/>
                      <a:pt x="19" y="2"/>
                      <a:pt x="19" y="2"/>
                    </a:cubicBezTo>
                    <a:cubicBezTo>
                      <a:pt x="19" y="2"/>
                      <a:pt x="19" y="2"/>
                      <a:pt x="19" y="2"/>
                    </a:cubicBezTo>
                    <a:cubicBezTo>
                      <a:pt x="19" y="2"/>
                      <a:pt x="19" y="2"/>
                      <a:pt x="19" y="2"/>
                    </a:cubicBezTo>
                    <a:cubicBezTo>
                      <a:pt x="18" y="2"/>
                      <a:pt x="18" y="1"/>
                      <a:pt x="18" y="1"/>
                    </a:cubicBezTo>
                    <a:cubicBezTo>
                      <a:pt x="18" y="1"/>
                      <a:pt x="18" y="1"/>
                      <a:pt x="18" y="1"/>
                    </a:cubicBezTo>
                    <a:cubicBezTo>
                      <a:pt x="18"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7" y="1"/>
                      <a:pt x="17" y="1"/>
                    </a:cubicBezTo>
                    <a:cubicBezTo>
                      <a:pt x="17" y="1"/>
                      <a:pt x="16" y="1"/>
                      <a:pt x="16" y="1"/>
                    </a:cubicBezTo>
                    <a:cubicBezTo>
                      <a:pt x="16" y="1"/>
                      <a:pt x="16" y="1"/>
                      <a:pt x="16" y="1"/>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5" y="0"/>
                      <a:pt x="15" y="0"/>
                    </a:cubicBezTo>
                    <a:cubicBezTo>
                      <a:pt x="15" y="0"/>
                      <a:pt x="15" y="0"/>
                      <a:pt x="15" y="0"/>
                    </a:cubicBezTo>
                    <a:cubicBezTo>
                      <a:pt x="15" y="1"/>
                      <a:pt x="15" y="1"/>
                      <a:pt x="15" y="1"/>
                    </a:cubicBezTo>
                    <a:cubicBezTo>
                      <a:pt x="15" y="1"/>
                      <a:pt x="15" y="1"/>
                      <a:pt x="16" y="1"/>
                    </a:cubicBezTo>
                    <a:cubicBezTo>
                      <a:pt x="16" y="1"/>
                      <a:pt x="16" y="1"/>
                      <a:pt x="16" y="1"/>
                    </a:cubicBezTo>
                    <a:cubicBezTo>
                      <a:pt x="16" y="1"/>
                      <a:pt x="16" y="1"/>
                      <a:pt x="17" y="2"/>
                    </a:cubicBezTo>
                    <a:cubicBezTo>
                      <a:pt x="17" y="2"/>
                      <a:pt x="17" y="2"/>
                      <a:pt x="17" y="2"/>
                    </a:cubicBezTo>
                    <a:cubicBezTo>
                      <a:pt x="17" y="2"/>
                      <a:pt x="17" y="2"/>
                      <a:pt x="17" y="2"/>
                    </a:cubicBezTo>
                    <a:cubicBezTo>
                      <a:pt x="17" y="2"/>
                      <a:pt x="17" y="2"/>
                      <a:pt x="17" y="2"/>
                    </a:cubicBezTo>
                    <a:cubicBezTo>
                      <a:pt x="17" y="2"/>
                      <a:pt x="17" y="2"/>
                      <a:pt x="17" y="2"/>
                    </a:cubicBezTo>
                    <a:cubicBezTo>
                      <a:pt x="17" y="2"/>
                      <a:pt x="18" y="2"/>
                      <a:pt x="18" y="2"/>
                    </a:cubicBezTo>
                    <a:cubicBezTo>
                      <a:pt x="18" y="2"/>
                      <a:pt x="18" y="2"/>
                      <a:pt x="18" y="2"/>
                    </a:cubicBezTo>
                    <a:cubicBezTo>
                      <a:pt x="18" y="2"/>
                      <a:pt x="18" y="2"/>
                      <a:pt x="18" y="2"/>
                    </a:cubicBezTo>
                    <a:cubicBezTo>
                      <a:pt x="18" y="3"/>
                      <a:pt x="18" y="3"/>
                      <a:pt x="18" y="3"/>
                    </a:cubicBezTo>
                    <a:cubicBezTo>
                      <a:pt x="18" y="3"/>
                      <a:pt x="18" y="3"/>
                      <a:pt x="18" y="3"/>
                    </a:cubicBezTo>
                    <a:cubicBezTo>
                      <a:pt x="19" y="3"/>
                      <a:pt x="19" y="3"/>
                      <a:pt x="19" y="3"/>
                    </a:cubicBezTo>
                    <a:cubicBezTo>
                      <a:pt x="19" y="3"/>
                      <a:pt x="19" y="3"/>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19" y="4"/>
                      <a:pt x="19" y="4"/>
                      <a:pt x="19" y="4"/>
                    </a:cubicBezTo>
                    <a:cubicBezTo>
                      <a:pt x="19" y="4"/>
                      <a:pt x="19" y="4"/>
                      <a:pt x="19" y="4"/>
                    </a:cubicBezTo>
                    <a:cubicBezTo>
                      <a:pt x="19" y="4"/>
                      <a:pt x="19" y="3"/>
                      <a:pt x="18" y="3"/>
                    </a:cubicBezTo>
                    <a:cubicBezTo>
                      <a:pt x="18" y="3"/>
                      <a:pt x="18" y="3"/>
                      <a:pt x="18" y="3"/>
                    </a:cubicBezTo>
                    <a:cubicBezTo>
                      <a:pt x="18" y="3"/>
                      <a:pt x="18" y="3"/>
                      <a:pt x="18" y="3"/>
                    </a:cubicBezTo>
                    <a:cubicBezTo>
                      <a:pt x="18" y="3"/>
                      <a:pt x="18" y="2"/>
                      <a:pt x="18" y="2"/>
                    </a:cubicBezTo>
                    <a:cubicBezTo>
                      <a:pt x="18" y="2"/>
                      <a:pt x="18" y="2"/>
                      <a:pt x="17" y="2"/>
                    </a:cubicBezTo>
                    <a:cubicBezTo>
                      <a:pt x="17" y="2"/>
                      <a:pt x="17" y="2"/>
                      <a:pt x="17" y="2"/>
                    </a:cubicBezTo>
                    <a:cubicBezTo>
                      <a:pt x="17" y="2"/>
                      <a:pt x="16" y="2"/>
                      <a:pt x="16" y="2"/>
                    </a:cubicBezTo>
                    <a:cubicBezTo>
                      <a:pt x="16" y="2"/>
                      <a:pt x="16" y="3"/>
                      <a:pt x="16" y="3"/>
                    </a:cubicBezTo>
                    <a:cubicBezTo>
                      <a:pt x="17" y="3"/>
                      <a:pt x="17" y="3"/>
                      <a:pt x="17" y="4"/>
                    </a:cubicBezTo>
                    <a:cubicBezTo>
                      <a:pt x="17" y="4"/>
                      <a:pt x="17" y="4"/>
                      <a:pt x="17" y="4"/>
                    </a:cubicBezTo>
                    <a:cubicBezTo>
                      <a:pt x="18" y="4"/>
                      <a:pt x="18" y="4"/>
                      <a:pt x="18" y="4"/>
                    </a:cubicBezTo>
                    <a:cubicBezTo>
                      <a:pt x="18" y="4"/>
                      <a:pt x="18" y="4"/>
                      <a:pt x="18" y="5"/>
                    </a:cubicBezTo>
                    <a:cubicBezTo>
                      <a:pt x="18" y="5"/>
                      <a:pt x="18" y="5"/>
                      <a:pt x="18" y="5"/>
                    </a:cubicBezTo>
                    <a:cubicBezTo>
                      <a:pt x="18" y="5"/>
                      <a:pt x="18" y="5"/>
                      <a:pt x="20" y="6"/>
                    </a:cubicBezTo>
                    <a:cubicBezTo>
                      <a:pt x="20" y="6"/>
                      <a:pt x="20" y="6"/>
                      <a:pt x="20" y="6"/>
                    </a:cubicBezTo>
                    <a:cubicBezTo>
                      <a:pt x="20" y="6"/>
                      <a:pt x="20" y="6"/>
                      <a:pt x="20" y="6"/>
                    </a:cubicBezTo>
                    <a:cubicBezTo>
                      <a:pt x="20" y="6"/>
                      <a:pt x="20" y="6"/>
                      <a:pt x="20" y="6"/>
                    </a:cubicBezTo>
                    <a:cubicBezTo>
                      <a:pt x="20" y="6"/>
                      <a:pt x="21" y="6"/>
                      <a:pt x="21" y="6"/>
                    </a:cubicBezTo>
                    <a:cubicBezTo>
                      <a:pt x="21" y="6"/>
                      <a:pt x="20" y="6"/>
                      <a:pt x="21" y="6"/>
                    </a:cubicBezTo>
                    <a:cubicBezTo>
                      <a:pt x="21" y="6"/>
                      <a:pt x="21" y="6"/>
                      <a:pt x="21" y="6"/>
                    </a:cubicBezTo>
                    <a:cubicBezTo>
                      <a:pt x="20" y="6"/>
                      <a:pt x="20" y="6"/>
                      <a:pt x="20" y="6"/>
                    </a:cubicBezTo>
                    <a:cubicBezTo>
                      <a:pt x="20" y="6"/>
                      <a:pt x="19" y="6"/>
                      <a:pt x="19" y="6"/>
                    </a:cubicBezTo>
                    <a:cubicBezTo>
                      <a:pt x="19" y="6"/>
                      <a:pt x="19" y="6"/>
                      <a:pt x="19" y="6"/>
                    </a:cubicBezTo>
                    <a:cubicBezTo>
                      <a:pt x="19" y="6"/>
                      <a:pt x="19" y="6"/>
                      <a:pt x="19" y="6"/>
                    </a:cubicBezTo>
                    <a:cubicBezTo>
                      <a:pt x="18" y="6"/>
                      <a:pt x="18" y="6"/>
                      <a:pt x="18" y="6"/>
                    </a:cubicBezTo>
                    <a:cubicBezTo>
                      <a:pt x="18" y="6"/>
                      <a:pt x="18" y="6"/>
                      <a:pt x="18" y="6"/>
                    </a:cubicBezTo>
                    <a:cubicBezTo>
                      <a:pt x="17" y="5"/>
                      <a:pt x="17" y="5"/>
                      <a:pt x="17" y="5"/>
                    </a:cubicBezTo>
                    <a:cubicBezTo>
                      <a:pt x="17" y="5"/>
                      <a:pt x="17" y="5"/>
                      <a:pt x="17" y="5"/>
                    </a:cubicBezTo>
                    <a:cubicBezTo>
                      <a:pt x="17" y="6"/>
                      <a:pt x="17" y="6"/>
                      <a:pt x="17" y="6"/>
                    </a:cubicBezTo>
                    <a:cubicBezTo>
                      <a:pt x="16" y="5"/>
                      <a:pt x="16" y="5"/>
                      <a:pt x="16" y="5"/>
                    </a:cubicBezTo>
                    <a:cubicBezTo>
                      <a:pt x="16" y="5"/>
                      <a:pt x="16" y="5"/>
                      <a:pt x="16" y="5"/>
                    </a:cubicBezTo>
                    <a:cubicBezTo>
                      <a:pt x="16" y="5"/>
                      <a:pt x="16" y="5"/>
                      <a:pt x="16" y="5"/>
                    </a:cubicBezTo>
                    <a:cubicBezTo>
                      <a:pt x="15" y="5"/>
                      <a:pt x="15" y="5"/>
                      <a:pt x="15" y="5"/>
                    </a:cubicBezTo>
                    <a:cubicBezTo>
                      <a:pt x="15" y="5"/>
                      <a:pt x="15" y="5"/>
                      <a:pt x="15" y="5"/>
                    </a:cubicBezTo>
                    <a:cubicBezTo>
                      <a:pt x="14" y="5"/>
                      <a:pt x="14" y="5"/>
                      <a:pt x="14" y="5"/>
                    </a:cubicBezTo>
                    <a:cubicBezTo>
                      <a:pt x="14" y="5"/>
                      <a:pt x="14" y="5"/>
                      <a:pt x="14" y="5"/>
                    </a:cubicBezTo>
                    <a:cubicBezTo>
                      <a:pt x="14" y="5"/>
                      <a:pt x="14" y="5"/>
                      <a:pt x="14" y="5"/>
                    </a:cubicBezTo>
                    <a:cubicBezTo>
                      <a:pt x="14" y="5"/>
                      <a:pt x="14" y="5"/>
                      <a:pt x="14" y="5"/>
                    </a:cubicBezTo>
                    <a:cubicBezTo>
                      <a:pt x="13" y="5"/>
                      <a:pt x="13" y="5"/>
                      <a:pt x="13" y="5"/>
                    </a:cubicBezTo>
                    <a:cubicBezTo>
                      <a:pt x="13" y="5"/>
                      <a:pt x="13" y="6"/>
                      <a:pt x="13" y="6"/>
                    </a:cubicBezTo>
                    <a:cubicBezTo>
                      <a:pt x="13" y="6"/>
                      <a:pt x="13" y="6"/>
                      <a:pt x="13" y="6"/>
                    </a:cubicBezTo>
                    <a:cubicBezTo>
                      <a:pt x="13" y="6"/>
                      <a:pt x="13" y="6"/>
                      <a:pt x="13" y="6"/>
                    </a:cubicBezTo>
                    <a:cubicBezTo>
                      <a:pt x="13" y="6"/>
                      <a:pt x="13" y="6"/>
                      <a:pt x="13" y="6"/>
                    </a:cubicBezTo>
                    <a:cubicBezTo>
                      <a:pt x="12" y="7"/>
                      <a:pt x="12" y="7"/>
                      <a:pt x="12" y="7"/>
                    </a:cubicBezTo>
                    <a:cubicBezTo>
                      <a:pt x="12" y="7"/>
                      <a:pt x="12" y="7"/>
                      <a:pt x="12" y="7"/>
                    </a:cubicBezTo>
                    <a:cubicBezTo>
                      <a:pt x="12" y="7"/>
                      <a:pt x="12" y="7"/>
                      <a:pt x="12" y="7"/>
                    </a:cubicBezTo>
                    <a:cubicBezTo>
                      <a:pt x="12" y="7"/>
                      <a:pt x="12" y="7"/>
                      <a:pt x="12" y="7"/>
                    </a:cubicBezTo>
                    <a:cubicBezTo>
                      <a:pt x="12" y="9"/>
                      <a:pt x="12" y="9"/>
                      <a:pt x="12" y="9"/>
                    </a:cubicBezTo>
                    <a:cubicBezTo>
                      <a:pt x="12" y="9"/>
                      <a:pt x="12" y="9"/>
                      <a:pt x="12" y="9"/>
                    </a:cubicBezTo>
                    <a:cubicBezTo>
                      <a:pt x="12" y="9"/>
                      <a:pt x="12" y="9"/>
                      <a:pt x="12" y="9"/>
                    </a:cubicBezTo>
                    <a:cubicBezTo>
                      <a:pt x="11" y="10"/>
                      <a:pt x="11" y="10"/>
                      <a:pt x="11" y="10"/>
                    </a:cubicBezTo>
                    <a:cubicBezTo>
                      <a:pt x="11" y="10"/>
                      <a:pt x="11" y="10"/>
                      <a:pt x="11" y="10"/>
                    </a:cubicBezTo>
                    <a:cubicBezTo>
                      <a:pt x="13" y="12"/>
                      <a:pt x="13" y="12"/>
                      <a:pt x="13" y="12"/>
                    </a:cubicBezTo>
                    <a:cubicBezTo>
                      <a:pt x="13" y="13"/>
                      <a:pt x="13" y="13"/>
                      <a:pt x="13" y="13"/>
                    </a:cubicBezTo>
                    <a:cubicBezTo>
                      <a:pt x="13" y="13"/>
                      <a:pt x="13" y="13"/>
                      <a:pt x="13" y="13"/>
                    </a:cubicBezTo>
                    <a:cubicBezTo>
                      <a:pt x="13" y="13"/>
                      <a:pt x="13" y="13"/>
                      <a:pt x="14" y="13"/>
                    </a:cubicBezTo>
                    <a:cubicBezTo>
                      <a:pt x="14" y="13"/>
                      <a:pt x="14" y="13"/>
                      <a:pt x="14" y="13"/>
                    </a:cubicBezTo>
                    <a:cubicBezTo>
                      <a:pt x="14" y="14"/>
                      <a:pt x="14" y="14"/>
                      <a:pt x="14" y="14"/>
                    </a:cubicBezTo>
                    <a:cubicBezTo>
                      <a:pt x="14" y="14"/>
                      <a:pt x="14" y="14"/>
                      <a:pt x="14" y="14"/>
                    </a:cubicBezTo>
                    <a:cubicBezTo>
                      <a:pt x="14" y="14"/>
                      <a:pt x="14" y="14"/>
                      <a:pt x="14" y="14"/>
                    </a:cubicBezTo>
                    <a:cubicBezTo>
                      <a:pt x="14" y="15"/>
                      <a:pt x="14" y="15"/>
                      <a:pt x="14" y="15"/>
                    </a:cubicBezTo>
                    <a:cubicBezTo>
                      <a:pt x="14" y="15"/>
                      <a:pt x="14" y="15"/>
                      <a:pt x="14" y="15"/>
                    </a:cubicBezTo>
                    <a:cubicBezTo>
                      <a:pt x="14" y="15"/>
                      <a:pt x="14" y="15"/>
                      <a:pt x="14" y="15"/>
                    </a:cubicBezTo>
                    <a:cubicBezTo>
                      <a:pt x="14" y="15"/>
                      <a:pt x="14" y="15"/>
                      <a:pt x="14" y="15"/>
                    </a:cubicBezTo>
                    <a:cubicBezTo>
                      <a:pt x="13" y="15"/>
                      <a:pt x="13" y="15"/>
                      <a:pt x="13" y="15"/>
                    </a:cubicBezTo>
                    <a:cubicBezTo>
                      <a:pt x="13" y="15"/>
                      <a:pt x="13" y="15"/>
                      <a:pt x="13" y="15"/>
                    </a:cubicBezTo>
                    <a:cubicBezTo>
                      <a:pt x="13" y="16"/>
                      <a:pt x="13" y="16"/>
                      <a:pt x="13" y="16"/>
                    </a:cubicBezTo>
                    <a:cubicBezTo>
                      <a:pt x="13" y="16"/>
                      <a:pt x="13" y="16"/>
                      <a:pt x="13" y="16"/>
                    </a:cubicBezTo>
                    <a:cubicBezTo>
                      <a:pt x="13" y="16"/>
                      <a:pt x="13" y="16"/>
                      <a:pt x="13" y="16"/>
                    </a:cubicBezTo>
                    <a:cubicBezTo>
                      <a:pt x="12" y="16"/>
                      <a:pt x="12" y="16"/>
                      <a:pt x="12" y="16"/>
                    </a:cubicBezTo>
                    <a:cubicBezTo>
                      <a:pt x="13" y="16"/>
                      <a:pt x="13" y="16"/>
                      <a:pt x="13" y="16"/>
                    </a:cubicBezTo>
                    <a:cubicBezTo>
                      <a:pt x="13" y="16"/>
                      <a:pt x="13" y="16"/>
                      <a:pt x="13" y="16"/>
                    </a:cubicBezTo>
                    <a:cubicBezTo>
                      <a:pt x="12" y="16"/>
                      <a:pt x="12" y="16"/>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2"/>
                      <a:pt x="10" y="12"/>
                      <a:pt x="9" y="12"/>
                    </a:cubicBezTo>
                    <a:cubicBezTo>
                      <a:pt x="9" y="12"/>
                      <a:pt x="9" y="12"/>
                      <a:pt x="9" y="12"/>
                    </a:cubicBezTo>
                    <a:cubicBezTo>
                      <a:pt x="9" y="12"/>
                      <a:pt x="9" y="12"/>
                      <a:pt x="9" y="11"/>
                    </a:cubicBezTo>
                    <a:cubicBezTo>
                      <a:pt x="8" y="11"/>
                      <a:pt x="8" y="11"/>
                      <a:pt x="8" y="11"/>
                    </a:cubicBezTo>
                    <a:cubicBezTo>
                      <a:pt x="8" y="12"/>
                      <a:pt x="8" y="12"/>
                      <a:pt x="7" y="13"/>
                    </a:cubicBezTo>
                    <a:cubicBezTo>
                      <a:pt x="7" y="13"/>
                      <a:pt x="7" y="13"/>
                      <a:pt x="7" y="13"/>
                    </a:cubicBezTo>
                    <a:cubicBezTo>
                      <a:pt x="7" y="13"/>
                      <a:pt x="7" y="13"/>
                      <a:pt x="7" y="13"/>
                    </a:cubicBezTo>
                    <a:cubicBezTo>
                      <a:pt x="7" y="14"/>
                      <a:pt x="8" y="14"/>
                      <a:pt x="8" y="14"/>
                    </a:cubicBezTo>
                    <a:cubicBezTo>
                      <a:pt x="7" y="14"/>
                      <a:pt x="7" y="14"/>
                      <a:pt x="7" y="14"/>
                    </a:cubicBezTo>
                    <a:cubicBezTo>
                      <a:pt x="7" y="14"/>
                      <a:pt x="7" y="14"/>
                      <a:pt x="7" y="14"/>
                    </a:cubicBezTo>
                    <a:cubicBezTo>
                      <a:pt x="7" y="14"/>
                      <a:pt x="7" y="14"/>
                      <a:pt x="7" y="14"/>
                    </a:cubicBezTo>
                    <a:cubicBezTo>
                      <a:pt x="7" y="14"/>
                      <a:pt x="7" y="14"/>
                      <a:pt x="7" y="14"/>
                    </a:cubicBezTo>
                    <a:cubicBezTo>
                      <a:pt x="7" y="14"/>
                      <a:pt x="7" y="14"/>
                      <a:pt x="7" y="14"/>
                    </a:cubicBezTo>
                    <a:cubicBezTo>
                      <a:pt x="7" y="14"/>
                      <a:pt x="7" y="14"/>
                      <a:pt x="7" y="14"/>
                    </a:cubicBezTo>
                    <a:cubicBezTo>
                      <a:pt x="7" y="14"/>
                      <a:pt x="6" y="14"/>
                      <a:pt x="6" y="14"/>
                    </a:cubicBezTo>
                    <a:cubicBezTo>
                      <a:pt x="6" y="14"/>
                      <a:pt x="6" y="14"/>
                      <a:pt x="6" y="14"/>
                    </a:cubicBezTo>
                    <a:cubicBezTo>
                      <a:pt x="6" y="14"/>
                      <a:pt x="6" y="14"/>
                      <a:pt x="6" y="14"/>
                    </a:cubicBezTo>
                    <a:cubicBezTo>
                      <a:pt x="6" y="15"/>
                      <a:pt x="6" y="15"/>
                      <a:pt x="6" y="15"/>
                    </a:cubicBezTo>
                    <a:cubicBezTo>
                      <a:pt x="6" y="15"/>
                      <a:pt x="6" y="15"/>
                      <a:pt x="6" y="15"/>
                    </a:cubicBezTo>
                    <a:cubicBezTo>
                      <a:pt x="6" y="15"/>
                      <a:pt x="6" y="16"/>
                      <a:pt x="6" y="16"/>
                    </a:cubicBezTo>
                    <a:cubicBezTo>
                      <a:pt x="6" y="16"/>
                      <a:pt x="6" y="16"/>
                      <a:pt x="6" y="16"/>
                    </a:cubicBezTo>
                    <a:cubicBezTo>
                      <a:pt x="6" y="16"/>
                      <a:pt x="6" y="16"/>
                      <a:pt x="6" y="16"/>
                    </a:cubicBezTo>
                    <a:cubicBezTo>
                      <a:pt x="6" y="17"/>
                      <a:pt x="6" y="17"/>
                      <a:pt x="6" y="17"/>
                    </a:cubicBezTo>
                    <a:cubicBezTo>
                      <a:pt x="6" y="17"/>
                      <a:pt x="6" y="17"/>
                      <a:pt x="6" y="17"/>
                    </a:cubicBezTo>
                    <a:cubicBezTo>
                      <a:pt x="6" y="17"/>
                      <a:pt x="6" y="17"/>
                      <a:pt x="7" y="17"/>
                    </a:cubicBezTo>
                    <a:cubicBezTo>
                      <a:pt x="8" y="17"/>
                      <a:pt x="8" y="17"/>
                      <a:pt x="8" y="17"/>
                    </a:cubicBezTo>
                    <a:cubicBezTo>
                      <a:pt x="8" y="17"/>
                      <a:pt x="8" y="17"/>
                      <a:pt x="8" y="17"/>
                    </a:cubicBezTo>
                    <a:cubicBezTo>
                      <a:pt x="9" y="16"/>
                      <a:pt x="9" y="16"/>
                      <a:pt x="9" y="16"/>
                    </a:cubicBezTo>
                    <a:cubicBezTo>
                      <a:pt x="9" y="16"/>
                      <a:pt x="9" y="16"/>
                      <a:pt x="9" y="16"/>
                    </a:cubicBezTo>
                    <a:cubicBezTo>
                      <a:pt x="9" y="16"/>
                      <a:pt x="9" y="16"/>
                      <a:pt x="9" y="17"/>
                    </a:cubicBezTo>
                    <a:cubicBezTo>
                      <a:pt x="9" y="17"/>
                      <a:pt x="9" y="17"/>
                      <a:pt x="9" y="17"/>
                    </a:cubicBezTo>
                    <a:cubicBezTo>
                      <a:pt x="9" y="17"/>
                      <a:pt x="9" y="17"/>
                      <a:pt x="9" y="17"/>
                    </a:cubicBezTo>
                    <a:cubicBezTo>
                      <a:pt x="9" y="17"/>
                      <a:pt x="9" y="17"/>
                      <a:pt x="9" y="17"/>
                    </a:cubicBezTo>
                    <a:cubicBezTo>
                      <a:pt x="9" y="17"/>
                      <a:pt x="8" y="17"/>
                      <a:pt x="8" y="17"/>
                    </a:cubicBezTo>
                    <a:cubicBezTo>
                      <a:pt x="8" y="17"/>
                      <a:pt x="8" y="17"/>
                      <a:pt x="8" y="17"/>
                    </a:cubicBezTo>
                    <a:cubicBezTo>
                      <a:pt x="8" y="18"/>
                      <a:pt x="8" y="18"/>
                      <a:pt x="8" y="18"/>
                    </a:cubicBezTo>
                    <a:cubicBezTo>
                      <a:pt x="8" y="18"/>
                      <a:pt x="9" y="18"/>
                      <a:pt x="9" y="18"/>
                    </a:cubicBezTo>
                    <a:cubicBezTo>
                      <a:pt x="9" y="18"/>
                      <a:pt x="9" y="18"/>
                      <a:pt x="9" y="18"/>
                    </a:cubicBezTo>
                    <a:cubicBezTo>
                      <a:pt x="9" y="18"/>
                      <a:pt x="9" y="18"/>
                      <a:pt x="9" y="18"/>
                    </a:cubicBezTo>
                    <a:cubicBezTo>
                      <a:pt x="9" y="19"/>
                      <a:pt x="9" y="19"/>
                      <a:pt x="9" y="19"/>
                    </a:cubicBezTo>
                    <a:cubicBezTo>
                      <a:pt x="9" y="19"/>
                      <a:pt x="9" y="19"/>
                      <a:pt x="9" y="19"/>
                    </a:cubicBezTo>
                    <a:cubicBezTo>
                      <a:pt x="9" y="19"/>
                      <a:pt x="9" y="19"/>
                      <a:pt x="9" y="19"/>
                    </a:cubicBezTo>
                    <a:cubicBezTo>
                      <a:pt x="9" y="19"/>
                      <a:pt x="9" y="19"/>
                      <a:pt x="9" y="19"/>
                    </a:cubicBezTo>
                    <a:cubicBezTo>
                      <a:pt x="9" y="19"/>
                      <a:pt x="9" y="20"/>
                      <a:pt x="9" y="20"/>
                    </a:cubicBezTo>
                    <a:cubicBezTo>
                      <a:pt x="9" y="20"/>
                      <a:pt x="10" y="20"/>
                      <a:pt x="10" y="20"/>
                    </a:cubicBezTo>
                    <a:cubicBezTo>
                      <a:pt x="10" y="20"/>
                      <a:pt x="10" y="20"/>
                      <a:pt x="10" y="20"/>
                    </a:cubicBezTo>
                    <a:cubicBezTo>
                      <a:pt x="11" y="20"/>
                      <a:pt x="11" y="20"/>
                      <a:pt x="11" y="20"/>
                    </a:cubicBezTo>
                    <a:cubicBezTo>
                      <a:pt x="11" y="21"/>
                      <a:pt x="11" y="21"/>
                      <a:pt x="11" y="21"/>
                    </a:cubicBezTo>
                    <a:cubicBezTo>
                      <a:pt x="11" y="21"/>
                      <a:pt x="11" y="21"/>
                      <a:pt x="11" y="21"/>
                    </a:cubicBezTo>
                    <a:cubicBezTo>
                      <a:pt x="11" y="21"/>
                      <a:pt x="11" y="21"/>
                      <a:pt x="11" y="21"/>
                    </a:cubicBezTo>
                    <a:cubicBezTo>
                      <a:pt x="11" y="21"/>
                      <a:pt x="11" y="21"/>
                      <a:pt x="9" y="21"/>
                    </a:cubicBezTo>
                    <a:cubicBezTo>
                      <a:pt x="9" y="21"/>
                      <a:pt x="9" y="21"/>
                      <a:pt x="9" y="21"/>
                    </a:cubicBezTo>
                    <a:cubicBezTo>
                      <a:pt x="9" y="21"/>
                      <a:pt x="9" y="21"/>
                      <a:pt x="9" y="21"/>
                    </a:cubicBezTo>
                    <a:cubicBezTo>
                      <a:pt x="8" y="21"/>
                      <a:pt x="8" y="21"/>
                      <a:pt x="8" y="21"/>
                    </a:cubicBezTo>
                    <a:cubicBezTo>
                      <a:pt x="8" y="21"/>
                      <a:pt x="8" y="21"/>
                      <a:pt x="8" y="21"/>
                    </a:cubicBezTo>
                    <a:cubicBezTo>
                      <a:pt x="8" y="21"/>
                      <a:pt x="8" y="21"/>
                      <a:pt x="8" y="21"/>
                    </a:cubicBezTo>
                    <a:cubicBezTo>
                      <a:pt x="8" y="21"/>
                      <a:pt x="8" y="21"/>
                      <a:pt x="8" y="21"/>
                    </a:cubicBezTo>
                    <a:cubicBezTo>
                      <a:pt x="8" y="21"/>
                      <a:pt x="8" y="21"/>
                      <a:pt x="8" y="21"/>
                    </a:cubicBezTo>
                    <a:cubicBezTo>
                      <a:pt x="7" y="21"/>
                      <a:pt x="7" y="21"/>
                      <a:pt x="7" y="22"/>
                    </a:cubicBezTo>
                    <a:cubicBezTo>
                      <a:pt x="7" y="22"/>
                      <a:pt x="7" y="22"/>
                      <a:pt x="7" y="22"/>
                    </a:cubicBezTo>
                    <a:cubicBezTo>
                      <a:pt x="7" y="22"/>
                      <a:pt x="7" y="22"/>
                      <a:pt x="7" y="22"/>
                    </a:cubicBezTo>
                    <a:cubicBezTo>
                      <a:pt x="7" y="22"/>
                      <a:pt x="7" y="23"/>
                      <a:pt x="7" y="24"/>
                    </a:cubicBezTo>
                    <a:cubicBezTo>
                      <a:pt x="7" y="25"/>
                      <a:pt x="7" y="25"/>
                      <a:pt x="7" y="25"/>
                    </a:cubicBezTo>
                    <a:cubicBezTo>
                      <a:pt x="7" y="25"/>
                      <a:pt x="7" y="25"/>
                      <a:pt x="7" y="25"/>
                    </a:cubicBezTo>
                    <a:cubicBezTo>
                      <a:pt x="7" y="25"/>
                      <a:pt x="7" y="25"/>
                      <a:pt x="7" y="26"/>
                    </a:cubicBezTo>
                    <a:cubicBezTo>
                      <a:pt x="7" y="26"/>
                      <a:pt x="7" y="26"/>
                      <a:pt x="7" y="26"/>
                    </a:cubicBezTo>
                    <a:cubicBezTo>
                      <a:pt x="7" y="26"/>
                      <a:pt x="7" y="26"/>
                      <a:pt x="7" y="26"/>
                    </a:cubicBezTo>
                    <a:cubicBezTo>
                      <a:pt x="8" y="27"/>
                      <a:pt x="8" y="27"/>
                      <a:pt x="8" y="27"/>
                    </a:cubicBezTo>
                    <a:cubicBezTo>
                      <a:pt x="8" y="27"/>
                      <a:pt x="8" y="27"/>
                      <a:pt x="9" y="27"/>
                    </a:cubicBezTo>
                    <a:cubicBezTo>
                      <a:pt x="9" y="27"/>
                      <a:pt x="9" y="27"/>
                      <a:pt x="9" y="27"/>
                    </a:cubicBezTo>
                    <a:cubicBezTo>
                      <a:pt x="10" y="28"/>
                      <a:pt x="10" y="28"/>
                      <a:pt x="10" y="28"/>
                    </a:cubicBezTo>
                    <a:cubicBezTo>
                      <a:pt x="7" y="30"/>
                      <a:pt x="7" y="30"/>
                      <a:pt x="7" y="30"/>
                    </a:cubicBezTo>
                    <a:cubicBezTo>
                      <a:pt x="7" y="30"/>
                      <a:pt x="7" y="30"/>
                      <a:pt x="7" y="30"/>
                    </a:cubicBezTo>
                    <a:cubicBezTo>
                      <a:pt x="7" y="30"/>
                      <a:pt x="7" y="30"/>
                      <a:pt x="7" y="30"/>
                    </a:cubicBezTo>
                    <a:cubicBezTo>
                      <a:pt x="7" y="32"/>
                      <a:pt x="7" y="32"/>
                      <a:pt x="7" y="32"/>
                    </a:cubicBezTo>
                    <a:cubicBezTo>
                      <a:pt x="5" y="33"/>
                      <a:pt x="5" y="33"/>
                      <a:pt x="5" y="33"/>
                    </a:cubicBezTo>
                    <a:cubicBezTo>
                      <a:pt x="4" y="33"/>
                      <a:pt x="4" y="33"/>
                      <a:pt x="4" y="33"/>
                    </a:cubicBezTo>
                    <a:cubicBezTo>
                      <a:pt x="4" y="33"/>
                      <a:pt x="4" y="33"/>
                      <a:pt x="4" y="33"/>
                    </a:cubicBezTo>
                    <a:cubicBezTo>
                      <a:pt x="4" y="34"/>
                      <a:pt x="3" y="35"/>
                      <a:pt x="3" y="36"/>
                    </a:cubicBezTo>
                    <a:cubicBezTo>
                      <a:pt x="2" y="36"/>
                      <a:pt x="2" y="36"/>
                      <a:pt x="2" y="37"/>
                    </a:cubicBezTo>
                    <a:cubicBezTo>
                      <a:pt x="1" y="39"/>
                      <a:pt x="1" y="39"/>
                      <a:pt x="1" y="39"/>
                    </a:cubicBezTo>
                    <a:cubicBezTo>
                      <a:pt x="1" y="39"/>
                      <a:pt x="1" y="39"/>
                      <a:pt x="1" y="39"/>
                    </a:cubicBezTo>
                    <a:cubicBezTo>
                      <a:pt x="1" y="39"/>
                      <a:pt x="1" y="39"/>
                      <a:pt x="1" y="39"/>
                    </a:cubicBezTo>
                    <a:cubicBezTo>
                      <a:pt x="1" y="39"/>
                      <a:pt x="1" y="40"/>
                      <a:pt x="1" y="40"/>
                    </a:cubicBezTo>
                    <a:cubicBezTo>
                      <a:pt x="1" y="40"/>
                      <a:pt x="1" y="40"/>
                      <a:pt x="1" y="40"/>
                    </a:cubicBezTo>
                    <a:cubicBezTo>
                      <a:pt x="1" y="40"/>
                      <a:pt x="1" y="40"/>
                      <a:pt x="1" y="40"/>
                    </a:cubicBezTo>
                    <a:cubicBezTo>
                      <a:pt x="2" y="42"/>
                      <a:pt x="2" y="42"/>
                      <a:pt x="2" y="42"/>
                    </a:cubicBezTo>
                    <a:cubicBezTo>
                      <a:pt x="0" y="44"/>
                      <a:pt x="0" y="44"/>
                      <a:pt x="0" y="44"/>
                    </a:cubicBezTo>
                    <a:cubicBezTo>
                      <a:pt x="0" y="45"/>
                      <a:pt x="0" y="45"/>
                      <a:pt x="1" y="45"/>
                    </a:cubicBezTo>
                    <a:cubicBezTo>
                      <a:pt x="1" y="45"/>
                      <a:pt x="1" y="45"/>
                      <a:pt x="1" y="45"/>
                    </a:cubicBezTo>
                    <a:cubicBezTo>
                      <a:pt x="1" y="46"/>
                      <a:pt x="1" y="46"/>
                      <a:pt x="1" y="46"/>
                    </a:cubicBezTo>
                    <a:cubicBezTo>
                      <a:pt x="1" y="46"/>
                      <a:pt x="1" y="46"/>
                      <a:pt x="1" y="46"/>
                    </a:cubicBezTo>
                    <a:cubicBezTo>
                      <a:pt x="1" y="46"/>
                      <a:pt x="1" y="46"/>
                      <a:pt x="1" y="46"/>
                    </a:cubicBezTo>
                    <a:cubicBezTo>
                      <a:pt x="1" y="46"/>
                      <a:pt x="1" y="47"/>
                      <a:pt x="1" y="47"/>
                    </a:cubicBezTo>
                    <a:cubicBezTo>
                      <a:pt x="1" y="47"/>
                      <a:pt x="1" y="47"/>
                      <a:pt x="1" y="47"/>
                    </a:cubicBezTo>
                    <a:cubicBezTo>
                      <a:pt x="2" y="48"/>
                      <a:pt x="2" y="48"/>
                      <a:pt x="2" y="48"/>
                    </a:cubicBezTo>
                    <a:cubicBezTo>
                      <a:pt x="3" y="50"/>
                      <a:pt x="3" y="50"/>
                      <a:pt x="3" y="50"/>
                    </a:cubicBezTo>
                    <a:cubicBezTo>
                      <a:pt x="3" y="50"/>
                      <a:pt x="3" y="50"/>
                      <a:pt x="3" y="50"/>
                    </a:cubicBezTo>
                    <a:cubicBezTo>
                      <a:pt x="4" y="50"/>
                      <a:pt x="4" y="50"/>
                      <a:pt x="4" y="50"/>
                    </a:cubicBezTo>
                    <a:cubicBezTo>
                      <a:pt x="5" y="51"/>
                      <a:pt x="5" y="51"/>
                      <a:pt x="5" y="51"/>
                    </a:cubicBezTo>
                    <a:cubicBezTo>
                      <a:pt x="5" y="51"/>
                      <a:pt x="5" y="51"/>
                      <a:pt x="5" y="51"/>
                    </a:cubicBezTo>
                    <a:cubicBezTo>
                      <a:pt x="5" y="51"/>
                      <a:pt x="5" y="51"/>
                      <a:pt x="5" y="51"/>
                    </a:cubicBezTo>
                    <a:cubicBezTo>
                      <a:pt x="5" y="51"/>
                      <a:pt x="5" y="51"/>
                      <a:pt x="5" y="51"/>
                    </a:cubicBezTo>
                    <a:cubicBezTo>
                      <a:pt x="5" y="51"/>
                      <a:pt x="5" y="51"/>
                      <a:pt x="5" y="51"/>
                    </a:cubicBezTo>
                    <a:cubicBezTo>
                      <a:pt x="5" y="51"/>
                      <a:pt x="5" y="51"/>
                      <a:pt x="5" y="52"/>
                    </a:cubicBezTo>
                    <a:cubicBezTo>
                      <a:pt x="7" y="53"/>
                      <a:pt x="7" y="53"/>
                      <a:pt x="7" y="53"/>
                    </a:cubicBezTo>
                    <a:cubicBezTo>
                      <a:pt x="8" y="53"/>
                      <a:pt x="8" y="53"/>
                      <a:pt x="8" y="53"/>
                    </a:cubicBezTo>
                    <a:cubicBezTo>
                      <a:pt x="8" y="53"/>
                      <a:pt x="8" y="53"/>
                      <a:pt x="8" y="53"/>
                    </a:cubicBezTo>
                    <a:cubicBezTo>
                      <a:pt x="8" y="53"/>
                      <a:pt x="8" y="53"/>
                      <a:pt x="8" y="53"/>
                    </a:cubicBezTo>
                    <a:cubicBezTo>
                      <a:pt x="8" y="53"/>
                      <a:pt x="8" y="53"/>
                      <a:pt x="9" y="53"/>
                    </a:cubicBezTo>
                    <a:cubicBezTo>
                      <a:pt x="10" y="53"/>
                      <a:pt x="10" y="53"/>
                      <a:pt x="10" y="53"/>
                    </a:cubicBezTo>
                    <a:cubicBezTo>
                      <a:pt x="12" y="53"/>
                      <a:pt x="12" y="53"/>
                      <a:pt x="12" y="53"/>
                    </a:cubicBezTo>
                    <a:cubicBezTo>
                      <a:pt x="12" y="53"/>
                      <a:pt x="12" y="53"/>
                      <a:pt x="12" y="53"/>
                    </a:cubicBezTo>
                    <a:cubicBezTo>
                      <a:pt x="14" y="52"/>
                      <a:pt x="14" y="52"/>
                      <a:pt x="14" y="52"/>
                    </a:cubicBezTo>
                    <a:cubicBezTo>
                      <a:pt x="14" y="52"/>
                      <a:pt x="14" y="52"/>
                      <a:pt x="14" y="52"/>
                    </a:cubicBezTo>
                    <a:cubicBezTo>
                      <a:pt x="14" y="52"/>
                      <a:pt x="14" y="52"/>
                      <a:pt x="14" y="52"/>
                    </a:cubicBezTo>
                    <a:cubicBezTo>
                      <a:pt x="14" y="52"/>
                      <a:pt x="14" y="52"/>
                      <a:pt x="14" y="52"/>
                    </a:cubicBezTo>
                    <a:cubicBezTo>
                      <a:pt x="15" y="52"/>
                      <a:pt x="15" y="52"/>
                      <a:pt x="15" y="52"/>
                    </a:cubicBezTo>
                    <a:cubicBezTo>
                      <a:pt x="16" y="52"/>
                      <a:pt x="16" y="52"/>
                      <a:pt x="16" y="52"/>
                    </a:cubicBezTo>
                    <a:cubicBezTo>
                      <a:pt x="16" y="52"/>
                      <a:pt x="16" y="52"/>
                      <a:pt x="16" y="52"/>
                    </a:cubicBezTo>
                    <a:cubicBezTo>
                      <a:pt x="17" y="53"/>
                      <a:pt x="17" y="53"/>
                      <a:pt x="17" y="53"/>
                    </a:cubicBezTo>
                    <a:cubicBezTo>
                      <a:pt x="17" y="53"/>
                      <a:pt x="17" y="53"/>
                      <a:pt x="17" y="53"/>
                    </a:cubicBezTo>
                    <a:cubicBezTo>
                      <a:pt x="19" y="53"/>
                      <a:pt x="19" y="53"/>
                      <a:pt x="19" y="53"/>
                    </a:cubicBezTo>
                    <a:cubicBezTo>
                      <a:pt x="19" y="54"/>
                      <a:pt x="19" y="54"/>
                      <a:pt x="19" y="54"/>
                    </a:cubicBezTo>
                    <a:cubicBezTo>
                      <a:pt x="19" y="54"/>
                      <a:pt x="19" y="54"/>
                      <a:pt x="19" y="54"/>
                    </a:cubicBezTo>
                    <a:cubicBezTo>
                      <a:pt x="18" y="56"/>
                      <a:pt x="18" y="56"/>
                      <a:pt x="18" y="56"/>
                    </a:cubicBezTo>
                    <a:cubicBezTo>
                      <a:pt x="18" y="57"/>
                      <a:pt x="18" y="57"/>
                      <a:pt x="18" y="57"/>
                    </a:cubicBezTo>
                    <a:cubicBezTo>
                      <a:pt x="19" y="59"/>
                      <a:pt x="19" y="59"/>
                      <a:pt x="19" y="59"/>
                    </a:cubicBezTo>
                    <a:cubicBezTo>
                      <a:pt x="19" y="60"/>
                      <a:pt x="19" y="60"/>
                      <a:pt x="19" y="60"/>
                    </a:cubicBezTo>
                    <a:cubicBezTo>
                      <a:pt x="19" y="60"/>
                      <a:pt x="19" y="60"/>
                      <a:pt x="19" y="60"/>
                    </a:cubicBezTo>
                    <a:cubicBezTo>
                      <a:pt x="19" y="60"/>
                      <a:pt x="19" y="60"/>
                      <a:pt x="19" y="60"/>
                    </a:cubicBezTo>
                    <a:cubicBezTo>
                      <a:pt x="19" y="60"/>
                      <a:pt x="19" y="60"/>
                      <a:pt x="19" y="60"/>
                    </a:cubicBezTo>
                    <a:cubicBezTo>
                      <a:pt x="20" y="60"/>
                      <a:pt x="20" y="61"/>
                      <a:pt x="20" y="61"/>
                    </a:cubicBezTo>
                    <a:cubicBezTo>
                      <a:pt x="20" y="61"/>
                      <a:pt x="20" y="61"/>
                      <a:pt x="20" y="61"/>
                    </a:cubicBezTo>
                    <a:cubicBezTo>
                      <a:pt x="20" y="61"/>
                      <a:pt x="20" y="61"/>
                      <a:pt x="20" y="61"/>
                    </a:cubicBezTo>
                    <a:cubicBezTo>
                      <a:pt x="19" y="62"/>
                      <a:pt x="19" y="62"/>
                      <a:pt x="19" y="62"/>
                    </a:cubicBezTo>
                    <a:cubicBezTo>
                      <a:pt x="19" y="65"/>
                      <a:pt x="19" y="65"/>
                      <a:pt x="19" y="65"/>
                    </a:cubicBezTo>
                    <a:cubicBezTo>
                      <a:pt x="18" y="65"/>
                      <a:pt x="18" y="65"/>
                      <a:pt x="18" y="65"/>
                    </a:cubicBezTo>
                    <a:cubicBezTo>
                      <a:pt x="18" y="66"/>
                      <a:pt x="18" y="66"/>
                      <a:pt x="18" y="66"/>
                    </a:cubicBezTo>
                    <a:cubicBezTo>
                      <a:pt x="17" y="67"/>
                      <a:pt x="17" y="67"/>
                      <a:pt x="17" y="67"/>
                    </a:cubicBezTo>
                    <a:cubicBezTo>
                      <a:pt x="17" y="67"/>
                      <a:pt x="17" y="67"/>
                      <a:pt x="17" y="67"/>
                    </a:cubicBezTo>
                    <a:cubicBezTo>
                      <a:pt x="17" y="67"/>
                      <a:pt x="17" y="67"/>
                      <a:pt x="17" y="67"/>
                    </a:cubicBezTo>
                    <a:cubicBezTo>
                      <a:pt x="17" y="67"/>
                      <a:pt x="17" y="68"/>
                      <a:pt x="17" y="68"/>
                    </a:cubicBezTo>
                    <a:cubicBezTo>
                      <a:pt x="17" y="68"/>
                      <a:pt x="16" y="68"/>
                      <a:pt x="16" y="68"/>
                    </a:cubicBezTo>
                    <a:cubicBezTo>
                      <a:pt x="16" y="68"/>
                      <a:pt x="16" y="69"/>
                      <a:pt x="17" y="69"/>
                    </a:cubicBezTo>
                    <a:cubicBezTo>
                      <a:pt x="17" y="70"/>
                      <a:pt x="17" y="70"/>
                      <a:pt x="17" y="70"/>
                    </a:cubicBezTo>
                    <a:cubicBezTo>
                      <a:pt x="16" y="71"/>
                      <a:pt x="16" y="73"/>
                      <a:pt x="15" y="74"/>
                    </a:cubicBezTo>
                    <a:cubicBezTo>
                      <a:pt x="15" y="74"/>
                      <a:pt x="15" y="74"/>
                      <a:pt x="15" y="74"/>
                    </a:cubicBezTo>
                    <a:cubicBezTo>
                      <a:pt x="15" y="75"/>
                      <a:pt x="15" y="75"/>
                      <a:pt x="15" y="75"/>
                    </a:cubicBezTo>
                    <a:cubicBezTo>
                      <a:pt x="15" y="76"/>
                      <a:pt x="15" y="76"/>
                      <a:pt x="15" y="76"/>
                    </a:cubicBezTo>
                    <a:cubicBezTo>
                      <a:pt x="15" y="76"/>
                      <a:pt x="15" y="76"/>
                      <a:pt x="14" y="77"/>
                    </a:cubicBezTo>
                    <a:cubicBezTo>
                      <a:pt x="14" y="77"/>
                      <a:pt x="14" y="77"/>
                      <a:pt x="14" y="77"/>
                    </a:cubicBezTo>
                    <a:cubicBezTo>
                      <a:pt x="14" y="77"/>
                      <a:pt x="14" y="78"/>
                      <a:pt x="13" y="78"/>
                    </a:cubicBezTo>
                    <a:cubicBezTo>
                      <a:pt x="13" y="78"/>
                      <a:pt x="13" y="78"/>
                      <a:pt x="13" y="78"/>
                    </a:cubicBezTo>
                    <a:cubicBezTo>
                      <a:pt x="13" y="78"/>
                      <a:pt x="13" y="78"/>
                      <a:pt x="13" y="79"/>
                    </a:cubicBezTo>
                    <a:cubicBezTo>
                      <a:pt x="13" y="79"/>
                      <a:pt x="13" y="79"/>
                      <a:pt x="13" y="79"/>
                    </a:cubicBezTo>
                    <a:cubicBezTo>
                      <a:pt x="14" y="79"/>
                      <a:pt x="14" y="79"/>
                      <a:pt x="14" y="79"/>
                    </a:cubicBezTo>
                    <a:cubicBezTo>
                      <a:pt x="14" y="79"/>
                      <a:pt x="14" y="79"/>
                      <a:pt x="14" y="79"/>
                    </a:cubicBezTo>
                    <a:cubicBezTo>
                      <a:pt x="14" y="79"/>
                      <a:pt x="15" y="79"/>
                      <a:pt x="15" y="79"/>
                    </a:cubicBezTo>
                    <a:cubicBezTo>
                      <a:pt x="15" y="79"/>
                      <a:pt x="15" y="79"/>
                      <a:pt x="15" y="79"/>
                    </a:cubicBezTo>
                    <a:cubicBezTo>
                      <a:pt x="15" y="78"/>
                      <a:pt x="16" y="78"/>
                      <a:pt x="17" y="78"/>
                    </a:cubicBezTo>
                    <a:cubicBezTo>
                      <a:pt x="18" y="77"/>
                      <a:pt x="18" y="77"/>
                      <a:pt x="18" y="77"/>
                    </a:cubicBezTo>
                    <a:cubicBezTo>
                      <a:pt x="18" y="77"/>
                      <a:pt x="18" y="77"/>
                      <a:pt x="18" y="77"/>
                    </a:cubicBezTo>
                    <a:cubicBezTo>
                      <a:pt x="21" y="76"/>
                      <a:pt x="21" y="76"/>
                      <a:pt x="21" y="76"/>
                    </a:cubicBezTo>
                    <a:cubicBezTo>
                      <a:pt x="21" y="76"/>
                      <a:pt x="21" y="76"/>
                      <a:pt x="21" y="76"/>
                    </a:cubicBezTo>
                    <a:cubicBezTo>
                      <a:pt x="21" y="76"/>
                      <a:pt x="21" y="76"/>
                      <a:pt x="21" y="76"/>
                    </a:cubicBezTo>
                    <a:cubicBezTo>
                      <a:pt x="21" y="76"/>
                      <a:pt x="21" y="75"/>
                      <a:pt x="22" y="75"/>
                    </a:cubicBezTo>
                    <a:cubicBezTo>
                      <a:pt x="23" y="74"/>
                      <a:pt x="23" y="74"/>
                      <a:pt x="23" y="74"/>
                    </a:cubicBezTo>
                    <a:cubicBezTo>
                      <a:pt x="23" y="74"/>
                      <a:pt x="23" y="74"/>
                      <a:pt x="23" y="74"/>
                    </a:cubicBezTo>
                    <a:cubicBezTo>
                      <a:pt x="23" y="73"/>
                      <a:pt x="23" y="73"/>
                      <a:pt x="23" y="73"/>
                    </a:cubicBezTo>
                    <a:cubicBezTo>
                      <a:pt x="24" y="73"/>
                      <a:pt x="24" y="73"/>
                      <a:pt x="24" y="73"/>
                    </a:cubicBezTo>
                    <a:cubicBezTo>
                      <a:pt x="24" y="73"/>
                      <a:pt x="24" y="73"/>
                      <a:pt x="24" y="73"/>
                    </a:cubicBezTo>
                    <a:cubicBezTo>
                      <a:pt x="24" y="73"/>
                      <a:pt x="24" y="73"/>
                      <a:pt x="24" y="73"/>
                    </a:cubicBezTo>
                    <a:cubicBezTo>
                      <a:pt x="26" y="72"/>
                      <a:pt x="26" y="72"/>
                      <a:pt x="26" y="72"/>
                    </a:cubicBezTo>
                    <a:cubicBezTo>
                      <a:pt x="26" y="72"/>
                      <a:pt x="26" y="72"/>
                      <a:pt x="26" y="72"/>
                    </a:cubicBezTo>
                    <a:cubicBezTo>
                      <a:pt x="26" y="70"/>
                      <a:pt x="26" y="70"/>
                      <a:pt x="26" y="70"/>
                    </a:cubicBezTo>
                    <a:cubicBezTo>
                      <a:pt x="26" y="70"/>
                      <a:pt x="26" y="70"/>
                      <a:pt x="26" y="70"/>
                    </a:cubicBezTo>
                    <a:cubicBezTo>
                      <a:pt x="27" y="70"/>
                      <a:pt x="27" y="70"/>
                      <a:pt x="27" y="70"/>
                    </a:cubicBezTo>
                    <a:cubicBezTo>
                      <a:pt x="27" y="70"/>
                      <a:pt x="27" y="70"/>
                      <a:pt x="27" y="70"/>
                    </a:cubicBezTo>
                    <a:cubicBezTo>
                      <a:pt x="27" y="70"/>
                      <a:pt x="27" y="70"/>
                      <a:pt x="27" y="70"/>
                    </a:cubicBezTo>
                    <a:cubicBezTo>
                      <a:pt x="27" y="69"/>
                      <a:pt x="27" y="69"/>
                      <a:pt x="27" y="69"/>
                    </a:cubicBezTo>
                    <a:cubicBezTo>
                      <a:pt x="27" y="69"/>
                      <a:pt x="28" y="69"/>
                      <a:pt x="28" y="69"/>
                    </a:cubicBezTo>
                    <a:cubicBezTo>
                      <a:pt x="28" y="69"/>
                      <a:pt x="29" y="68"/>
                      <a:pt x="29" y="68"/>
                    </a:cubicBezTo>
                    <a:cubicBezTo>
                      <a:pt x="29" y="68"/>
                      <a:pt x="29" y="68"/>
                      <a:pt x="29" y="68"/>
                    </a:cubicBezTo>
                    <a:cubicBezTo>
                      <a:pt x="29" y="68"/>
                      <a:pt x="29" y="68"/>
                      <a:pt x="29" y="68"/>
                    </a:cubicBezTo>
                    <a:cubicBezTo>
                      <a:pt x="29" y="68"/>
                      <a:pt x="29" y="68"/>
                      <a:pt x="29" y="68"/>
                    </a:cubicBezTo>
                    <a:cubicBezTo>
                      <a:pt x="29" y="68"/>
                      <a:pt x="29" y="68"/>
                      <a:pt x="29" y="68"/>
                    </a:cubicBezTo>
                    <a:cubicBezTo>
                      <a:pt x="29" y="68"/>
                      <a:pt x="29" y="69"/>
                      <a:pt x="29" y="69"/>
                    </a:cubicBezTo>
                    <a:cubicBezTo>
                      <a:pt x="28" y="70"/>
                      <a:pt x="28" y="70"/>
                      <a:pt x="28" y="70"/>
                    </a:cubicBezTo>
                    <a:cubicBezTo>
                      <a:pt x="27" y="70"/>
                      <a:pt x="27" y="70"/>
                      <a:pt x="27" y="70"/>
                    </a:cubicBezTo>
                    <a:cubicBezTo>
                      <a:pt x="27" y="71"/>
                      <a:pt x="27" y="71"/>
                      <a:pt x="26" y="72"/>
                    </a:cubicBezTo>
                    <a:cubicBezTo>
                      <a:pt x="26" y="73"/>
                      <a:pt x="26" y="73"/>
                      <a:pt x="26" y="73"/>
                    </a:cubicBezTo>
                    <a:cubicBezTo>
                      <a:pt x="26" y="73"/>
                      <a:pt x="26" y="73"/>
                      <a:pt x="26" y="73"/>
                    </a:cubicBezTo>
                    <a:cubicBezTo>
                      <a:pt x="26" y="73"/>
                      <a:pt x="26" y="73"/>
                      <a:pt x="26" y="73"/>
                    </a:cubicBezTo>
                    <a:cubicBezTo>
                      <a:pt x="26" y="73"/>
                      <a:pt x="26" y="73"/>
                      <a:pt x="26" y="73"/>
                    </a:cubicBezTo>
                    <a:cubicBezTo>
                      <a:pt x="26" y="73"/>
                      <a:pt x="27" y="73"/>
                      <a:pt x="27" y="73"/>
                    </a:cubicBezTo>
                    <a:cubicBezTo>
                      <a:pt x="27" y="73"/>
                      <a:pt x="27" y="73"/>
                      <a:pt x="27" y="73"/>
                    </a:cubicBezTo>
                    <a:cubicBezTo>
                      <a:pt x="27" y="73"/>
                      <a:pt x="28" y="73"/>
                      <a:pt x="29" y="72"/>
                    </a:cubicBezTo>
                    <a:cubicBezTo>
                      <a:pt x="29" y="72"/>
                      <a:pt x="29" y="72"/>
                      <a:pt x="29" y="72"/>
                    </a:cubicBezTo>
                    <a:cubicBezTo>
                      <a:pt x="29" y="72"/>
                      <a:pt x="29" y="72"/>
                      <a:pt x="29" y="72"/>
                    </a:cubicBezTo>
                    <a:cubicBezTo>
                      <a:pt x="29" y="72"/>
                      <a:pt x="29" y="72"/>
                      <a:pt x="29" y="72"/>
                    </a:cubicBezTo>
                    <a:cubicBezTo>
                      <a:pt x="29" y="72"/>
                      <a:pt x="29" y="72"/>
                      <a:pt x="29" y="72"/>
                    </a:cubicBezTo>
                    <a:cubicBezTo>
                      <a:pt x="29" y="72"/>
                      <a:pt x="30" y="72"/>
                      <a:pt x="30" y="72"/>
                    </a:cubicBezTo>
                    <a:cubicBezTo>
                      <a:pt x="30" y="71"/>
                      <a:pt x="30" y="71"/>
                      <a:pt x="30" y="71"/>
                    </a:cubicBezTo>
                    <a:cubicBezTo>
                      <a:pt x="30" y="71"/>
                      <a:pt x="30" y="71"/>
                      <a:pt x="30" y="71"/>
                    </a:cubicBezTo>
                    <a:cubicBezTo>
                      <a:pt x="30" y="71"/>
                      <a:pt x="30" y="70"/>
                      <a:pt x="30" y="70"/>
                    </a:cubicBezTo>
                    <a:cubicBezTo>
                      <a:pt x="30" y="70"/>
                      <a:pt x="30" y="70"/>
                      <a:pt x="30" y="70"/>
                    </a:cubicBezTo>
                    <a:cubicBezTo>
                      <a:pt x="30" y="70"/>
                      <a:pt x="31" y="69"/>
                      <a:pt x="31" y="69"/>
                    </a:cubicBezTo>
                    <a:cubicBezTo>
                      <a:pt x="31" y="69"/>
                      <a:pt x="31" y="69"/>
                      <a:pt x="31" y="69"/>
                    </a:cubicBezTo>
                    <a:cubicBezTo>
                      <a:pt x="31" y="69"/>
                      <a:pt x="31" y="70"/>
                      <a:pt x="31" y="70"/>
                    </a:cubicBezTo>
                    <a:cubicBezTo>
                      <a:pt x="31" y="70"/>
                      <a:pt x="31" y="70"/>
                      <a:pt x="31" y="70"/>
                    </a:cubicBezTo>
                    <a:cubicBezTo>
                      <a:pt x="31" y="70"/>
                      <a:pt x="31" y="70"/>
                      <a:pt x="32" y="70"/>
                    </a:cubicBezTo>
                    <a:cubicBezTo>
                      <a:pt x="32" y="70"/>
                      <a:pt x="32" y="70"/>
                      <a:pt x="32" y="69"/>
                    </a:cubicBezTo>
                    <a:cubicBezTo>
                      <a:pt x="32" y="69"/>
                      <a:pt x="32" y="69"/>
                      <a:pt x="32" y="68"/>
                    </a:cubicBezTo>
                    <a:cubicBezTo>
                      <a:pt x="32" y="68"/>
                      <a:pt x="32" y="68"/>
                      <a:pt x="32" y="68"/>
                    </a:cubicBezTo>
                    <a:cubicBezTo>
                      <a:pt x="32" y="68"/>
                      <a:pt x="32" y="68"/>
                      <a:pt x="32" y="68"/>
                    </a:cubicBezTo>
                    <a:cubicBezTo>
                      <a:pt x="32" y="68"/>
                      <a:pt x="32" y="68"/>
                      <a:pt x="32" y="68"/>
                    </a:cubicBezTo>
                    <a:cubicBezTo>
                      <a:pt x="32" y="68"/>
                      <a:pt x="32" y="68"/>
                      <a:pt x="32" y="68"/>
                    </a:cubicBezTo>
                    <a:cubicBezTo>
                      <a:pt x="32" y="68"/>
                      <a:pt x="32" y="68"/>
                      <a:pt x="32" y="68"/>
                    </a:cubicBezTo>
                    <a:cubicBezTo>
                      <a:pt x="32" y="68"/>
                      <a:pt x="32" y="68"/>
                      <a:pt x="32" y="68"/>
                    </a:cubicBezTo>
                    <a:cubicBezTo>
                      <a:pt x="32" y="68"/>
                      <a:pt x="32" y="68"/>
                      <a:pt x="32" y="67"/>
                    </a:cubicBezTo>
                    <a:cubicBezTo>
                      <a:pt x="34" y="65"/>
                      <a:pt x="34" y="65"/>
                      <a:pt x="34" y="65"/>
                    </a:cubicBezTo>
                    <a:cubicBezTo>
                      <a:pt x="34" y="65"/>
                      <a:pt x="34" y="65"/>
                      <a:pt x="34" y="65"/>
                    </a:cubicBezTo>
                    <a:cubicBezTo>
                      <a:pt x="34" y="64"/>
                      <a:pt x="34" y="64"/>
                      <a:pt x="34" y="64"/>
                    </a:cubicBezTo>
                    <a:cubicBezTo>
                      <a:pt x="33" y="64"/>
                      <a:pt x="33" y="64"/>
                      <a:pt x="33" y="64"/>
                    </a:cubicBezTo>
                    <a:cubicBezTo>
                      <a:pt x="33" y="64"/>
                      <a:pt x="33" y="64"/>
                      <a:pt x="33" y="65"/>
                    </a:cubicBezTo>
                    <a:cubicBezTo>
                      <a:pt x="33" y="64"/>
                      <a:pt x="33" y="64"/>
                      <a:pt x="32" y="64"/>
                    </a:cubicBezTo>
                    <a:cubicBezTo>
                      <a:pt x="32" y="64"/>
                      <a:pt x="32" y="64"/>
                      <a:pt x="32" y="64"/>
                    </a:cubicBezTo>
                    <a:cubicBezTo>
                      <a:pt x="32" y="64"/>
                      <a:pt x="32" y="64"/>
                      <a:pt x="32" y="64"/>
                    </a:cubicBezTo>
                    <a:cubicBezTo>
                      <a:pt x="32" y="64"/>
                      <a:pt x="32" y="64"/>
                      <a:pt x="32" y="64"/>
                    </a:cubicBezTo>
                    <a:cubicBezTo>
                      <a:pt x="32" y="64"/>
                      <a:pt x="32" y="64"/>
                      <a:pt x="32" y="64"/>
                    </a:cubicBezTo>
                    <a:cubicBezTo>
                      <a:pt x="32" y="64"/>
                      <a:pt x="32" y="64"/>
                      <a:pt x="32" y="64"/>
                    </a:cubicBezTo>
                    <a:cubicBezTo>
                      <a:pt x="32" y="64"/>
                      <a:pt x="32" y="64"/>
                      <a:pt x="32" y="63"/>
                    </a:cubicBezTo>
                    <a:cubicBezTo>
                      <a:pt x="32" y="63"/>
                      <a:pt x="32" y="63"/>
                      <a:pt x="32" y="63"/>
                    </a:cubicBezTo>
                    <a:cubicBezTo>
                      <a:pt x="32" y="63"/>
                      <a:pt x="32" y="63"/>
                      <a:pt x="32" y="63"/>
                    </a:cubicBezTo>
                    <a:cubicBezTo>
                      <a:pt x="32" y="63"/>
                      <a:pt x="32" y="63"/>
                      <a:pt x="32" y="63"/>
                    </a:cubicBezTo>
                    <a:cubicBezTo>
                      <a:pt x="33" y="61"/>
                      <a:pt x="33" y="61"/>
                      <a:pt x="33" y="61"/>
                    </a:cubicBezTo>
                    <a:cubicBezTo>
                      <a:pt x="33" y="61"/>
                      <a:pt x="33" y="61"/>
                      <a:pt x="33" y="61"/>
                    </a:cubicBezTo>
                    <a:cubicBezTo>
                      <a:pt x="34" y="60"/>
                      <a:pt x="34" y="60"/>
                      <a:pt x="34" y="60"/>
                    </a:cubicBezTo>
                    <a:cubicBezTo>
                      <a:pt x="34" y="60"/>
                      <a:pt x="34" y="60"/>
                      <a:pt x="34" y="60"/>
                    </a:cubicBezTo>
                    <a:cubicBezTo>
                      <a:pt x="34" y="59"/>
                      <a:pt x="34" y="59"/>
                      <a:pt x="34" y="59"/>
                    </a:cubicBezTo>
                    <a:cubicBezTo>
                      <a:pt x="34" y="59"/>
                      <a:pt x="34" y="59"/>
                      <a:pt x="34" y="58"/>
                    </a:cubicBezTo>
                    <a:cubicBezTo>
                      <a:pt x="35" y="58"/>
                      <a:pt x="35" y="58"/>
                      <a:pt x="35" y="58"/>
                    </a:cubicBezTo>
                    <a:cubicBezTo>
                      <a:pt x="35" y="57"/>
                      <a:pt x="35" y="57"/>
                      <a:pt x="35" y="57"/>
                    </a:cubicBezTo>
                    <a:cubicBezTo>
                      <a:pt x="35" y="57"/>
                      <a:pt x="35" y="57"/>
                      <a:pt x="35" y="57"/>
                    </a:cubicBezTo>
                    <a:cubicBezTo>
                      <a:pt x="37" y="55"/>
                      <a:pt x="37" y="55"/>
                      <a:pt x="37" y="55"/>
                    </a:cubicBezTo>
                    <a:cubicBezTo>
                      <a:pt x="37" y="55"/>
                      <a:pt x="37" y="55"/>
                      <a:pt x="37" y="55"/>
                    </a:cubicBezTo>
                    <a:cubicBezTo>
                      <a:pt x="37" y="55"/>
                      <a:pt x="37" y="55"/>
                      <a:pt x="37" y="55"/>
                    </a:cubicBezTo>
                    <a:cubicBezTo>
                      <a:pt x="38" y="53"/>
                      <a:pt x="38" y="53"/>
                      <a:pt x="38" y="53"/>
                    </a:cubicBezTo>
                    <a:cubicBezTo>
                      <a:pt x="38" y="53"/>
                      <a:pt x="38" y="53"/>
                      <a:pt x="38" y="53"/>
                    </a:cubicBezTo>
                    <a:cubicBezTo>
                      <a:pt x="38" y="52"/>
                      <a:pt x="39" y="50"/>
                      <a:pt x="39" y="50"/>
                    </a:cubicBezTo>
                    <a:cubicBezTo>
                      <a:pt x="39" y="49"/>
                      <a:pt x="39" y="49"/>
                      <a:pt x="39" y="49"/>
                    </a:cubicBezTo>
                    <a:cubicBezTo>
                      <a:pt x="39" y="49"/>
                      <a:pt x="40" y="48"/>
                      <a:pt x="40" y="47"/>
                    </a:cubicBezTo>
                    <a:cubicBezTo>
                      <a:pt x="40" y="47"/>
                      <a:pt x="40" y="47"/>
                      <a:pt x="40" y="47"/>
                    </a:cubicBezTo>
                    <a:cubicBezTo>
                      <a:pt x="40" y="46"/>
                      <a:pt x="40" y="46"/>
                      <a:pt x="40" y="46"/>
                    </a:cubicBezTo>
                    <a:cubicBezTo>
                      <a:pt x="40" y="46"/>
                      <a:pt x="40" y="46"/>
                      <a:pt x="39" y="46"/>
                    </a:cubicBezTo>
                    <a:cubicBezTo>
                      <a:pt x="39" y="46"/>
                      <a:pt x="39" y="46"/>
                      <a:pt x="39" y="46"/>
                    </a:cubicBezTo>
                    <a:cubicBezTo>
                      <a:pt x="38" y="46"/>
                      <a:pt x="38" y="46"/>
                      <a:pt x="38" y="46"/>
                    </a:cubicBezTo>
                    <a:cubicBezTo>
                      <a:pt x="38" y="46"/>
                      <a:pt x="38" y="47"/>
                      <a:pt x="38" y="47"/>
                    </a:cubicBezTo>
                    <a:cubicBezTo>
                      <a:pt x="38" y="47"/>
                      <a:pt x="38" y="47"/>
                      <a:pt x="38" y="47"/>
                    </a:cubicBezTo>
                    <a:cubicBezTo>
                      <a:pt x="38" y="47"/>
                      <a:pt x="38" y="47"/>
                      <a:pt x="38" y="47"/>
                    </a:cubicBezTo>
                    <a:cubicBezTo>
                      <a:pt x="38" y="46"/>
                      <a:pt x="38" y="46"/>
                      <a:pt x="38" y="46"/>
                    </a:cubicBezTo>
                    <a:cubicBezTo>
                      <a:pt x="38" y="46"/>
                      <a:pt x="38" y="46"/>
                      <a:pt x="38" y="46"/>
                    </a:cubicBezTo>
                    <a:cubicBezTo>
                      <a:pt x="38" y="46"/>
                      <a:pt x="38" y="46"/>
                      <a:pt x="38" y="46"/>
                    </a:cubicBezTo>
                    <a:cubicBezTo>
                      <a:pt x="38" y="46"/>
                      <a:pt x="38" y="46"/>
                      <a:pt x="38" y="46"/>
                    </a:cubicBezTo>
                    <a:cubicBezTo>
                      <a:pt x="39" y="45"/>
                      <a:pt x="39" y="45"/>
                      <a:pt x="39" y="45"/>
                    </a:cubicBezTo>
                    <a:cubicBezTo>
                      <a:pt x="39" y="45"/>
                      <a:pt x="39" y="45"/>
                      <a:pt x="39" y="45"/>
                    </a:cubicBezTo>
                    <a:cubicBezTo>
                      <a:pt x="40" y="43"/>
                      <a:pt x="40" y="43"/>
                      <a:pt x="40" y="43"/>
                    </a:cubicBezTo>
                    <a:cubicBezTo>
                      <a:pt x="40" y="43"/>
                      <a:pt x="40" y="43"/>
                      <a:pt x="40" y="43"/>
                    </a:cubicBezTo>
                    <a:cubicBezTo>
                      <a:pt x="40" y="43"/>
                      <a:pt x="40" y="43"/>
                      <a:pt x="40" y="43"/>
                    </a:cubicBezTo>
                    <a:cubicBezTo>
                      <a:pt x="40" y="43"/>
                      <a:pt x="40" y="43"/>
                      <a:pt x="40" y="43"/>
                    </a:cubicBezTo>
                    <a:cubicBezTo>
                      <a:pt x="41" y="42"/>
                      <a:pt x="41" y="42"/>
                      <a:pt x="41" y="42"/>
                    </a:cubicBezTo>
                    <a:cubicBezTo>
                      <a:pt x="41" y="42"/>
                      <a:pt x="41" y="42"/>
                      <a:pt x="41" y="42"/>
                    </a:cubicBezTo>
                    <a:cubicBezTo>
                      <a:pt x="41" y="41"/>
                      <a:pt x="41" y="41"/>
                      <a:pt x="41" y="41"/>
                    </a:cubicBezTo>
                    <a:cubicBezTo>
                      <a:pt x="41" y="40"/>
                      <a:pt x="41" y="39"/>
                      <a:pt x="41" y="38"/>
                    </a:cubicBezTo>
                    <a:cubicBezTo>
                      <a:pt x="41" y="38"/>
                      <a:pt x="41" y="38"/>
                      <a:pt x="41" y="38"/>
                    </a:cubicBezTo>
                    <a:close/>
                    <a:moveTo>
                      <a:pt x="37" y="43"/>
                    </a:moveTo>
                    <a:cubicBezTo>
                      <a:pt x="37" y="44"/>
                      <a:pt x="37" y="44"/>
                      <a:pt x="37" y="44"/>
                    </a:cubicBezTo>
                    <a:cubicBezTo>
                      <a:pt x="37" y="43"/>
                      <a:pt x="37" y="43"/>
                      <a:pt x="36" y="43"/>
                    </a:cubicBezTo>
                    <a:cubicBezTo>
                      <a:pt x="36" y="43"/>
                      <a:pt x="36" y="43"/>
                      <a:pt x="36" y="43"/>
                    </a:cubicBezTo>
                    <a:cubicBezTo>
                      <a:pt x="36" y="42"/>
                      <a:pt x="36" y="42"/>
                      <a:pt x="36" y="42"/>
                    </a:cubicBezTo>
                    <a:cubicBezTo>
                      <a:pt x="36" y="42"/>
                      <a:pt x="36" y="42"/>
                      <a:pt x="36" y="42"/>
                    </a:cubicBezTo>
                    <a:cubicBezTo>
                      <a:pt x="36" y="42"/>
                      <a:pt x="36" y="42"/>
                      <a:pt x="36" y="42"/>
                    </a:cubicBezTo>
                    <a:cubicBezTo>
                      <a:pt x="36" y="41"/>
                      <a:pt x="36" y="41"/>
                      <a:pt x="36" y="41"/>
                    </a:cubicBezTo>
                    <a:cubicBezTo>
                      <a:pt x="36" y="42"/>
                      <a:pt x="37" y="42"/>
                      <a:pt x="37" y="43"/>
                    </a:cubicBezTo>
                    <a:close/>
                    <a:moveTo>
                      <a:pt x="21" y="28"/>
                    </a:moveTo>
                    <a:cubicBezTo>
                      <a:pt x="21" y="28"/>
                      <a:pt x="21" y="28"/>
                      <a:pt x="21" y="28"/>
                    </a:cubicBezTo>
                    <a:cubicBezTo>
                      <a:pt x="21" y="28"/>
                      <a:pt x="21" y="28"/>
                      <a:pt x="21" y="28"/>
                    </a:cubicBezTo>
                    <a:cubicBezTo>
                      <a:pt x="21" y="29"/>
                      <a:pt x="21" y="29"/>
                      <a:pt x="22" y="29"/>
                    </a:cubicBezTo>
                    <a:cubicBezTo>
                      <a:pt x="22" y="28"/>
                      <a:pt x="22" y="28"/>
                      <a:pt x="22" y="28"/>
                    </a:cubicBezTo>
                    <a:cubicBezTo>
                      <a:pt x="22" y="29"/>
                      <a:pt x="22" y="29"/>
                      <a:pt x="22" y="29"/>
                    </a:cubicBezTo>
                    <a:cubicBezTo>
                      <a:pt x="22" y="29"/>
                      <a:pt x="22" y="29"/>
                      <a:pt x="22" y="29"/>
                    </a:cubicBezTo>
                    <a:cubicBezTo>
                      <a:pt x="22" y="29"/>
                      <a:pt x="22" y="29"/>
                      <a:pt x="22" y="28"/>
                    </a:cubicBezTo>
                    <a:cubicBezTo>
                      <a:pt x="22" y="28"/>
                      <a:pt x="22" y="28"/>
                      <a:pt x="22" y="28"/>
                    </a:cubicBezTo>
                    <a:cubicBezTo>
                      <a:pt x="22" y="28"/>
                      <a:pt x="22" y="28"/>
                      <a:pt x="22" y="28"/>
                    </a:cubicBezTo>
                    <a:cubicBezTo>
                      <a:pt x="22" y="28"/>
                      <a:pt x="22" y="28"/>
                      <a:pt x="22" y="27"/>
                    </a:cubicBezTo>
                    <a:cubicBezTo>
                      <a:pt x="23" y="27"/>
                      <a:pt x="23" y="27"/>
                      <a:pt x="23" y="27"/>
                    </a:cubicBezTo>
                    <a:cubicBezTo>
                      <a:pt x="23" y="26"/>
                      <a:pt x="23" y="26"/>
                      <a:pt x="23" y="26"/>
                    </a:cubicBezTo>
                    <a:cubicBezTo>
                      <a:pt x="23" y="26"/>
                      <a:pt x="23" y="26"/>
                      <a:pt x="23" y="26"/>
                    </a:cubicBezTo>
                    <a:cubicBezTo>
                      <a:pt x="23" y="25"/>
                      <a:pt x="23" y="25"/>
                      <a:pt x="23" y="25"/>
                    </a:cubicBezTo>
                    <a:cubicBezTo>
                      <a:pt x="23" y="25"/>
                      <a:pt x="23" y="25"/>
                      <a:pt x="23" y="25"/>
                    </a:cubicBezTo>
                    <a:cubicBezTo>
                      <a:pt x="23" y="25"/>
                      <a:pt x="23" y="25"/>
                      <a:pt x="23" y="25"/>
                    </a:cubicBezTo>
                    <a:cubicBezTo>
                      <a:pt x="23" y="25"/>
                      <a:pt x="23" y="25"/>
                      <a:pt x="23" y="25"/>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5"/>
                      <a:pt x="24" y="25"/>
                    </a:cubicBezTo>
                    <a:cubicBezTo>
                      <a:pt x="24" y="26"/>
                      <a:pt x="24" y="26"/>
                      <a:pt x="24" y="26"/>
                    </a:cubicBezTo>
                    <a:cubicBezTo>
                      <a:pt x="25" y="26"/>
                      <a:pt x="25" y="26"/>
                      <a:pt x="25" y="26"/>
                    </a:cubicBezTo>
                    <a:cubicBezTo>
                      <a:pt x="25" y="26"/>
                      <a:pt x="25" y="26"/>
                      <a:pt x="25" y="26"/>
                    </a:cubicBezTo>
                    <a:cubicBezTo>
                      <a:pt x="25" y="26"/>
                      <a:pt x="25" y="26"/>
                      <a:pt x="25" y="26"/>
                    </a:cubicBezTo>
                    <a:cubicBezTo>
                      <a:pt x="25" y="26"/>
                      <a:pt x="25" y="26"/>
                      <a:pt x="25" y="27"/>
                    </a:cubicBezTo>
                    <a:cubicBezTo>
                      <a:pt x="25" y="27"/>
                      <a:pt x="25" y="27"/>
                      <a:pt x="25" y="27"/>
                    </a:cubicBezTo>
                    <a:cubicBezTo>
                      <a:pt x="25" y="27"/>
                      <a:pt x="25" y="27"/>
                      <a:pt x="26" y="27"/>
                    </a:cubicBezTo>
                    <a:cubicBezTo>
                      <a:pt x="26" y="27"/>
                      <a:pt x="26" y="27"/>
                      <a:pt x="26" y="27"/>
                    </a:cubicBezTo>
                    <a:cubicBezTo>
                      <a:pt x="26" y="27"/>
                      <a:pt x="26" y="27"/>
                      <a:pt x="26" y="27"/>
                    </a:cubicBezTo>
                    <a:cubicBezTo>
                      <a:pt x="26" y="27"/>
                      <a:pt x="26" y="27"/>
                      <a:pt x="26" y="27"/>
                    </a:cubicBezTo>
                    <a:cubicBezTo>
                      <a:pt x="26" y="27"/>
                      <a:pt x="26" y="27"/>
                      <a:pt x="26" y="27"/>
                    </a:cubicBezTo>
                    <a:cubicBezTo>
                      <a:pt x="26" y="27"/>
                      <a:pt x="26" y="27"/>
                      <a:pt x="26" y="28"/>
                    </a:cubicBezTo>
                    <a:cubicBezTo>
                      <a:pt x="27" y="28"/>
                      <a:pt x="27" y="28"/>
                      <a:pt x="28" y="28"/>
                    </a:cubicBezTo>
                    <a:cubicBezTo>
                      <a:pt x="28" y="28"/>
                      <a:pt x="28" y="28"/>
                      <a:pt x="28" y="28"/>
                    </a:cubicBezTo>
                    <a:cubicBezTo>
                      <a:pt x="28" y="28"/>
                      <a:pt x="28" y="28"/>
                      <a:pt x="28" y="28"/>
                    </a:cubicBezTo>
                    <a:cubicBezTo>
                      <a:pt x="29" y="28"/>
                      <a:pt x="29" y="28"/>
                      <a:pt x="29" y="27"/>
                    </a:cubicBezTo>
                    <a:cubicBezTo>
                      <a:pt x="29" y="28"/>
                      <a:pt x="29" y="28"/>
                      <a:pt x="29" y="28"/>
                    </a:cubicBezTo>
                    <a:cubicBezTo>
                      <a:pt x="29" y="28"/>
                      <a:pt x="29" y="28"/>
                      <a:pt x="29" y="28"/>
                    </a:cubicBezTo>
                    <a:cubicBezTo>
                      <a:pt x="30" y="27"/>
                      <a:pt x="30" y="27"/>
                      <a:pt x="30" y="27"/>
                    </a:cubicBezTo>
                    <a:cubicBezTo>
                      <a:pt x="30" y="27"/>
                      <a:pt x="30" y="27"/>
                      <a:pt x="30" y="27"/>
                    </a:cubicBezTo>
                    <a:cubicBezTo>
                      <a:pt x="30" y="27"/>
                      <a:pt x="30" y="27"/>
                      <a:pt x="30" y="27"/>
                    </a:cubicBezTo>
                    <a:cubicBezTo>
                      <a:pt x="30" y="27"/>
                      <a:pt x="30" y="28"/>
                      <a:pt x="30" y="28"/>
                    </a:cubicBezTo>
                    <a:cubicBezTo>
                      <a:pt x="30" y="28"/>
                      <a:pt x="30" y="28"/>
                      <a:pt x="30" y="28"/>
                    </a:cubicBezTo>
                    <a:cubicBezTo>
                      <a:pt x="30" y="28"/>
                      <a:pt x="30" y="28"/>
                      <a:pt x="31" y="29"/>
                    </a:cubicBezTo>
                    <a:cubicBezTo>
                      <a:pt x="31" y="29"/>
                      <a:pt x="31" y="29"/>
                      <a:pt x="31" y="29"/>
                    </a:cubicBezTo>
                    <a:cubicBezTo>
                      <a:pt x="31" y="29"/>
                      <a:pt x="31" y="29"/>
                      <a:pt x="31" y="29"/>
                    </a:cubicBezTo>
                    <a:cubicBezTo>
                      <a:pt x="31" y="29"/>
                      <a:pt x="31" y="29"/>
                      <a:pt x="31" y="29"/>
                    </a:cubicBezTo>
                    <a:cubicBezTo>
                      <a:pt x="31" y="29"/>
                      <a:pt x="32" y="28"/>
                      <a:pt x="32" y="28"/>
                    </a:cubicBezTo>
                    <a:cubicBezTo>
                      <a:pt x="32" y="28"/>
                      <a:pt x="32" y="28"/>
                      <a:pt x="32" y="28"/>
                    </a:cubicBezTo>
                    <a:cubicBezTo>
                      <a:pt x="32" y="28"/>
                      <a:pt x="32" y="28"/>
                      <a:pt x="32" y="29"/>
                    </a:cubicBezTo>
                    <a:cubicBezTo>
                      <a:pt x="32" y="30"/>
                      <a:pt x="32" y="30"/>
                      <a:pt x="32" y="30"/>
                    </a:cubicBezTo>
                    <a:cubicBezTo>
                      <a:pt x="31" y="30"/>
                      <a:pt x="31" y="30"/>
                      <a:pt x="31" y="30"/>
                    </a:cubicBezTo>
                    <a:cubicBezTo>
                      <a:pt x="31" y="30"/>
                      <a:pt x="30" y="30"/>
                      <a:pt x="30" y="30"/>
                    </a:cubicBezTo>
                    <a:cubicBezTo>
                      <a:pt x="30" y="31"/>
                      <a:pt x="30" y="31"/>
                      <a:pt x="30" y="31"/>
                    </a:cubicBezTo>
                    <a:cubicBezTo>
                      <a:pt x="29" y="30"/>
                      <a:pt x="29" y="30"/>
                      <a:pt x="29" y="30"/>
                    </a:cubicBezTo>
                    <a:cubicBezTo>
                      <a:pt x="29" y="30"/>
                      <a:pt x="28" y="30"/>
                      <a:pt x="28" y="30"/>
                    </a:cubicBezTo>
                    <a:cubicBezTo>
                      <a:pt x="28" y="30"/>
                      <a:pt x="28" y="30"/>
                      <a:pt x="28" y="30"/>
                    </a:cubicBezTo>
                    <a:cubicBezTo>
                      <a:pt x="28" y="30"/>
                      <a:pt x="28" y="30"/>
                      <a:pt x="28" y="30"/>
                    </a:cubicBezTo>
                    <a:cubicBezTo>
                      <a:pt x="28" y="30"/>
                      <a:pt x="27" y="30"/>
                      <a:pt x="27" y="30"/>
                    </a:cubicBezTo>
                    <a:cubicBezTo>
                      <a:pt x="27" y="29"/>
                      <a:pt x="26" y="29"/>
                      <a:pt x="26" y="29"/>
                    </a:cubicBezTo>
                    <a:cubicBezTo>
                      <a:pt x="26" y="29"/>
                      <a:pt x="26" y="29"/>
                      <a:pt x="26" y="29"/>
                    </a:cubicBezTo>
                    <a:cubicBezTo>
                      <a:pt x="26" y="29"/>
                      <a:pt x="26" y="30"/>
                      <a:pt x="26" y="30"/>
                    </a:cubicBezTo>
                    <a:cubicBezTo>
                      <a:pt x="25" y="30"/>
                      <a:pt x="25" y="30"/>
                      <a:pt x="25" y="30"/>
                    </a:cubicBezTo>
                    <a:cubicBezTo>
                      <a:pt x="25" y="30"/>
                      <a:pt x="25" y="30"/>
                      <a:pt x="25" y="30"/>
                    </a:cubicBezTo>
                    <a:cubicBezTo>
                      <a:pt x="25" y="31"/>
                      <a:pt x="25" y="31"/>
                      <a:pt x="25" y="31"/>
                    </a:cubicBezTo>
                    <a:cubicBezTo>
                      <a:pt x="23" y="30"/>
                      <a:pt x="23" y="30"/>
                      <a:pt x="23" y="30"/>
                    </a:cubicBezTo>
                    <a:cubicBezTo>
                      <a:pt x="23" y="30"/>
                      <a:pt x="23" y="30"/>
                      <a:pt x="23" y="30"/>
                    </a:cubicBezTo>
                    <a:cubicBezTo>
                      <a:pt x="21" y="29"/>
                      <a:pt x="21" y="29"/>
                      <a:pt x="21" y="29"/>
                    </a:cubicBezTo>
                    <a:cubicBezTo>
                      <a:pt x="21" y="29"/>
                      <a:pt x="21" y="29"/>
                      <a:pt x="21" y="29"/>
                    </a:cubicBezTo>
                    <a:cubicBezTo>
                      <a:pt x="21" y="29"/>
                      <a:pt x="21" y="29"/>
                      <a:pt x="21" y="29"/>
                    </a:cubicBezTo>
                    <a:cubicBezTo>
                      <a:pt x="21" y="28"/>
                      <a:pt x="21" y="28"/>
                      <a:pt x="21" y="28"/>
                    </a:cubicBezTo>
                    <a:close/>
                    <a:moveTo>
                      <a:pt x="17" y="14"/>
                    </a:moveTo>
                    <a:cubicBezTo>
                      <a:pt x="17" y="14"/>
                      <a:pt x="17" y="14"/>
                      <a:pt x="17" y="14"/>
                    </a:cubicBezTo>
                    <a:cubicBezTo>
                      <a:pt x="18" y="14"/>
                      <a:pt x="18" y="14"/>
                      <a:pt x="18" y="14"/>
                    </a:cubicBezTo>
                    <a:cubicBezTo>
                      <a:pt x="18" y="13"/>
                      <a:pt x="18" y="13"/>
                      <a:pt x="18" y="13"/>
                    </a:cubicBezTo>
                    <a:cubicBezTo>
                      <a:pt x="18" y="12"/>
                      <a:pt x="18" y="12"/>
                      <a:pt x="18" y="12"/>
                    </a:cubicBezTo>
                    <a:cubicBezTo>
                      <a:pt x="18" y="11"/>
                      <a:pt x="18" y="11"/>
                      <a:pt x="18" y="11"/>
                    </a:cubicBezTo>
                    <a:cubicBezTo>
                      <a:pt x="18" y="11"/>
                      <a:pt x="18" y="11"/>
                      <a:pt x="18" y="11"/>
                    </a:cubicBezTo>
                    <a:cubicBezTo>
                      <a:pt x="19" y="12"/>
                      <a:pt x="19" y="12"/>
                      <a:pt x="19" y="12"/>
                    </a:cubicBezTo>
                    <a:cubicBezTo>
                      <a:pt x="19" y="12"/>
                      <a:pt x="19" y="12"/>
                      <a:pt x="19" y="12"/>
                    </a:cubicBezTo>
                    <a:cubicBezTo>
                      <a:pt x="19" y="12"/>
                      <a:pt x="19" y="12"/>
                      <a:pt x="19" y="12"/>
                    </a:cubicBezTo>
                    <a:cubicBezTo>
                      <a:pt x="19" y="12"/>
                      <a:pt x="19" y="12"/>
                      <a:pt x="19" y="12"/>
                    </a:cubicBezTo>
                    <a:cubicBezTo>
                      <a:pt x="19" y="12"/>
                      <a:pt x="19" y="12"/>
                      <a:pt x="20" y="12"/>
                    </a:cubicBezTo>
                    <a:cubicBezTo>
                      <a:pt x="19" y="13"/>
                      <a:pt x="19" y="13"/>
                      <a:pt x="20" y="13"/>
                    </a:cubicBezTo>
                    <a:cubicBezTo>
                      <a:pt x="20" y="14"/>
                      <a:pt x="20" y="14"/>
                      <a:pt x="20" y="14"/>
                    </a:cubicBezTo>
                    <a:cubicBezTo>
                      <a:pt x="20" y="13"/>
                      <a:pt x="19" y="14"/>
                      <a:pt x="19" y="14"/>
                    </a:cubicBezTo>
                    <a:cubicBezTo>
                      <a:pt x="19" y="14"/>
                      <a:pt x="19" y="14"/>
                      <a:pt x="19" y="14"/>
                    </a:cubicBezTo>
                    <a:cubicBezTo>
                      <a:pt x="19" y="14"/>
                      <a:pt x="18" y="14"/>
                      <a:pt x="18" y="14"/>
                    </a:cubicBezTo>
                    <a:cubicBezTo>
                      <a:pt x="17" y="14"/>
                      <a:pt x="17" y="14"/>
                      <a:pt x="17" y="14"/>
                    </a:cubicBezTo>
                    <a:cubicBezTo>
                      <a:pt x="17" y="14"/>
                      <a:pt x="17" y="14"/>
                      <a:pt x="17" y="14"/>
                    </a:cubicBezTo>
                    <a:cubicBezTo>
                      <a:pt x="17" y="14"/>
                      <a:pt x="17" y="14"/>
                      <a:pt x="17" y="14"/>
                    </a:cubicBezTo>
                    <a:cubicBezTo>
                      <a:pt x="17" y="14"/>
                      <a:pt x="17" y="14"/>
                      <a:pt x="17" y="14"/>
                    </a:cubicBezTo>
                    <a:close/>
                    <a:moveTo>
                      <a:pt x="27" y="22"/>
                    </a:moveTo>
                    <a:cubicBezTo>
                      <a:pt x="27" y="22"/>
                      <a:pt x="27" y="22"/>
                      <a:pt x="27" y="21"/>
                    </a:cubicBezTo>
                    <a:cubicBezTo>
                      <a:pt x="27" y="21"/>
                      <a:pt x="27" y="21"/>
                      <a:pt x="27" y="21"/>
                    </a:cubicBezTo>
                    <a:cubicBezTo>
                      <a:pt x="27" y="21"/>
                      <a:pt x="27" y="21"/>
                      <a:pt x="27" y="21"/>
                    </a:cubicBezTo>
                    <a:cubicBezTo>
                      <a:pt x="27" y="21"/>
                      <a:pt x="27" y="21"/>
                      <a:pt x="27" y="21"/>
                    </a:cubicBezTo>
                    <a:cubicBezTo>
                      <a:pt x="28" y="21"/>
                      <a:pt x="28" y="21"/>
                      <a:pt x="28" y="21"/>
                    </a:cubicBezTo>
                    <a:cubicBezTo>
                      <a:pt x="28" y="22"/>
                      <a:pt x="28" y="22"/>
                      <a:pt x="29" y="22"/>
                    </a:cubicBezTo>
                    <a:cubicBezTo>
                      <a:pt x="29" y="22"/>
                      <a:pt x="29" y="22"/>
                      <a:pt x="29" y="21"/>
                    </a:cubicBezTo>
                    <a:cubicBezTo>
                      <a:pt x="29" y="21"/>
                      <a:pt x="29" y="21"/>
                      <a:pt x="29" y="21"/>
                    </a:cubicBezTo>
                    <a:cubicBezTo>
                      <a:pt x="29" y="21"/>
                      <a:pt x="29" y="21"/>
                      <a:pt x="29" y="21"/>
                    </a:cubicBezTo>
                    <a:cubicBezTo>
                      <a:pt x="29" y="21"/>
                      <a:pt x="29" y="21"/>
                      <a:pt x="29" y="21"/>
                    </a:cubicBezTo>
                    <a:cubicBezTo>
                      <a:pt x="31" y="22"/>
                      <a:pt x="31" y="22"/>
                      <a:pt x="31" y="22"/>
                    </a:cubicBezTo>
                    <a:cubicBezTo>
                      <a:pt x="31" y="22"/>
                      <a:pt x="31" y="22"/>
                      <a:pt x="31" y="22"/>
                    </a:cubicBezTo>
                    <a:cubicBezTo>
                      <a:pt x="31" y="23"/>
                      <a:pt x="31" y="23"/>
                      <a:pt x="31" y="23"/>
                    </a:cubicBezTo>
                    <a:cubicBezTo>
                      <a:pt x="30" y="22"/>
                      <a:pt x="30" y="22"/>
                      <a:pt x="30" y="22"/>
                    </a:cubicBezTo>
                    <a:cubicBezTo>
                      <a:pt x="30" y="22"/>
                      <a:pt x="30" y="22"/>
                      <a:pt x="30" y="22"/>
                    </a:cubicBezTo>
                    <a:cubicBezTo>
                      <a:pt x="29" y="22"/>
                      <a:pt x="29" y="22"/>
                      <a:pt x="29" y="22"/>
                    </a:cubicBezTo>
                    <a:cubicBezTo>
                      <a:pt x="29" y="23"/>
                      <a:pt x="28" y="23"/>
                      <a:pt x="28" y="23"/>
                    </a:cubicBezTo>
                    <a:cubicBezTo>
                      <a:pt x="28" y="23"/>
                      <a:pt x="28" y="23"/>
                      <a:pt x="28" y="23"/>
                    </a:cubicBezTo>
                    <a:cubicBezTo>
                      <a:pt x="27" y="22"/>
                      <a:pt x="27" y="22"/>
                      <a:pt x="27" y="22"/>
                    </a:cubicBezTo>
                    <a:cubicBezTo>
                      <a:pt x="27" y="22"/>
                      <a:pt x="27" y="22"/>
                      <a:pt x="27" y="22"/>
                    </a:cubicBezTo>
                    <a:cubicBezTo>
                      <a:pt x="27" y="22"/>
                      <a:pt x="27" y="22"/>
                      <a:pt x="27" y="22"/>
                    </a:cubicBezTo>
                    <a:close/>
                    <a:moveTo>
                      <a:pt x="27" y="26"/>
                    </a:moveTo>
                    <a:cubicBezTo>
                      <a:pt x="27" y="26"/>
                      <a:pt x="27" y="26"/>
                      <a:pt x="27" y="26"/>
                    </a:cubicBezTo>
                    <a:cubicBezTo>
                      <a:pt x="27" y="26"/>
                      <a:pt x="27" y="26"/>
                      <a:pt x="27" y="26"/>
                    </a:cubicBezTo>
                    <a:cubicBezTo>
                      <a:pt x="27" y="26"/>
                      <a:pt x="27" y="26"/>
                      <a:pt x="27" y="26"/>
                    </a:cubicBezTo>
                    <a:cubicBezTo>
                      <a:pt x="27" y="26"/>
                      <a:pt x="27" y="26"/>
                      <a:pt x="27" y="26"/>
                    </a:cubicBezTo>
                    <a:cubicBezTo>
                      <a:pt x="28" y="27"/>
                      <a:pt x="28" y="27"/>
                      <a:pt x="28" y="27"/>
                    </a:cubicBezTo>
                    <a:cubicBezTo>
                      <a:pt x="28" y="27"/>
                      <a:pt x="27" y="27"/>
                      <a:pt x="27" y="27"/>
                    </a:cubicBezTo>
                    <a:cubicBezTo>
                      <a:pt x="27" y="27"/>
                      <a:pt x="27" y="27"/>
                      <a:pt x="27" y="27"/>
                    </a:cubicBezTo>
                    <a:cubicBezTo>
                      <a:pt x="27" y="27"/>
                      <a:pt x="27" y="27"/>
                      <a:pt x="27" y="27"/>
                    </a:cubicBezTo>
                    <a:cubicBezTo>
                      <a:pt x="27" y="27"/>
                      <a:pt x="27" y="26"/>
                      <a:pt x="27" y="26"/>
                    </a:cubicBezTo>
                    <a:cubicBezTo>
                      <a:pt x="27" y="26"/>
                      <a:pt x="27" y="26"/>
                      <a:pt x="27" y="26"/>
                    </a:cubicBezTo>
                    <a:close/>
                    <a:moveTo>
                      <a:pt x="11" y="27"/>
                    </a:moveTo>
                    <a:cubicBezTo>
                      <a:pt x="12" y="27"/>
                      <a:pt x="12" y="27"/>
                      <a:pt x="12" y="27"/>
                    </a:cubicBezTo>
                    <a:cubicBezTo>
                      <a:pt x="12" y="27"/>
                      <a:pt x="12" y="27"/>
                      <a:pt x="12" y="27"/>
                    </a:cubicBezTo>
                    <a:cubicBezTo>
                      <a:pt x="13" y="27"/>
                      <a:pt x="13" y="27"/>
                      <a:pt x="13" y="27"/>
                    </a:cubicBezTo>
                    <a:cubicBezTo>
                      <a:pt x="13" y="27"/>
                      <a:pt x="13" y="27"/>
                      <a:pt x="13" y="27"/>
                    </a:cubicBezTo>
                    <a:cubicBezTo>
                      <a:pt x="13" y="26"/>
                      <a:pt x="13" y="26"/>
                      <a:pt x="13" y="26"/>
                    </a:cubicBezTo>
                    <a:cubicBezTo>
                      <a:pt x="14" y="26"/>
                      <a:pt x="14" y="26"/>
                      <a:pt x="14" y="26"/>
                    </a:cubicBezTo>
                    <a:cubicBezTo>
                      <a:pt x="14" y="26"/>
                      <a:pt x="14" y="26"/>
                      <a:pt x="14" y="26"/>
                    </a:cubicBezTo>
                    <a:cubicBezTo>
                      <a:pt x="14" y="26"/>
                      <a:pt x="14" y="26"/>
                      <a:pt x="14" y="25"/>
                    </a:cubicBezTo>
                    <a:cubicBezTo>
                      <a:pt x="14" y="24"/>
                      <a:pt x="14" y="24"/>
                      <a:pt x="14" y="24"/>
                    </a:cubicBezTo>
                    <a:cubicBezTo>
                      <a:pt x="14" y="24"/>
                      <a:pt x="14" y="24"/>
                      <a:pt x="14" y="24"/>
                    </a:cubicBezTo>
                    <a:cubicBezTo>
                      <a:pt x="14" y="24"/>
                      <a:pt x="14" y="24"/>
                      <a:pt x="14" y="24"/>
                    </a:cubicBezTo>
                    <a:cubicBezTo>
                      <a:pt x="14" y="24"/>
                      <a:pt x="14" y="24"/>
                      <a:pt x="14" y="24"/>
                    </a:cubicBezTo>
                    <a:cubicBezTo>
                      <a:pt x="14" y="24"/>
                      <a:pt x="14" y="24"/>
                      <a:pt x="14" y="24"/>
                    </a:cubicBezTo>
                    <a:cubicBezTo>
                      <a:pt x="14" y="24"/>
                      <a:pt x="14" y="24"/>
                      <a:pt x="14" y="24"/>
                    </a:cubicBezTo>
                    <a:cubicBezTo>
                      <a:pt x="15" y="24"/>
                      <a:pt x="15" y="24"/>
                      <a:pt x="15" y="24"/>
                    </a:cubicBezTo>
                    <a:cubicBezTo>
                      <a:pt x="15" y="24"/>
                      <a:pt x="15" y="24"/>
                      <a:pt x="15" y="24"/>
                    </a:cubicBezTo>
                    <a:cubicBezTo>
                      <a:pt x="15" y="23"/>
                      <a:pt x="15" y="23"/>
                      <a:pt x="15" y="23"/>
                    </a:cubicBezTo>
                    <a:cubicBezTo>
                      <a:pt x="15" y="23"/>
                      <a:pt x="15" y="23"/>
                      <a:pt x="15" y="23"/>
                    </a:cubicBezTo>
                    <a:cubicBezTo>
                      <a:pt x="16" y="23"/>
                      <a:pt x="16" y="23"/>
                      <a:pt x="16" y="23"/>
                    </a:cubicBezTo>
                    <a:cubicBezTo>
                      <a:pt x="16" y="23"/>
                      <a:pt x="17" y="23"/>
                      <a:pt x="17" y="23"/>
                    </a:cubicBezTo>
                    <a:cubicBezTo>
                      <a:pt x="17" y="22"/>
                      <a:pt x="17" y="22"/>
                      <a:pt x="17" y="22"/>
                    </a:cubicBezTo>
                    <a:cubicBezTo>
                      <a:pt x="17" y="22"/>
                      <a:pt x="17" y="22"/>
                      <a:pt x="17" y="22"/>
                    </a:cubicBezTo>
                    <a:cubicBezTo>
                      <a:pt x="17" y="22"/>
                      <a:pt x="17" y="22"/>
                      <a:pt x="17" y="23"/>
                    </a:cubicBezTo>
                    <a:cubicBezTo>
                      <a:pt x="17" y="23"/>
                      <a:pt x="17" y="23"/>
                      <a:pt x="17" y="23"/>
                    </a:cubicBezTo>
                    <a:cubicBezTo>
                      <a:pt x="17" y="23"/>
                      <a:pt x="17" y="23"/>
                      <a:pt x="17" y="23"/>
                    </a:cubicBezTo>
                    <a:cubicBezTo>
                      <a:pt x="17" y="23"/>
                      <a:pt x="17" y="23"/>
                      <a:pt x="17" y="23"/>
                    </a:cubicBezTo>
                    <a:cubicBezTo>
                      <a:pt x="17" y="24"/>
                      <a:pt x="17" y="24"/>
                      <a:pt x="17" y="24"/>
                    </a:cubicBezTo>
                    <a:cubicBezTo>
                      <a:pt x="17" y="24"/>
                      <a:pt x="17" y="24"/>
                      <a:pt x="17" y="24"/>
                    </a:cubicBezTo>
                    <a:cubicBezTo>
                      <a:pt x="17" y="24"/>
                      <a:pt x="17" y="24"/>
                      <a:pt x="17" y="24"/>
                    </a:cubicBezTo>
                    <a:cubicBezTo>
                      <a:pt x="17" y="24"/>
                      <a:pt x="17" y="24"/>
                      <a:pt x="17" y="24"/>
                    </a:cubicBezTo>
                    <a:cubicBezTo>
                      <a:pt x="17" y="25"/>
                      <a:pt x="18" y="25"/>
                      <a:pt x="18" y="25"/>
                    </a:cubicBezTo>
                    <a:cubicBezTo>
                      <a:pt x="18" y="25"/>
                      <a:pt x="18" y="25"/>
                      <a:pt x="18" y="25"/>
                    </a:cubicBezTo>
                    <a:cubicBezTo>
                      <a:pt x="18" y="25"/>
                      <a:pt x="18" y="25"/>
                      <a:pt x="18" y="25"/>
                    </a:cubicBezTo>
                    <a:cubicBezTo>
                      <a:pt x="18" y="25"/>
                      <a:pt x="18" y="25"/>
                      <a:pt x="18" y="25"/>
                    </a:cubicBezTo>
                    <a:cubicBezTo>
                      <a:pt x="19" y="25"/>
                      <a:pt x="19" y="25"/>
                      <a:pt x="19" y="25"/>
                    </a:cubicBezTo>
                    <a:cubicBezTo>
                      <a:pt x="19" y="25"/>
                      <a:pt x="19" y="25"/>
                      <a:pt x="19" y="25"/>
                    </a:cubicBezTo>
                    <a:cubicBezTo>
                      <a:pt x="19" y="25"/>
                      <a:pt x="19" y="25"/>
                      <a:pt x="19" y="24"/>
                    </a:cubicBezTo>
                    <a:cubicBezTo>
                      <a:pt x="19" y="24"/>
                      <a:pt x="19" y="24"/>
                      <a:pt x="19" y="23"/>
                    </a:cubicBezTo>
                    <a:cubicBezTo>
                      <a:pt x="19" y="23"/>
                      <a:pt x="19" y="23"/>
                      <a:pt x="19" y="23"/>
                    </a:cubicBezTo>
                    <a:cubicBezTo>
                      <a:pt x="19" y="23"/>
                      <a:pt x="19" y="23"/>
                      <a:pt x="19" y="23"/>
                    </a:cubicBezTo>
                    <a:cubicBezTo>
                      <a:pt x="19" y="24"/>
                      <a:pt x="19" y="24"/>
                      <a:pt x="19" y="24"/>
                    </a:cubicBezTo>
                    <a:cubicBezTo>
                      <a:pt x="19" y="24"/>
                      <a:pt x="20" y="24"/>
                      <a:pt x="20" y="24"/>
                    </a:cubicBezTo>
                    <a:cubicBezTo>
                      <a:pt x="21" y="25"/>
                      <a:pt x="21" y="25"/>
                      <a:pt x="21" y="25"/>
                    </a:cubicBezTo>
                    <a:cubicBezTo>
                      <a:pt x="21" y="25"/>
                      <a:pt x="21" y="25"/>
                      <a:pt x="21" y="25"/>
                    </a:cubicBezTo>
                    <a:cubicBezTo>
                      <a:pt x="21" y="25"/>
                      <a:pt x="21" y="25"/>
                      <a:pt x="21" y="25"/>
                    </a:cubicBezTo>
                    <a:cubicBezTo>
                      <a:pt x="20" y="25"/>
                      <a:pt x="20" y="25"/>
                      <a:pt x="20" y="25"/>
                    </a:cubicBezTo>
                    <a:cubicBezTo>
                      <a:pt x="20" y="25"/>
                      <a:pt x="20" y="25"/>
                      <a:pt x="20" y="25"/>
                    </a:cubicBezTo>
                    <a:cubicBezTo>
                      <a:pt x="20" y="25"/>
                      <a:pt x="20" y="25"/>
                      <a:pt x="20" y="25"/>
                    </a:cubicBezTo>
                    <a:cubicBezTo>
                      <a:pt x="20" y="26"/>
                      <a:pt x="20" y="26"/>
                      <a:pt x="20" y="26"/>
                    </a:cubicBezTo>
                    <a:cubicBezTo>
                      <a:pt x="20" y="26"/>
                      <a:pt x="20" y="26"/>
                      <a:pt x="20" y="26"/>
                    </a:cubicBezTo>
                    <a:cubicBezTo>
                      <a:pt x="20" y="26"/>
                      <a:pt x="21" y="27"/>
                      <a:pt x="21" y="27"/>
                    </a:cubicBezTo>
                    <a:cubicBezTo>
                      <a:pt x="21" y="27"/>
                      <a:pt x="21" y="27"/>
                      <a:pt x="21" y="27"/>
                    </a:cubicBezTo>
                    <a:cubicBezTo>
                      <a:pt x="21" y="27"/>
                      <a:pt x="21" y="27"/>
                      <a:pt x="21" y="27"/>
                    </a:cubicBezTo>
                    <a:cubicBezTo>
                      <a:pt x="21" y="27"/>
                      <a:pt x="21" y="27"/>
                      <a:pt x="21" y="27"/>
                    </a:cubicBezTo>
                    <a:cubicBezTo>
                      <a:pt x="21" y="27"/>
                      <a:pt x="21" y="27"/>
                      <a:pt x="21" y="27"/>
                    </a:cubicBezTo>
                    <a:cubicBezTo>
                      <a:pt x="21" y="27"/>
                      <a:pt x="21" y="27"/>
                      <a:pt x="20" y="27"/>
                    </a:cubicBezTo>
                    <a:cubicBezTo>
                      <a:pt x="20" y="26"/>
                      <a:pt x="20" y="26"/>
                      <a:pt x="20" y="26"/>
                    </a:cubicBezTo>
                    <a:cubicBezTo>
                      <a:pt x="19" y="26"/>
                      <a:pt x="19" y="26"/>
                      <a:pt x="19" y="26"/>
                    </a:cubicBezTo>
                    <a:cubicBezTo>
                      <a:pt x="19" y="26"/>
                      <a:pt x="19" y="26"/>
                      <a:pt x="19" y="26"/>
                    </a:cubicBezTo>
                    <a:cubicBezTo>
                      <a:pt x="19" y="26"/>
                      <a:pt x="19" y="26"/>
                      <a:pt x="19" y="26"/>
                    </a:cubicBezTo>
                    <a:cubicBezTo>
                      <a:pt x="18" y="26"/>
                      <a:pt x="18" y="26"/>
                      <a:pt x="18" y="26"/>
                    </a:cubicBezTo>
                    <a:cubicBezTo>
                      <a:pt x="15" y="27"/>
                      <a:pt x="15" y="27"/>
                      <a:pt x="15" y="27"/>
                    </a:cubicBezTo>
                    <a:cubicBezTo>
                      <a:pt x="15" y="27"/>
                      <a:pt x="15" y="27"/>
                      <a:pt x="15" y="27"/>
                    </a:cubicBezTo>
                    <a:cubicBezTo>
                      <a:pt x="12" y="27"/>
                      <a:pt x="12" y="27"/>
                      <a:pt x="12" y="27"/>
                    </a:cubicBezTo>
                    <a:cubicBezTo>
                      <a:pt x="11" y="27"/>
                      <a:pt x="11" y="27"/>
                      <a:pt x="11" y="27"/>
                    </a:cubicBezTo>
                    <a:cubicBezTo>
                      <a:pt x="11" y="27"/>
                      <a:pt x="11" y="27"/>
                      <a:pt x="11" y="27"/>
                    </a:cubicBezTo>
                    <a:close/>
                    <a:moveTo>
                      <a:pt x="31" y="66"/>
                    </a:moveTo>
                    <a:cubicBezTo>
                      <a:pt x="30" y="67"/>
                      <a:pt x="30" y="67"/>
                      <a:pt x="30" y="67"/>
                    </a:cubicBezTo>
                    <a:cubicBezTo>
                      <a:pt x="30" y="67"/>
                      <a:pt x="30" y="67"/>
                      <a:pt x="30" y="67"/>
                    </a:cubicBezTo>
                    <a:cubicBezTo>
                      <a:pt x="31" y="66"/>
                      <a:pt x="31" y="66"/>
                      <a:pt x="31" y="66"/>
                    </a:cubicBezTo>
                    <a:cubicBezTo>
                      <a:pt x="31" y="66"/>
                      <a:pt x="31" y="66"/>
                      <a:pt x="31" y="66"/>
                    </a:cubicBezTo>
                    <a:cubicBezTo>
                      <a:pt x="32" y="66"/>
                      <a:pt x="32" y="66"/>
                      <a:pt x="32" y="66"/>
                    </a:cubicBezTo>
                    <a:cubicBezTo>
                      <a:pt x="32" y="66"/>
                      <a:pt x="32" y="66"/>
                      <a:pt x="32" y="66"/>
                    </a:cubicBezTo>
                    <a:cubicBezTo>
                      <a:pt x="32" y="66"/>
                      <a:pt x="32" y="66"/>
                      <a:pt x="32" y="66"/>
                    </a:cubicBezTo>
                    <a:cubicBezTo>
                      <a:pt x="32" y="66"/>
                      <a:pt x="32" y="66"/>
                      <a:pt x="32" y="66"/>
                    </a:cubicBezTo>
                    <a:cubicBezTo>
                      <a:pt x="32" y="66"/>
                      <a:pt x="31" y="66"/>
                      <a:pt x="31" y="6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33" name="Freeform 111"/>
              <p:cNvSpPr/>
              <p:nvPr/>
            </p:nvSpPr>
            <p:spPr bwMode="auto">
              <a:xfrm>
                <a:off x="-418" y="1767"/>
                <a:ext cx="4" cy="6"/>
              </a:xfrm>
              <a:custGeom>
                <a:avLst/>
                <a:gdLst>
                  <a:gd name="T0" fmla="*/ 64 w 2"/>
                  <a:gd name="T1" fmla="*/ 64 h 3"/>
                  <a:gd name="T2" fmla="*/ 64 w 2"/>
                  <a:gd name="T3" fmla="*/ 32 h 3"/>
                  <a:gd name="T4" fmla="*/ 32 w 2"/>
                  <a:gd name="T5" fmla="*/ 0 h 3"/>
                  <a:gd name="T6" fmla="*/ 32 w 2"/>
                  <a:gd name="T7" fmla="*/ 32 h 3"/>
                  <a:gd name="T8" fmla="*/ 0 w 2"/>
                  <a:gd name="T9" fmla="*/ 32 h 3"/>
                  <a:gd name="T10" fmla="*/ 0 w 2"/>
                  <a:gd name="T11" fmla="*/ 96 h 3"/>
                  <a:gd name="T12" fmla="*/ 32 w 2"/>
                  <a:gd name="T13" fmla="*/ 96 h 3"/>
                  <a:gd name="T14" fmla="*/ 64 w 2"/>
                  <a:gd name="T15" fmla="*/ 64 h 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 h="3">
                    <a:moveTo>
                      <a:pt x="2" y="2"/>
                    </a:moveTo>
                    <a:cubicBezTo>
                      <a:pt x="2" y="1"/>
                      <a:pt x="2" y="1"/>
                      <a:pt x="2" y="1"/>
                    </a:cubicBezTo>
                    <a:cubicBezTo>
                      <a:pt x="2" y="1"/>
                      <a:pt x="2" y="0"/>
                      <a:pt x="1" y="0"/>
                    </a:cubicBezTo>
                    <a:cubicBezTo>
                      <a:pt x="1" y="0"/>
                      <a:pt x="1" y="0"/>
                      <a:pt x="1" y="1"/>
                    </a:cubicBezTo>
                    <a:cubicBezTo>
                      <a:pt x="1" y="1"/>
                      <a:pt x="0" y="1"/>
                      <a:pt x="0" y="1"/>
                    </a:cubicBezTo>
                    <a:cubicBezTo>
                      <a:pt x="0" y="2"/>
                      <a:pt x="0" y="2"/>
                      <a:pt x="0" y="3"/>
                    </a:cubicBezTo>
                    <a:cubicBezTo>
                      <a:pt x="1" y="3"/>
                      <a:pt x="1" y="3"/>
                      <a:pt x="1" y="3"/>
                    </a:cubicBezTo>
                    <a:cubicBezTo>
                      <a:pt x="2" y="3"/>
                      <a:pt x="2" y="2"/>
                      <a:pt x="2" y="2"/>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37" name="Freeform 112"/>
              <p:cNvSpPr>
                <a:spLocks noEditPoints="1"/>
              </p:cNvSpPr>
              <p:nvPr/>
            </p:nvSpPr>
            <p:spPr bwMode="auto">
              <a:xfrm>
                <a:off x="-556" y="1655"/>
                <a:ext cx="112" cy="178"/>
              </a:xfrm>
              <a:custGeom>
                <a:avLst/>
                <a:gdLst>
                  <a:gd name="T0" fmla="*/ 1760 w 56"/>
                  <a:gd name="T1" fmla="*/ 128 h 89"/>
                  <a:gd name="T2" fmla="*/ 1696 w 56"/>
                  <a:gd name="T3" fmla="*/ 64 h 89"/>
                  <a:gd name="T4" fmla="*/ 1440 w 56"/>
                  <a:gd name="T5" fmla="*/ 64 h 89"/>
                  <a:gd name="T6" fmla="*/ 1312 w 56"/>
                  <a:gd name="T7" fmla="*/ 32 h 89"/>
                  <a:gd name="T8" fmla="*/ 1184 w 56"/>
                  <a:gd name="T9" fmla="*/ 96 h 89"/>
                  <a:gd name="T10" fmla="*/ 1120 w 56"/>
                  <a:gd name="T11" fmla="*/ 96 h 89"/>
                  <a:gd name="T12" fmla="*/ 992 w 56"/>
                  <a:gd name="T13" fmla="*/ 96 h 89"/>
                  <a:gd name="T14" fmla="*/ 800 w 56"/>
                  <a:gd name="T15" fmla="*/ 192 h 89"/>
                  <a:gd name="T16" fmla="*/ 736 w 56"/>
                  <a:gd name="T17" fmla="*/ 128 h 89"/>
                  <a:gd name="T18" fmla="*/ 352 w 56"/>
                  <a:gd name="T19" fmla="*/ 416 h 89"/>
                  <a:gd name="T20" fmla="*/ 288 w 56"/>
                  <a:gd name="T21" fmla="*/ 512 h 89"/>
                  <a:gd name="T22" fmla="*/ 32 w 56"/>
                  <a:gd name="T23" fmla="*/ 1408 h 89"/>
                  <a:gd name="T24" fmla="*/ 192 w 56"/>
                  <a:gd name="T25" fmla="*/ 1536 h 89"/>
                  <a:gd name="T26" fmla="*/ 288 w 56"/>
                  <a:gd name="T27" fmla="*/ 1696 h 89"/>
                  <a:gd name="T28" fmla="*/ 352 w 56"/>
                  <a:gd name="T29" fmla="*/ 1952 h 89"/>
                  <a:gd name="T30" fmla="*/ 448 w 56"/>
                  <a:gd name="T31" fmla="*/ 2112 h 89"/>
                  <a:gd name="T32" fmla="*/ 992 w 56"/>
                  <a:gd name="T33" fmla="*/ 2688 h 89"/>
                  <a:gd name="T34" fmla="*/ 1120 w 56"/>
                  <a:gd name="T35" fmla="*/ 2752 h 89"/>
                  <a:gd name="T36" fmla="*/ 1216 w 56"/>
                  <a:gd name="T37" fmla="*/ 2816 h 89"/>
                  <a:gd name="T38" fmla="*/ 1312 w 56"/>
                  <a:gd name="T39" fmla="*/ 2816 h 89"/>
                  <a:gd name="T40" fmla="*/ 1280 w 56"/>
                  <a:gd name="T41" fmla="*/ 2784 h 89"/>
                  <a:gd name="T42" fmla="*/ 1184 w 56"/>
                  <a:gd name="T43" fmla="*/ 2720 h 89"/>
                  <a:gd name="T44" fmla="*/ 1152 w 56"/>
                  <a:gd name="T45" fmla="*/ 2592 h 89"/>
                  <a:gd name="T46" fmla="*/ 1152 w 56"/>
                  <a:gd name="T47" fmla="*/ 2496 h 89"/>
                  <a:gd name="T48" fmla="*/ 1248 w 56"/>
                  <a:gd name="T49" fmla="*/ 2144 h 89"/>
                  <a:gd name="T50" fmla="*/ 1056 w 56"/>
                  <a:gd name="T51" fmla="*/ 1888 h 89"/>
                  <a:gd name="T52" fmla="*/ 896 w 56"/>
                  <a:gd name="T53" fmla="*/ 1728 h 89"/>
                  <a:gd name="T54" fmla="*/ 768 w 56"/>
                  <a:gd name="T55" fmla="*/ 1600 h 89"/>
                  <a:gd name="T56" fmla="*/ 704 w 56"/>
                  <a:gd name="T57" fmla="*/ 1472 h 89"/>
                  <a:gd name="T58" fmla="*/ 576 w 56"/>
                  <a:gd name="T59" fmla="*/ 1344 h 89"/>
                  <a:gd name="T60" fmla="*/ 448 w 56"/>
                  <a:gd name="T61" fmla="*/ 1312 h 89"/>
                  <a:gd name="T62" fmla="*/ 416 w 56"/>
                  <a:gd name="T63" fmla="*/ 1280 h 89"/>
                  <a:gd name="T64" fmla="*/ 160 w 56"/>
                  <a:gd name="T65" fmla="*/ 1280 h 89"/>
                  <a:gd name="T66" fmla="*/ 288 w 56"/>
                  <a:gd name="T67" fmla="*/ 1056 h 89"/>
                  <a:gd name="T68" fmla="*/ 416 w 56"/>
                  <a:gd name="T69" fmla="*/ 1216 h 89"/>
                  <a:gd name="T70" fmla="*/ 544 w 56"/>
                  <a:gd name="T71" fmla="*/ 928 h 89"/>
                  <a:gd name="T72" fmla="*/ 736 w 56"/>
                  <a:gd name="T73" fmla="*/ 768 h 89"/>
                  <a:gd name="T74" fmla="*/ 928 w 56"/>
                  <a:gd name="T75" fmla="*/ 704 h 89"/>
                  <a:gd name="T76" fmla="*/ 896 w 56"/>
                  <a:gd name="T77" fmla="*/ 640 h 89"/>
                  <a:gd name="T78" fmla="*/ 960 w 56"/>
                  <a:gd name="T79" fmla="*/ 672 h 89"/>
                  <a:gd name="T80" fmla="*/ 1088 w 56"/>
                  <a:gd name="T81" fmla="*/ 640 h 89"/>
                  <a:gd name="T82" fmla="*/ 1088 w 56"/>
                  <a:gd name="T83" fmla="*/ 512 h 89"/>
                  <a:gd name="T84" fmla="*/ 1120 w 56"/>
                  <a:gd name="T85" fmla="*/ 352 h 89"/>
                  <a:gd name="T86" fmla="*/ 1184 w 56"/>
                  <a:gd name="T87" fmla="*/ 192 h 89"/>
                  <a:gd name="T88" fmla="*/ 1312 w 56"/>
                  <a:gd name="T89" fmla="*/ 128 h 89"/>
                  <a:gd name="T90" fmla="*/ 1376 w 56"/>
                  <a:gd name="T91" fmla="*/ 224 h 89"/>
                  <a:gd name="T92" fmla="*/ 1312 w 56"/>
                  <a:gd name="T93" fmla="*/ 320 h 89"/>
                  <a:gd name="T94" fmla="*/ 1376 w 56"/>
                  <a:gd name="T95" fmla="*/ 448 h 89"/>
                  <a:gd name="T96" fmla="*/ 1632 w 56"/>
                  <a:gd name="T97" fmla="*/ 288 h 89"/>
                  <a:gd name="T98" fmla="*/ 1024 w 56"/>
                  <a:gd name="T99" fmla="*/ 288 h 89"/>
                  <a:gd name="T100" fmla="*/ 928 w 56"/>
                  <a:gd name="T101" fmla="*/ 352 h 89"/>
                  <a:gd name="T102" fmla="*/ 736 w 56"/>
                  <a:gd name="T103" fmla="*/ 448 h 89"/>
                  <a:gd name="T104" fmla="*/ 1088 w 56"/>
                  <a:gd name="T105" fmla="*/ 256 h 89"/>
                  <a:gd name="T106" fmla="*/ 1088 w 56"/>
                  <a:gd name="T107" fmla="*/ 384 h 89"/>
                  <a:gd name="T108" fmla="*/ 288 w 56"/>
                  <a:gd name="T109" fmla="*/ 1376 h 89"/>
                  <a:gd name="T110" fmla="*/ 384 w 56"/>
                  <a:gd name="T111" fmla="*/ 1344 h 89"/>
                  <a:gd name="T112" fmla="*/ 352 w 56"/>
                  <a:gd name="T113" fmla="*/ 1408 h 89"/>
                  <a:gd name="T114" fmla="*/ 448 w 56"/>
                  <a:gd name="T115" fmla="*/ 1408 h 89"/>
                  <a:gd name="T116" fmla="*/ 640 w 56"/>
                  <a:gd name="T117" fmla="*/ 1408 h 89"/>
                  <a:gd name="T118" fmla="*/ 640 w 56"/>
                  <a:gd name="T119" fmla="*/ 1536 h 89"/>
                  <a:gd name="T120" fmla="*/ 576 w 56"/>
                  <a:gd name="T121" fmla="*/ 1568 h 89"/>
                  <a:gd name="T122" fmla="*/ 352 w 56"/>
                  <a:gd name="T123" fmla="*/ 1568 h 89"/>
                  <a:gd name="T124" fmla="*/ 288 w 56"/>
                  <a:gd name="T125" fmla="*/ 1440 h 8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6" h="89">
                    <a:moveTo>
                      <a:pt x="54" y="8"/>
                    </a:moveTo>
                    <a:cubicBezTo>
                      <a:pt x="54" y="8"/>
                      <a:pt x="54" y="8"/>
                      <a:pt x="54" y="8"/>
                    </a:cubicBezTo>
                    <a:cubicBezTo>
                      <a:pt x="54" y="8"/>
                      <a:pt x="54" y="8"/>
                      <a:pt x="54" y="8"/>
                    </a:cubicBezTo>
                    <a:cubicBezTo>
                      <a:pt x="54" y="8"/>
                      <a:pt x="54" y="7"/>
                      <a:pt x="54" y="7"/>
                    </a:cubicBezTo>
                    <a:cubicBezTo>
                      <a:pt x="54" y="7"/>
                      <a:pt x="54" y="7"/>
                      <a:pt x="54" y="7"/>
                    </a:cubicBezTo>
                    <a:cubicBezTo>
                      <a:pt x="54" y="7"/>
                      <a:pt x="54" y="7"/>
                      <a:pt x="54" y="7"/>
                    </a:cubicBezTo>
                    <a:cubicBezTo>
                      <a:pt x="54" y="7"/>
                      <a:pt x="55" y="7"/>
                      <a:pt x="55" y="6"/>
                    </a:cubicBezTo>
                    <a:cubicBezTo>
                      <a:pt x="55" y="5"/>
                      <a:pt x="55" y="5"/>
                      <a:pt x="55" y="5"/>
                    </a:cubicBezTo>
                    <a:cubicBezTo>
                      <a:pt x="55" y="5"/>
                      <a:pt x="55" y="5"/>
                      <a:pt x="55" y="5"/>
                    </a:cubicBezTo>
                    <a:cubicBezTo>
                      <a:pt x="55" y="5"/>
                      <a:pt x="55" y="5"/>
                      <a:pt x="55" y="5"/>
                    </a:cubicBezTo>
                    <a:cubicBezTo>
                      <a:pt x="55" y="4"/>
                      <a:pt x="54" y="4"/>
                      <a:pt x="54" y="4"/>
                    </a:cubicBezTo>
                    <a:cubicBezTo>
                      <a:pt x="54" y="4"/>
                      <a:pt x="54" y="4"/>
                      <a:pt x="55" y="4"/>
                    </a:cubicBezTo>
                    <a:cubicBezTo>
                      <a:pt x="55" y="4"/>
                      <a:pt x="55" y="4"/>
                      <a:pt x="55" y="4"/>
                    </a:cubicBezTo>
                    <a:cubicBezTo>
                      <a:pt x="55" y="4"/>
                      <a:pt x="55" y="4"/>
                      <a:pt x="55" y="4"/>
                    </a:cubicBezTo>
                    <a:cubicBezTo>
                      <a:pt x="55" y="3"/>
                      <a:pt x="55" y="3"/>
                      <a:pt x="55" y="3"/>
                    </a:cubicBezTo>
                    <a:cubicBezTo>
                      <a:pt x="56" y="3"/>
                      <a:pt x="56" y="3"/>
                      <a:pt x="56" y="3"/>
                    </a:cubicBezTo>
                    <a:cubicBezTo>
                      <a:pt x="56" y="3"/>
                      <a:pt x="56" y="3"/>
                      <a:pt x="56" y="3"/>
                    </a:cubicBezTo>
                    <a:cubicBezTo>
                      <a:pt x="56" y="3"/>
                      <a:pt x="56" y="3"/>
                      <a:pt x="55" y="3"/>
                    </a:cubicBezTo>
                    <a:cubicBezTo>
                      <a:pt x="55" y="2"/>
                      <a:pt x="55" y="2"/>
                      <a:pt x="54" y="2"/>
                    </a:cubicBezTo>
                    <a:cubicBezTo>
                      <a:pt x="54" y="2"/>
                      <a:pt x="54" y="2"/>
                      <a:pt x="54" y="2"/>
                    </a:cubicBezTo>
                    <a:cubicBezTo>
                      <a:pt x="54" y="2"/>
                      <a:pt x="54" y="2"/>
                      <a:pt x="54" y="2"/>
                    </a:cubicBezTo>
                    <a:cubicBezTo>
                      <a:pt x="54" y="2"/>
                      <a:pt x="54" y="2"/>
                      <a:pt x="54" y="2"/>
                    </a:cubicBezTo>
                    <a:cubicBezTo>
                      <a:pt x="54" y="2"/>
                      <a:pt x="54" y="2"/>
                      <a:pt x="53" y="2"/>
                    </a:cubicBezTo>
                    <a:cubicBezTo>
                      <a:pt x="53" y="2"/>
                      <a:pt x="53" y="2"/>
                      <a:pt x="53" y="2"/>
                    </a:cubicBezTo>
                    <a:cubicBezTo>
                      <a:pt x="53" y="2"/>
                      <a:pt x="53" y="1"/>
                      <a:pt x="53" y="1"/>
                    </a:cubicBezTo>
                    <a:cubicBezTo>
                      <a:pt x="53" y="1"/>
                      <a:pt x="52" y="1"/>
                      <a:pt x="52" y="1"/>
                    </a:cubicBezTo>
                    <a:cubicBezTo>
                      <a:pt x="51" y="1"/>
                      <a:pt x="50" y="1"/>
                      <a:pt x="50" y="1"/>
                    </a:cubicBezTo>
                    <a:cubicBezTo>
                      <a:pt x="49" y="1"/>
                      <a:pt x="49" y="1"/>
                      <a:pt x="49" y="1"/>
                    </a:cubicBezTo>
                    <a:cubicBezTo>
                      <a:pt x="49" y="1"/>
                      <a:pt x="48" y="1"/>
                      <a:pt x="48" y="1"/>
                    </a:cubicBezTo>
                    <a:cubicBezTo>
                      <a:pt x="48" y="1"/>
                      <a:pt x="48" y="1"/>
                      <a:pt x="48" y="1"/>
                    </a:cubicBezTo>
                    <a:cubicBezTo>
                      <a:pt x="48" y="1"/>
                      <a:pt x="47" y="1"/>
                      <a:pt x="47" y="1"/>
                    </a:cubicBezTo>
                    <a:cubicBezTo>
                      <a:pt x="47" y="1"/>
                      <a:pt x="46" y="1"/>
                      <a:pt x="46" y="2"/>
                    </a:cubicBezTo>
                    <a:cubicBezTo>
                      <a:pt x="46" y="2"/>
                      <a:pt x="46" y="2"/>
                      <a:pt x="46" y="2"/>
                    </a:cubicBezTo>
                    <a:cubicBezTo>
                      <a:pt x="46" y="2"/>
                      <a:pt x="46" y="2"/>
                      <a:pt x="46" y="2"/>
                    </a:cubicBezTo>
                    <a:cubicBezTo>
                      <a:pt x="46" y="2"/>
                      <a:pt x="45" y="2"/>
                      <a:pt x="45" y="2"/>
                    </a:cubicBezTo>
                    <a:cubicBezTo>
                      <a:pt x="45" y="2"/>
                      <a:pt x="45" y="2"/>
                      <a:pt x="45" y="2"/>
                    </a:cubicBezTo>
                    <a:cubicBezTo>
                      <a:pt x="45" y="2"/>
                      <a:pt x="45" y="1"/>
                      <a:pt x="45" y="1"/>
                    </a:cubicBezTo>
                    <a:cubicBezTo>
                      <a:pt x="45" y="1"/>
                      <a:pt x="45"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0"/>
                      <a:pt x="43" y="0"/>
                    </a:cubicBezTo>
                    <a:cubicBezTo>
                      <a:pt x="43" y="0"/>
                      <a:pt x="43" y="0"/>
                      <a:pt x="43" y="0"/>
                    </a:cubicBezTo>
                    <a:cubicBezTo>
                      <a:pt x="43" y="0"/>
                      <a:pt x="42" y="0"/>
                      <a:pt x="42" y="0"/>
                    </a:cubicBezTo>
                    <a:cubicBezTo>
                      <a:pt x="42" y="0"/>
                      <a:pt x="42" y="0"/>
                      <a:pt x="42" y="1"/>
                    </a:cubicBezTo>
                    <a:cubicBezTo>
                      <a:pt x="42" y="1"/>
                      <a:pt x="42" y="1"/>
                      <a:pt x="41" y="1"/>
                    </a:cubicBezTo>
                    <a:cubicBezTo>
                      <a:pt x="41" y="1"/>
                      <a:pt x="41" y="1"/>
                      <a:pt x="41" y="1"/>
                    </a:cubicBezTo>
                    <a:cubicBezTo>
                      <a:pt x="41" y="1"/>
                      <a:pt x="41" y="1"/>
                      <a:pt x="41" y="1"/>
                    </a:cubicBezTo>
                    <a:cubicBezTo>
                      <a:pt x="41" y="1"/>
                      <a:pt x="41" y="1"/>
                      <a:pt x="40" y="1"/>
                    </a:cubicBezTo>
                    <a:cubicBezTo>
                      <a:pt x="40" y="1"/>
                      <a:pt x="40" y="1"/>
                      <a:pt x="40" y="1"/>
                    </a:cubicBezTo>
                    <a:cubicBezTo>
                      <a:pt x="40" y="1"/>
                      <a:pt x="40" y="2"/>
                      <a:pt x="40" y="2"/>
                    </a:cubicBezTo>
                    <a:cubicBezTo>
                      <a:pt x="39" y="2"/>
                      <a:pt x="39" y="2"/>
                      <a:pt x="39" y="2"/>
                    </a:cubicBezTo>
                    <a:cubicBezTo>
                      <a:pt x="39" y="2"/>
                      <a:pt x="39" y="3"/>
                      <a:pt x="39" y="3"/>
                    </a:cubicBezTo>
                    <a:cubicBezTo>
                      <a:pt x="39" y="2"/>
                      <a:pt x="39" y="2"/>
                      <a:pt x="39" y="2"/>
                    </a:cubicBezTo>
                    <a:cubicBezTo>
                      <a:pt x="39" y="2"/>
                      <a:pt x="39" y="2"/>
                      <a:pt x="38" y="2"/>
                    </a:cubicBezTo>
                    <a:cubicBezTo>
                      <a:pt x="38" y="2"/>
                      <a:pt x="38" y="2"/>
                      <a:pt x="38" y="2"/>
                    </a:cubicBezTo>
                    <a:cubicBezTo>
                      <a:pt x="37" y="2"/>
                      <a:pt x="37" y="2"/>
                      <a:pt x="37" y="2"/>
                    </a:cubicBezTo>
                    <a:cubicBezTo>
                      <a:pt x="37" y="3"/>
                      <a:pt x="37" y="3"/>
                      <a:pt x="37" y="3"/>
                    </a:cubicBezTo>
                    <a:cubicBezTo>
                      <a:pt x="37" y="3"/>
                      <a:pt x="37" y="3"/>
                      <a:pt x="37" y="3"/>
                    </a:cubicBezTo>
                    <a:cubicBezTo>
                      <a:pt x="36" y="3"/>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3"/>
                      <a:pt x="36" y="3"/>
                      <a:pt x="36" y="3"/>
                    </a:cubicBezTo>
                    <a:cubicBezTo>
                      <a:pt x="36" y="3"/>
                      <a:pt x="36" y="3"/>
                      <a:pt x="36" y="3"/>
                    </a:cubicBezTo>
                    <a:cubicBezTo>
                      <a:pt x="36" y="2"/>
                      <a:pt x="36" y="2"/>
                      <a:pt x="36" y="2"/>
                    </a:cubicBezTo>
                    <a:cubicBezTo>
                      <a:pt x="36" y="2"/>
                      <a:pt x="36" y="2"/>
                      <a:pt x="35" y="3"/>
                    </a:cubicBezTo>
                    <a:cubicBezTo>
                      <a:pt x="35" y="3"/>
                      <a:pt x="35" y="3"/>
                      <a:pt x="35" y="3"/>
                    </a:cubicBezTo>
                    <a:cubicBezTo>
                      <a:pt x="35" y="3"/>
                      <a:pt x="35" y="3"/>
                      <a:pt x="35" y="3"/>
                    </a:cubicBezTo>
                    <a:cubicBezTo>
                      <a:pt x="35" y="3"/>
                      <a:pt x="34" y="3"/>
                      <a:pt x="34" y="3"/>
                    </a:cubicBezTo>
                    <a:cubicBezTo>
                      <a:pt x="34" y="3"/>
                      <a:pt x="35" y="3"/>
                      <a:pt x="35" y="3"/>
                    </a:cubicBezTo>
                    <a:cubicBezTo>
                      <a:pt x="35" y="3"/>
                      <a:pt x="34" y="3"/>
                      <a:pt x="34" y="3"/>
                    </a:cubicBezTo>
                    <a:cubicBezTo>
                      <a:pt x="34" y="3"/>
                      <a:pt x="34" y="3"/>
                      <a:pt x="34" y="3"/>
                    </a:cubicBezTo>
                    <a:cubicBezTo>
                      <a:pt x="34" y="3"/>
                      <a:pt x="34" y="3"/>
                      <a:pt x="33" y="3"/>
                    </a:cubicBezTo>
                    <a:cubicBezTo>
                      <a:pt x="33" y="3"/>
                      <a:pt x="33" y="3"/>
                      <a:pt x="33" y="3"/>
                    </a:cubicBezTo>
                    <a:cubicBezTo>
                      <a:pt x="33" y="3"/>
                      <a:pt x="33" y="3"/>
                      <a:pt x="33" y="3"/>
                    </a:cubicBezTo>
                    <a:cubicBezTo>
                      <a:pt x="33" y="3"/>
                      <a:pt x="33" y="3"/>
                      <a:pt x="33" y="3"/>
                    </a:cubicBezTo>
                    <a:cubicBezTo>
                      <a:pt x="33" y="3"/>
                      <a:pt x="33" y="3"/>
                      <a:pt x="33" y="3"/>
                    </a:cubicBezTo>
                    <a:cubicBezTo>
                      <a:pt x="32" y="3"/>
                      <a:pt x="32" y="3"/>
                      <a:pt x="32" y="3"/>
                    </a:cubicBezTo>
                    <a:cubicBezTo>
                      <a:pt x="31" y="3"/>
                      <a:pt x="31" y="3"/>
                      <a:pt x="31" y="3"/>
                    </a:cubicBezTo>
                    <a:cubicBezTo>
                      <a:pt x="31" y="3"/>
                      <a:pt x="31" y="3"/>
                      <a:pt x="31" y="3"/>
                    </a:cubicBezTo>
                    <a:cubicBezTo>
                      <a:pt x="30" y="3"/>
                      <a:pt x="30" y="3"/>
                      <a:pt x="30" y="3"/>
                    </a:cubicBezTo>
                    <a:cubicBezTo>
                      <a:pt x="30" y="3"/>
                      <a:pt x="29" y="4"/>
                      <a:pt x="29" y="4"/>
                    </a:cubicBezTo>
                    <a:cubicBezTo>
                      <a:pt x="29" y="4"/>
                      <a:pt x="29" y="4"/>
                      <a:pt x="29" y="4"/>
                    </a:cubicBezTo>
                    <a:cubicBezTo>
                      <a:pt x="29" y="4"/>
                      <a:pt x="29" y="4"/>
                      <a:pt x="29" y="4"/>
                    </a:cubicBezTo>
                    <a:cubicBezTo>
                      <a:pt x="28" y="4"/>
                      <a:pt x="28" y="4"/>
                      <a:pt x="28" y="4"/>
                    </a:cubicBezTo>
                    <a:cubicBezTo>
                      <a:pt x="28" y="4"/>
                      <a:pt x="28" y="4"/>
                      <a:pt x="28" y="4"/>
                    </a:cubicBezTo>
                    <a:cubicBezTo>
                      <a:pt x="28" y="4"/>
                      <a:pt x="28" y="4"/>
                      <a:pt x="28" y="4"/>
                    </a:cubicBezTo>
                    <a:cubicBezTo>
                      <a:pt x="27" y="5"/>
                      <a:pt x="27" y="5"/>
                      <a:pt x="27" y="5"/>
                    </a:cubicBezTo>
                    <a:cubicBezTo>
                      <a:pt x="27" y="5"/>
                      <a:pt x="27" y="5"/>
                      <a:pt x="26" y="5"/>
                    </a:cubicBezTo>
                    <a:cubicBezTo>
                      <a:pt x="26" y="5"/>
                      <a:pt x="26" y="5"/>
                      <a:pt x="26" y="5"/>
                    </a:cubicBezTo>
                    <a:cubicBezTo>
                      <a:pt x="25" y="5"/>
                      <a:pt x="25" y="5"/>
                      <a:pt x="25" y="6"/>
                    </a:cubicBezTo>
                    <a:cubicBezTo>
                      <a:pt x="25" y="6"/>
                      <a:pt x="25" y="6"/>
                      <a:pt x="25" y="6"/>
                    </a:cubicBezTo>
                    <a:cubicBezTo>
                      <a:pt x="25" y="6"/>
                      <a:pt x="25" y="6"/>
                      <a:pt x="25" y="6"/>
                    </a:cubicBezTo>
                    <a:cubicBezTo>
                      <a:pt x="25" y="6"/>
                      <a:pt x="25" y="6"/>
                      <a:pt x="25" y="6"/>
                    </a:cubicBezTo>
                    <a:cubicBezTo>
                      <a:pt x="25" y="6"/>
                      <a:pt x="25" y="6"/>
                      <a:pt x="25" y="6"/>
                    </a:cubicBezTo>
                    <a:cubicBezTo>
                      <a:pt x="25" y="6"/>
                      <a:pt x="25" y="6"/>
                      <a:pt x="25" y="6"/>
                    </a:cubicBezTo>
                    <a:cubicBezTo>
                      <a:pt x="25" y="5"/>
                      <a:pt x="25" y="5"/>
                      <a:pt x="25" y="5"/>
                    </a:cubicBezTo>
                    <a:cubicBezTo>
                      <a:pt x="24" y="5"/>
                      <a:pt x="24" y="5"/>
                      <a:pt x="24" y="5"/>
                    </a:cubicBezTo>
                    <a:cubicBezTo>
                      <a:pt x="24" y="5"/>
                      <a:pt x="24" y="5"/>
                      <a:pt x="24" y="5"/>
                    </a:cubicBezTo>
                    <a:cubicBezTo>
                      <a:pt x="24" y="5"/>
                      <a:pt x="24" y="5"/>
                      <a:pt x="24" y="5"/>
                    </a:cubicBezTo>
                    <a:cubicBezTo>
                      <a:pt x="23" y="6"/>
                      <a:pt x="23" y="6"/>
                      <a:pt x="23" y="6"/>
                    </a:cubicBezTo>
                    <a:cubicBezTo>
                      <a:pt x="23" y="5"/>
                      <a:pt x="23" y="5"/>
                      <a:pt x="23" y="5"/>
                    </a:cubicBezTo>
                    <a:cubicBezTo>
                      <a:pt x="23" y="5"/>
                      <a:pt x="23" y="5"/>
                      <a:pt x="23" y="5"/>
                    </a:cubicBezTo>
                    <a:cubicBezTo>
                      <a:pt x="23" y="5"/>
                      <a:pt x="23" y="4"/>
                      <a:pt x="23" y="4"/>
                    </a:cubicBezTo>
                    <a:cubicBezTo>
                      <a:pt x="23" y="4"/>
                      <a:pt x="23" y="4"/>
                      <a:pt x="23" y="4"/>
                    </a:cubicBezTo>
                    <a:cubicBezTo>
                      <a:pt x="23" y="4"/>
                      <a:pt x="22" y="4"/>
                      <a:pt x="22" y="4"/>
                    </a:cubicBezTo>
                    <a:cubicBezTo>
                      <a:pt x="22" y="4"/>
                      <a:pt x="22" y="4"/>
                      <a:pt x="22" y="4"/>
                    </a:cubicBezTo>
                    <a:cubicBezTo>
                      <a:pt x="20" y="5"/>
                      <a:pt x="20" y="5"/>
                      <a:pt x="20" y="5"/>
                    </a:cubicBezTo>
                    <a:cubicBezTo>
                      <a:pt x="18" y="6"/>
                      <a:pt x="16" y="8"/>
                      <a:pt x="14" y="10"/>
                    </a:cubicBezTo>
                    <a:cubicBezTo>
                      <a:pt x="14" y="10"/>
                      <a:pt x="14" y="10"/>
                      <a:pt x="14" y="10"/>
                    </a:cubicBezTo>
                    <a:cubicBezTo>
                      <a:pt x="13" y="11"/>
                      <a:pt x="13" y="11"/>
                      <a:pt x="13" y="11"/>
                    </a:cubicBezTo>
                    <a:cubicBezTo>
                      <a:pt x="13" y="11"/>
                      <a:pt x="13" y="11"/>
                      <a:pt x="13" y="11"/>
                    </a:cubicBezTo>
                    <a:cubicBezTo>
                      <a:pt x="13" y="12"/>
                      <a:pt x="13" y="12"/>
                      <a:pt x="13" y="12"/>
                    </a:cubicBezTo>
                    <a:cubicBezTo>
                      <a:pt x="13" y="12"/>
                      <a:pt x="13" y="12"/>
                      <a:pt x="13" y="12"/>
                    </a:cubicBezTo>
                    <a:cubicBezTo>
                      <a:pt x="13" y="12"/>
                      <a:pt x="13" y="12"/>
                      <a:pt x="12" y="13"/>
                    </a:cubicBezTo>
                    <a:cubicBezTo>
                      <a:pt x="12" y="13"/>
                      <a:pt x="12" y="13"/>
                      <a:pt x="11" y="13"/>
                    </a:cubicBezTo>
                    <a:cubicBezTo>
                      <a:pt x="11" y="13"/>
                      <a:pt x="11" y="13"/>
                      <a:pt x="11" y="13"/>
                    </a:cubicBezTo>
                    <a:cubicBezTo>
                      <a:pt x="11" y="13"/>
                      <a:pt x="11" y="13"/>
                      <a:pt x="11" y="13"/>
                    </a:cubicBezTo>
                    <a:cubicBezTo>
                      <a:pt x="11" y="14"/>
                      <a:pt x="11" y="14"/>
                      <a:pt x="11" y="14"/>
                    </a:cubicBezTo>
                    <a:cubicBezTo>
                      <a:pt x="11" y="14"/>
                      <a:pt x="11" y="14"/>
                      <a:pt x="11" y="14"/>
                    </a:cubicBezTo>
                    <a:cubicBezTo>
                      <a:pt x="11" y="14"/>
                      <a:pt x="10" y="14"/>
                      <a:pt x="10" y="14"/>
                    </a:cubicBezTo>
                    <a:cubicBezTo>
                      <a:pt x="10" y="14"/>
                      <a:pt x="10" y="14"/>
                      <a:pt x="10" y="15"/>
                    </a:cubicBezTo>
                    <a:cubicBezTo>
                      <a:pt x="10" y="15"/>
                      <a:pt x="10" y="15"/>
                      <a:pt x="10" y="15"/>
                    </a:cubicBezTo>
                    <a:cubicBezTo>
                      <a:pt x="10" y="15"/>
                      <a:pt x="10" y="15"/>
                      <a:pt x="10" y="15"/>
                    </a:cubicBezTo>
                    <a:cubicBezTo>
                      <a:pt x="10" y="15"/>
                      <a:pt x="10" y="15"/>
                      <a:pt x="10" y="15"/>
                    </a:cubicBezTo>
                    <a:cubicBezTo>
                      <a:pt x="9" y="15"/>
                      <a:pt x="9" y="15"/>
                      <a:pt x="9" y="16"/>
                    </a:cubicBezTo>
                    <a:cubicBezTo>
                      <a:pt x="9" y="16"/>
                      <a:pt x="9" y="16"/>
                      <a:pt x="9" y="16"/>
                    </a:cubicBezTo>
                    <a:cubicBezTo>
                      <a:pt x="9" y="16"/>
                      <a:pt x="9" y="16"/>
                      <a:pt x="9" y="16"/>
                    </a:cubicBezTo>
                    <a:cubicBezTo>
                      <a:pt x="9" y="17"/>
                      <a:pt x="8" y="17"/>
                      <a:pt x="8" y="17"/>
                    </a:cubicBezTo>
                    <a:cubicBezTo>
                      <a:pt x="8" y="17"/>
                      <a:pt x="8" y="17"/>
                      <a:pt x="8" y="17"/>
                    </a:cubicBezTo>
                    <a:cubicBezTo>
                      <a:pt x="8" y="17"/>
                      <a:pt x="8" y="17"/>
                      <a:pt x="8" y="18"/>
                    </a:cubicBezTo>
                    <a:cubicBezTo>
                      <a:pt x="8" y="18"/>
                      <a:pt x="8" y="18"/>
                      <a:pt x="8" y="18"/>
                    </a:cubicBezTo>
                    <a:cubicBezTo>
                      <a:pt x="4" y="23"/>
                      <a:pt x="2" y="29"/>
                      <a:pt x="1" y="35"/>
                    </a:cubicBezTo>
                    <a:cubicBezTo>
                      <a:pt x="1" y="36"/>
                      <a:pt x="1" y="36"/>
                      <a:pt x="1" y="36"/>
                    </a:cubicBezTo>
                    <a:cubicBezTo>
                      <a:pt x="1" y="38"/>
                      <a:pt x="1" y="38"/>
                      <a:pt x="1" y="38"/>
                    </a:cubicBezTo>
                    <a:cubicBezTo>
                      <a:pt x="0" y="41"/>
                      <a:pt x="0" y="41"/>
                      <a:pt x="0" y="41"/>
                    </a:cubicBezTo>
                    <a:cubicBezTo>
                      <a:pt x="0" y="41"/>
                      <a:pt x="0" y="41"/>
                      <a:pt x="0" y="41"/>
                    </a:cubicBezTo>
                    <a:cubicBezTo>
                      <a:pt x="1" y="42"/>
                      <a:pt x="1" y="42"/>
                      <a:pt x="1" y="42"/>
                    </a:cubicBezTo>
                    <a:cubicBezTo>
                      <a:pt x="1" y="42"/>
                      <a:pt x="1" y="43"/>
                      <a:pt x="1" y="44"/>
                    </a:cubicBezTo>
                    <a:cubicBezTo>
                      <a:pt x="1" y="44"/>
                      <a:pt x="1" y="44"/>
                      <a:pt x="1" y="44"/>
                    </a:cubicBezTo>
                    <a:cubicBezTo>
                      <a:pt x="2" y="45"/>
                      <a:pt x="2" y="45"/>
                      <a:pt x="2" y="45"/>
                    </a:cubicBezTo>
                    <a:cubicBezTo>
                      <a:pt x="2" y="45"/>
                      <a:pt x="3" y="45"/>
                      <a:pt x="3" y="45"/>
                    </a:cubicBezTo>
                    <a:cubicBezTo>
                      <a:pt x="3" y="45"/>
                      <a:pt x="3" y="45"/>
                      <a:pt x="3" y="45"/>
                    </a:cubicBezTo>
                    <a:cubicBezTo>
                      <a:pt x="4" y="46"/>
                      <a:pt x="4" y="46"/>
                      <a:pt x="4" y="46"/>
                    </a:cubicBezTo>
                    <a:cubicBezTo>
                      <a:pt x="4" y="46"/>
                      <a:pt x="4" y="46"/>
                      <a:pt x="4" y="46"/>
                    </a:cubicBezTo>
                    <a:cubicBezTo>
                      <a:pt x="4" y="46"/>
                      <a:pt x="4" y="46"/>
                      <a:pt x="4" y="46"/>
                    </a:cubicBezTo>
                    <a:cubicBezTo>
                      <a:pt x="4" y="46"/>
                      <a:pt x="4" y="46"/>
                      <a:pt x="4" y="46"/>
                    </a:cubicBezTo>
                    <a:cubicBezTo>
                      <a:pt x="4" y="47"/>
                      <a:pt x="4" y="47"/>
                      <a:pt x="4" y="47"/>
                    </a:cubicBezTo>
                    <a:cubicBezTo>
                      <a:pt x="5" y="47"/>
                      <a:pt x="5" y="47"/>
                      <a:pt x="5" y="47"/>
                    </a:cubicBezTo>
                    <a:cubicBezTo>
                      <a:pt x="5" y="47"/>
                      <a:pt x="5" y="47"/>
                      <a:pt x="5" y="47"/>
                    </a:cubicBezTo>
                    <a:cubicBezTo>
                      <a:pt x="5" y="48"/>
                      <a:pt x="5" y="48"/>
                      <a:pt x="5" y="48"/>
                    </a:cubicBezTo>
                    <a:cubicBezTo>
                      <a:pt x="5" y="48"/>
                      <a:pt x="5" y="48"/>
                      <a:pt x="6" y="48"/>
                    </a:cubicBezTo>
                    <a:cubicBezTo>
                      <a:pt x="6" y="51"/>
                      <a:pt x="6" y="51"/>
                      <a:pt x="6" y="51"/>
                    </a:cubicBezTo>
                    <a:cubicBezTo>
                      <a:pt x="6" y="51"/>
                      <a:pt x="7" y="51"/>
                      <a:pt x="7" y="51"/>
                    </a:cubicBezTo>
                    <a:cubicBezTo>
                      <a:pt x="7" y="51"/>
                      <a:pt x="7" y="51"/>
                      <a:pt x="7" y="51"/>
                    </a:cubicBezTo>
                    <a:cubicBezTo>
                      <a:pt x="7" y="51"/>
                      <a:pt x="7" y="51"/>
                      <a:pt x="7" y="51"/>
                    </a:cubicBezTo>
                    <a:cubicBezTo>
                      <a:pt x="7" y="51"/>
                      <a:pt x="7" y="51"/>
                      <a:pt x="7" y="51"/>
                    </a:cubicBezTo>
                    <a:cubicBezTo>
                      <a:pt x="8" y="51"/>
                      <a:pt x="8" y="51"/>
                      <a:pt x="8" y="51"/>
                    </a:cubicBezTo>
                    <a:cubicBezTo>
                      <a:pt x="8" y="51"/>
                      <a:pt x="8" y="51"/>
                      <a:pt x="8" y="51"/>
                    </a:cubicBezTo>
                    <a:cubicBezTo>
                      <a:pt x="8" y="52"/>
                      <a:pt x="8" y="52"/>
                      <a:pt x="8" y="52"/>
                    </a:cubicBezTo>
                    <a:cubicBezTo>
                      <a:pt x="8" y="52"/>
                      <a:pt x="8" y="52"/>
                      <a:pt x="8" y="52"/>
                    </a:cubicBezTo>
                    <a:cubicBezTo>
                      <a:pt x="8" y="52"/>
                      <a:pt x="8" y="52"/>
                      <a:pt x="8" y="52"/>
                    </a:cubicBezTo>
                    <a:cubicBezTo>
                      <a:pt x="9" y="53"/>
                      <a:pt x="9" y="53"/>
                      <a:pt x="9" y="53"/>
                    </a:cubicBezTo>
                    <a:cubicBezTo>
                      <a:pt x="9" y="53"/>
                      <a:pt x="9" y="53"/>
                      <a:pt x="9" y="53"/>
                    </a:cubicBezTo>
                    <a:cubicBezTo>
                      <a:pt x="10" y="52"/>
                      <a:pt x="10" y="52"/>
                      <a:pt x="10" y="52"/>
                    </a:cubicBezTo>
                    <a:cubicBezTo>
                      <a:pt x="10" y="52"/>
                      <a:pt x="10" y="52"/>
                      <a:pt x="10" y="52"/>
                    </a:cubicBezTo>
                    <a:cubicBezTo>
                      <a:pt x="10" y="53"/>
                      <a:pt x="10" y="53"/>
                      <a:pt x="10" y="53"/>
                    </a:cubicBezTo>
                    <a:cubicBezTo>
                      <a:pt x="10" y="54"/>
                      <a:pt x="11" y="55"/>
                      <a:pt x="11" y="56"/>
                    </a:cubicBezTo>
                    <a:cubicBezTo>
                      <a:pt x="11" y="57"/>
                      <a:pt x="11" y="57"/>
                      <a:pt x="11" y="57"/>
                    </a:cubicBezTo>
                    <a:cubicBezTo>
                      <a:pt x="10" y="57"/>
                      <a:pt x="10" y="57"/>
                      <a:pt x="10" y="57"/>
                    </a:cubicBezTo>
                    <a:cubicBezTo>
                      <a:pt x="10" y="59"/>
                      <a:pt x="10" y="59"/>
                      <a:pt x="10" y="59"/>
                    </a:cubicBezTo>
                    <a:cubicBezTo>
                      <a:pt x="10" y="59"/>
                      <a:pt x="10" y="59"/>
                      <a:pt x="10" y="59"/>
                    </a:cubicBezTo>
                    <a:cubicBezTo>
                      <a:pt x="10" y="59"/>
                      <a:pt x="10" y="59"/>
                      <a:pt x="10" y="59"/>
                    </a:cubicBezTo>
                    <a:cubicBezTo>
                      <a:pt x="10" y="60"/>
                      <a:pt x="10" y="60"/>
                      <a:pt x="10" y="60"/>
                    </a:cubicBezTo>
                    <a:cubicBezTo>
                      <a:pt x="10" y="60"/>
                      <a:pt x="10" y="60"/>
                      <a:pt x="10" y="60"/>
                    </a:cubicBezTo>
                    <a:cubicBezTo>
                      <a:pt x="10" y="61"/>
                      <a:pt x="10" y="61"/>
                      <a:pt x="11" y="61"/>
                    </a:cubicBezTo>
                    <a:cubicBezTo>
                      <a:pt x="11" y="61"/>
                      <a:pt x="11" y="61"/>
                      <a:pt x="11" y="61"/>
                    </a:cubicBezTo>
                    <a:cubicBezTo>
                      <a:pt x="11" y="61"/>
                      <a:pt x="11" y="61"/>
                      <a:pt x="11" y="61"/>
                    </a:cubicBezTo>
                    <a:cubicBezTo>
                      <a:pt x="11" y="61"/>
                      <a:pt x="11" y="61"/>
                      <a:pt x="11" y="61"/>
                    </a:cubicBezTo>
                    <a:cubicBezTo>
                      <a:pt x="11" y="61"/>
                      <a:pt x="11" y="61"/>
                      <a:pt x="11" y="61"/>
                    </a:cubicBezTo>
                    <a:cubicBezTo>
                      <a:pt x="11" y="61"/>
                      <a:pt x="11" y="61"/>
                      <a:pt x="11" y="61"/>
                    </a:cubicBezTo>
                    <a:cubicBezTo>
                      <a:pt x="11" y="63"/>
                      <a:pt x="11" y="63"/>
                      <a:pt x="11" y="63"/>
                    </a:cubicBezTo>
                    <a:cubicBezTo>
                      <a:pt x="12" y="63"/>
                      <a:pt x="12" y="63"/>
                      <a:pt x="12" y="63"/>
                    </a:cubicBezTo>
                    <a:cubicBezTo>
                      <a:pt x="13" y="64"/>
                      <a:pt x="13" y="64"/>
                      <a:pt x="13" y="64"/>
                    </a:cubicBezTo>
                    <a:cubicBezTo>
                      <a:pt x="14" y="66"/>
                      <a:pt x="14" y="66"/>
                      <a:pt x="14" y="66"/>
                    </a:cubicBezTo>
                    <a:cubicBezTo>
                      <a:pt x="14" y="66"/>
                      <a:pt x="14" y="66"/>
                      <a:pt x="14" y="66"/>
                    </a:cubicBezTo>
                    <a:cubicBezTo>
                      <a:pt x="14" y="66"/>
                      <a:pt x="14" y="66"/>
                      <a:pt x="14" y="66"/>
                    </a:cubicBezTo>
                    <a:cubicBezTo>
                      <a:pt x="14" y="66"/>
                      <a:pt x="14" y="66"/>
                      <a:pt x="14" y="66"/>
                    </a:cubicBezTo>
                    <a:cubicBezTo>
                      <a:pt x="15" y="67"/>
                      <a:pt x="17" y="69"/>
                      <a:pt x="17" y="70"/>
                    </a:cubicBezTo>
                    <a:cubicBezTo>
                      <a:pt x="19" y="71"/>
                      <a:pt x="19" y="71"/>
                      <a:pt x="19" y="71"/>
                    </a:cubicBezTo>
                    <a:cubicBezTo>
                      <a:pt x="19" y="71"/>
                      <a:pt x="19" y="71"/>
                      <a:pt x="20" y="71"/>
                    </a:cubicBezTo>
                    <a:cubicBezTo>
                      <a:pt x="20" y="71"/>
                      <a:pt x="20" y="71"/>
                      <a:pt x="21" y="72"/>
                    </a:cubicBezTo>
                    <a:cubicBezTo>
                      <a:pt x="21" y="72"/>
                      <a:pt x="21" y="72"/>
                      <a:pt x="21" y="72"/>
                    </a:cubicBezTo>
                    <a:cubicBezTo>
                      <a:pt x="22" y="73"/>
                      <a:pt x="23" y="75"/>
                      <a:pt x="24" y="76"/>
                    </a:cubicBezTo>
                    <a:cubicBezTo>
                      <a:pt x="26" y="79"/>
                      <a:pt x="27" y="80"/>
                      <a:pt x="30" y="83"/>
                    </a:cubicBezTo>
                    <a:cubicBezTo>
                      <a:pt x="30" y="83"/>
                      <a:pt x="30" y="83"/>
                      <a:pt x="30" y="83"/>
                    </a:cubicBezTo>
                    <a:cubicBezTo>
                      <a:pt x="31" y="84"/>
                      <a:pt x="31" y="84"/>
                      <a:pt x="31" y="84"/>
                    </a:cubicBezTo>
                    <a:cubicBezTo>
                      <a:pt x="31" y="84"/>
                      <a:pt x="31" y="84"/>
                      <a:pt x="31" y="84"/>
                    </a:cubicBezTo>
                    <a:cubicBezTo>
                      <a:pt x="31" y="84"/>
                      <a:pt x="31" y="84"/>
                      <a:pt x="31" y="84"/>
                    </a:cubicBezTo>
                    <a:cubicBezTo>
                      <a:pt x="31" y="84"/>
                      <a:pt x="31" y="84"/>
                      <a:pt x="31" y="84"/>
                    </a:cubicBezTo>
                    <a:cubicBezTo>
                      <a:pt x="31" y="84"/>
                      <a:pt x="32" y="84"/>
                      <a:pt x="32" y="84"/>
                    </a:cubicBezTo>
                    <a:cubicBezTo>
                      <a:pt x="32" y="84"/>
                      <a:pt x="32" y="85"/>
                      <a:pt x="32" y="85"/>
                    </a:cubicBezTo>
                    <a:cubicBezTo>
                      <a:pt x="33" y="85"/>
                      <a:pt x="33" y="85"/>
                      <a:pt x="33" y="85"/>
                    </a:cubicBezTo>
                    <a:cubicBezTo>
                      <a:pt x="33" y="85"/>
                      <a:pt x="33" y="85"/>
                      <a:pt x="33" y="85"/>
                    </a:cubicBezTo>
                    <a:cubicBezTo>
                      <a:pt x="33" y="85"/>
                      <a:pt x="33" y="85"/>
                      <a:pt x="33" y="85"/>
                    </a:cubicBezTo>
                    <a:cubicBezTo>
                      <a:pt x="33" y="86"/>
                      <a:pt x="33" y="86"/>
                      <a:pt x="33" y="86"/>
                    </a:cubicBezTo>
                    <a:cubicBezTo>
                      <a:pt x="34" y="86"/>
                      <a:pt x="34" y="86"/>
                      <a:pt x="34" y="86"/>
                    </a:cubicBezTo>
                    <a:cubicBezTo>
                      <a:pt x="34" y="86"/>
                      <a:pt x="34" y="86"/>
                      <a:pt x="34" y="86"/>
                    </a:cubicBezTo>
                    <a:cubicBezTo>
                      <a:pt x="34" y="86"/>
                      <a:pt x="34" y="86"/>
                      <a:pt x="34" y="86"/>
                    </a:cubicBezTo>
                    <a:cubicBezTo>
                      <a:pt x="34" y="86"/>
                      <a:pt x="35" y="86"/>
                      <a:pt x="35" y="86"/>
                    </a:cubicBezTo>
                    <a:cubicBezTo>
                      <a:pt x="35" y="86"/>
                      <a:pt x="35" y="86"/>
                      <a:pt x="35" y="86"/>
                    </a:cubicBezTo>
                    <a:cubicBezTo>
                      <a:pt x="35" y="86"/>
                      <a:pt x="35" y="86"/>
                      <a:pt x="35" y="86"/>
                    </a:cubicBezTo>
                    <a:cubicBezTo>
                      <a:pt x="35" y="87"/>
                      <a:pt x="35" y="87"/>
                      <a:pt x="35" y="87"/>
                    </a:cubicBezTo>
                    <a:cubicBezTo>
                      <a:pt x="35" y="87"/>
                      <a:pt x="35" y="87"/>
                      <a:pt x="35" y="87"/>
                    </a:cubicBezTo>
                    <a:cubicBezTo>
                      <a:pt x="35" y="87"/>
                      <a:pt x="35" y="87"/>
                      <a:pt x="36" y="87"/>
                    </a:cubicBezTo>
                    <a:cubicBezTo>
                      <a:pt x="36" y="87"/>
                      <a:pt x="36" y="87"/>
                      <a:pt x="36" y="87"/>
                    </a:cubicBezTo>
                    <a:cubicBezTo>
                      <a:pt x="36" y="87"/>
                      <a:pt x="36" y="87"/>
                      <a:pt x="36" y="87"/>
                    </a:cubicBezTo>
                    <a:cubicBezTo>
                      <a:pt x="36" y="87"/>
                      <a:pt x="36" y="87"/>
                      <a:pt x="36" y="87"/>
                    </a:cubicBezTo>
                    <a:cubicBezTo>
                      <a:pt x="36" y="87"/>
                      <a:pt x="36" y="87"/>
                      <a:pt x="36" y="87"/>
                    </a:cubicBezTo>
                    <a:cubicBezTo>
                      <a:pt x="36" y="87"/>
                      <a:pt x="36" y="87"/>
                      <a:pt x="36" y="87"/>
                    </a:cubicBezTo>
                    <a:cubicBezTo>
                      <a:pt x="36" y="87"/>
                      <a:pt x="37" y="87"/>
                      <a:pt x="37" y="87"/>
                    </a:cubicBezTo>
                    <a:cubicBezTo>
                      <a:pt x="37" y="88"/>
                      <a:pt x="37" y="88"/>
                      <a:pt x="37" y="88"/>
                    </a:cubicBezTo>
                    <a:cubicBezTo>
                      <a:pt x="37" y="88"/>
                      <a:pt x="37" y="88"/>
                      <a:pt x="37" y="88"/>
                    </a:cubicBezTo>
                    <a:cubicBezTo>
                      <a:pt x="38" y="88"/>
                      <a:pt x="38" y="88"/>
                      <a:pt x="38" y="88"/>
                    </a:cubicBezTo>
                    <a:cubicBezTo>
                      <a:pt x="38" y="88"/>
                      <a:pt x="38" y="88"/>
                      <a:pt x="38" y="88"/>
                    </a:cubicBezTo>
                    <a:cubicBezTo>
                      <a:pt x="38" y="88"/>
                      <a:pt x="38" y="88"/>
                      <a:pt x="38" y="88"/>
                    </a:cubicBezTo>
                    <a:cubicBezTo>
                      <a:pt x="38" y="88"/>
                      <a:pt x="38" y="88"/>
                      <a:pt x="38" y="88"/>
                    </a:cubicBezTo>
                    <a:cubicBezTo>
                      <a:pt x="38" y="88"/>
                      <a:pt x="38" y="88"/>
                      <a:pt x="38" y="88"/>
                    </a:cubicBezTo>
                    <a:cubicBezTo>
                      <a:pt x="39" y="89"/>
                      <a:pt x="39" y="89"/>
                      <a:pt x="39" y="89"/>
                    </a:cubicBezTo>
                    <a:cubicBezTo>
                      <a:pt x="39" y="89"/>
                      <a:pt x="39" y="89"/>
                      <a:pt x="39" y="89"/>
                    </a:cubicBezTo>
                    <a:cubicBezTo>
                      <a:pt x="39" y="89"/>
                      <a:pt x="39" y="89"/>
                      <a:pt x="39" y="89"/>
                    </a:cubicBezTo>
                    <a:cubicBezTo>
                      <a:pt x="39" y="89"/>
                      <a:pt x="40" y="89"/>
                      <a:pt x="40" y="89"/>
                    </a:cubicBezTo>
                    <a:cubicBezTo>
                      <a:pt x="40" y="89"/>
                      <a:pt x="40" y="89"/>
                      <a:pt x="40" y="89"/>
                    </a:cubicBezTo>
                    <a:cubicBezTo>
                      <a:pt x="40" y="89"/>
                      <a:pt x="40" y="89"/>
                      <a:pt x="40" y="89"/>
                    </a:cubicBezTo>
                    <a:cubicBezTo>
                      <a:pt x="40" y="89"/>
                      <a:pt x="40" y="89"/>
                      <a:pt x="40" y="89"/>
                    </a:cubicBezTo>
                    <a:cubicBezTo>
                      <a:pt x="41" y="89"/>
                      <a:pt x="41" y="88"/>
                      <a:pt x="41" y="88"/>
                    </a:cubicBezTo>
                    <a:cubicBezTo>
                      <a:pt x="41" y="88"/>
                      <a:pt x="41" y="88"/>
                      <a:pt x="41" y="88"/>
                    </a:cubicBezTo>
                    <a:cubicBezTo>
                      <a:pt x="41" y="88"/>
                      <a:pt x="41" y="88"/>
                      <a:pt x="41" y="88"/>
                    </a:cubicBezTo>
                    <a:cubicBezTo>
                      <a:pt x="41" y="88"/>
                      <a:pt x="41" y="88"/>
                      <a:pt x="41" y="88"/>
                    </a:cubicBezTo>
                    <a:cubicBezTo>
                      <a:pt x="41" y="88"/>
                      <a:pt x="41" y="88"/>
                      <a:pt x="41" y="88"/>
                    </a:cubicBezTo>
                    <a:cubicBezTo>
                      <a:pt x="41" y="88"/>
                      <a:pt x="41" y="88"/>
                      <a:pt x="41" y="88"/>
                    </a:cubicBezTo>
                    <a:cubicBezTo>
                      <a:pt x="41" y="88"/>
                      <a:pt x="41" y="88"/>
                      <a:pt x="41" y="88"/>
                    </a:cubicBezTo>
                    <a:cubicBezTo>
                      <a:pt x="41" y="87"/>
                      <a:pt x="41" y="87"/>
                      <a:pt x="41" y="87"/>
                    </a:cubicBezTo>
                    <a:cubicBezTo>
                      <a:pt x="41" y="87"/>
                      <a:pt x="41" y="87"/>
                      <a:pt x="41" y="87"/>
                    </a:cubicBezTo>
                    <a:cubicBezTo>
                      <a:pt x="41" y="87"/>
                      <a:pt x="41" y="87"/>
                      <a:pt x="40" y="87"/>
                    </a:cubicBezTo>
                    <a:cubicBezTo>
                      <a:pt x="40" y="87"/>
                      <a:pt x="40" y="87"/>
                      <a:pt x="40" y="87"/>
                    </a:cubicBezTo>
                    <a:cubicBezTo>
                      <a:pt x="40" y="87"/>
                      <a:pt x="40" y="87"/>
                      <a:pt x="40" y="87"/>
                    </a:cubicBezTo>
                    <a:cubicBezTo>
                      <a:pt x="40" y="87"/>
                      <a:pt x="40" y="87"/>
                      <a:pt x="40" y="87"/>
                    </a:cubicBezTo>
                    <a:cubicBezTo>
                      <a:pt x="40" y="87"/>
                      <a:pt x="40" y="87"/>
                      <a:pt x="40" y="87"/>
                    </a:cubicBezTo>
                    <a:cubicBezTo>
                      <a:pt x="40" y="87"/>
                      <a:pt x="40" y="87"/>
                      <a:pt x="40" y="87"/>
                    </a:cubicBezTo>
                    <a:cubicBezTo>
                      <a:pt x="39" y="87"/>
                      <a:pt x="39" y="87"/>
                      <a:pt x="39" y="87"/>
                    </a:cubicBezTo>
                    <a:cubicBezTo>
                      <a:pt x="39" y="87"/>
                      <a:pt x="39" y="87"/>
                      <a:pt x="39" y="87"/>
                    </a:cubicBezTo>
                    <a:cubicBezTo>
                      <a:pt x="39" y="87"/>
                      <a:pt x="39" y="87"/>
                      <a:pt x="39" y="87"/>
                    </a:cubicBezTo>
                    <a:cubicBezTo>
                      <a:pt x="39" y="87"/>
                      <a:pt x="39" y="87"/>
                      <a:pt x="39" y="87"/>
                    </a:cubicBezTo>
                    <a:cubicBezTo>
                      <a:pt x="39" y="87"/>
                      <a:pt x="39" y="87"/>
                      <a:pt x="39" y="87"/>
                    </a:cubicBezTo>
                    <a:cubicBezTo>
                      <a:pt x="38" y="87"/>
                      <a:pt x="38" y="87"/>
                      <a:pt x="38" y="87"/>
                    </a:cubicBezTo>
                    <a:cubicBezTo>
                      <a:pt x="38" y="86"/>
                      <a:pt x="38" y="86"/>
                      <a:pt x="38" y="86"/>
                    </a:cubicBezTo>
                    <a:cubicBezTo>
                      <a:pt x="38" y="86"/>
                      <a:pt x="38" y="86"/>
                      <a:pt x="38" y="86"/>
                    </a:cubicBezTo>
                    <a:cubicBezTo>
                      <a:pt x="37" y="86"/>
                      <a:pt x="37" y="86"/>
                      <a:pt x="37" y="86"/>
                    </a:cubicBezTo>
                    <a:cubicBezTo>
                      <a:pt x="37" y="85"/>
                      <a:pt x="37" y="85"/>
                      <a:pt x="37" y="85"/>
                    </a:cubicBezTo>
                    <a:cubicBezTo>
                      <a:pt x="37" y="85"/>
                      <a:pt x="37" y="85"/>
                      <a:pt x="37" y="85"/>
                    </a:cubicBezTo>
                    <a:cubicBezTo>
                      <a:pt x="37" y="85"/>
                      <a:pt x="37" y="85"/>
                      <a:pt x="36" y="85"/>
                    </a:cubicBezTo>
                    <a:cubicBezTo>
                      <a:pt x="36" y="85"/>
                      <a:pt x="36" y="84"/>
                      <a:pt x="35" y="84"/>
                    </a:cubicBezTo>
                    <a:cubicBezTo>
                      <a:pt x="35" y="84"/>
                      <a:pt x="35" y="84"/>
                      <a:pt x="35" y="84"/>
                    </a:cubicBezTo>
                    <a:cubicBezTo>
                      <a:pt x="35" y="83"/>
                      <a:pt x="35" y="83"/>
                      <a:pt x="35" y="83"/>
                    </a:cubicBezTo>
                    <a:cubicBezTo>
                      <a:pt x="35" y="83"/>
                      <a:pt x="35" y="83"/>
                      <a:pt x="35" y="83"/>
                    </a:cubicBezTo>
                    <a:cubicBezTo>
                      <a:pt x="35" y="83"/>
                      <a:pt x="35" y="83"/>
                      <a:pt x="35" y="83"/>
                    </a:cubicBezTo>
                    <a:cubicBezTo>
                      <a:pt x="36" y="83"/>
                      <a:pt x="36" y="83"/>
                      <a:pt x="36" y="83"/>
                    </a:cubicBezTo>
                    <a:cubicBezTo>
                      <a:pt x="36" y="82"/>
                      <a:pt x="36" y="82"/>
                      <a:pt x="36" y="82"/>
                    </a:cubicBezTo>
                    <a:cubicBezTo>
                      <a:pt x="36" y="82"/>
                      <a:pt x="36" y="82"/>
                      <a:pt x="36" y="82"/>
                    </a:cubicBezTo>
                    <a:cubicBezTo>
                      <a:pt x="36" y="81"/>
                      <a:pt x="36" y="81"/>
                      <a:pt x="36" y="81"/>
                    </a:cubicBezTo>
                    <a:cubicBezTo>
                      <a:pt x="36" y="81"/>
                      <a:pt x="36" y="81"/>
                      <a:pt x="36" y="81"/>
                    </a:cubicBezTo>
                    <a:cubicBezTo>
                      <a:pt x="35" y="81"/>
                      <a:pt x="35" y="81"/>
                      <a:pt x="35" y="81"/>
                    </a:cubicBezTo>
                    <a:cubicBezTo>
                      <a:pt x="35" y="81"/>
                      <a:pt x="35" y="81"/>
                      <a:pt x="35" y="81"/>
                    </a:cubicBezTo>
                    <a:cubicBezTo>
                      <a:pt x="35" y="81"/>
                      <a:pt x="36" y="81"/>
                      <a:pt x="36" y="81"/>
                    </a:cubicBezTo>
                    <a:cubicBezTo>
                      <a:pt x="36" y="81"/>
                      <a:pt x="36" y="81"/>
                      <a:pt x="36" y="81"/>
                    </a:cubicBezTo>
                    <a:cubicBezTo>
                      <a:pt x="36" y="80"/>
                      <a:pt x="36" y="80"/>
                      <a:pt x="36" y="80"/>
                    </a:cubicBezTo>
                    <a:cubicBezTo>
                      <a:pt x="36" y="80"/>
                      <a:pt x="36" y="80"/>
                      <a:pt x="36" y="80"/>
                    </a:cubicBezTo>
                    <a:cubicBezTo>
                      <a:pt x="36" y="80"/>
                      <a:pt x="36" y="80"/>
                      <a:pt x="36" y="80"/>
                    </a:cubicBezTo>
                    <a:cubicBezTo>
                      <a:pt x="36" y="79"/>
                      <a:pt x="36" y="79"/>
                      <a:pt x="36" y="79"/>
                    </a:cubicBezTo>
                    <a:cubicBezTo>
                      <a:pt x="36" y="79"/>
                      <a:pt x="36" y="79"/>
                      <a:pt x="36" y="79"/>
                    </a:cubicBezTo>
                    <a:cubicBezTo>
                      <a:pt x="36" y="79"/>
                      <a:pt x="36" y="79"/>
                      <a:pt x="36" y="79"/>
                    </a:cubicBezTo>
                    <a:cubicBezTo>
                      <a:pt x="36" y="78"/>
                      <a:pt x="36" y="78"/>
                      <a:pt x="36" y="78"/>
                    </a:cubicBezTo>
                    <a:cubicBezTo>
                      <a:pt x="36" y="78"/>
                      <a:pt x="36" y="78"/>
                      <a:pt x="36" y="78"/>
                    </a:cubicBezTo>
                    <a:cubicBezTo>
                      <a:pt x="36" y="78"/>
                      <a:pt x="36" y="78"/>
                      <a:pt x="36" y="78"/>
                    </a:cubicBezTo>
                    <a:cubicBezTo>
                      <a:pt x="36" y="78"/>
                      <a:pt x="37" y="78"/>
                      <a:pt x="36" y="78"/>
                    </a:cubicBezTo>
                    <a:cubicBezTo>
                      <a:pt x="36" y="76"/>
                      <a:pt x="36" y="76"/>
                      <a:pt x="36" y="76"/>
                    </a:cubicBezTo>
                    <a:cubicBezTo>
                      <a:pt x="37" y="75"/>
                      <a:pt x="38" y="74"/>
                      <a:pt x="39" y="74"/>
                    </a:cubicBezTo>
                    <a:cubicBezTo>
                      <a:pt x="39" y="74"/>
                      <a:pt x="39" y="74"/>
                      <a:pt x="39" y="74"/>
                    </a:cubicBezTo>
                    <a:cubicBezTo>
                      <a:pt x="39" y="73"/>
                      <a:pt x="39" y="73"/>
                      <a:pt x="39" y="73"/>
                    </a:cubicBezTo>
                    <a:cubicBezTo>
                      <a:pt x="39" y="72"/>
                      <a:pt x="39" y="71"/>
                      <a:pt x="39" y="70"/>
                    </a:cubicBezTo>
                    <a:cubicBezTo>
                      <a:pt x="39" y="70"/>
                      <a:pt x="39" y="70"/>
                      <a:pt x="39" y="70"/>
                    </a:cubicBezTo>
                    <a:cubicBezTo>
                      <a:pt x="39" y="68"/>
                      <a:pt x="39" y="68"/>
                      <a:pt x="39" y="68"/>
                    </a:cubicBezTo>
                    <a:cubicBezTo>
                      <a:pt x="39" y="67"/>
                      <a:pt x="39" y="67"/>
                      <a:pt x="39" y="67"/>
                    </a:cubicBezTo>
                    <a:cubicBezTo>
                      <a:pt x="39" y="67"/>
                      <a:pt x="39" y="67"/>
                      <a:pt x="39" y="67"/>
                    </a:cubicBezTo>
                    <a:cubicBezTo>
                      <a:pt x="39" y="67"/>
                      <a:pt x="39" y="67"/>
                      <a:pt x="39" y="67"/>
                    </a:cubicBezTo>
                    <a:cubicBezTo>
                      <a:pt x="40" y="67"/>
                      <a:pt x="40" y="67"/>
                      <a:pt x="40" y="67"/>
                    </a:cubicBezTo>
                    <a:cubicBezTo>
                      <a:pt x="40" y="67"/>
                      <a:pt x="40" y="67"/>
                      <a:pt x="40" y="67"/>
                    </a:cubicBezTo>
                    <a:cubicBezTo>
                      <a:pt x="40" y="66"/>
                      <a:pt x="40" y="66"/>
                      <a:pt x="40" y="66"/>
                    </a:cubicBezTo>
                    <a:cubicBezTo>
                      <a:pt x="40" y="66"/>
                      <a:pt x="40" y="66"/>
                      <a:pt x="40" y="66"/>
                    </a:cubicBezTo>
                    <a:cubicBezTo>
                      <a:pt x="41" y="64"/>
                      <a:pt x="41" y="64"/>
                      <a:pt x="41" y="64"/>
                    </a:cubicBezTo>
                    <a:cubicBezTo>
                      <a:pt x="41" y="64"/>
                      <a:pt x="41" y="64"/>
                      <a:pt x="41" y="64"/>
                    </a:cubicBezTo>
                    <a:cubicBezTo>
                      <a:pt x="41" y="64"/>
                      <a:pt x="41" y="64"/>
                      <a:pt x="41" y="64"/>
                    </a:cubicBezTo>
                    <a:cubicBezTo>
                      <a:pt x="41" y="62"/>
                      <a:pt x="41" y="62"/>
                      <a:pt x="41" y="62"/>
                    </a:cubicBezTo>
                    <a:cubicBezTo>
                      <a:pt x="41" y="62"/>
                      <a:pt x="41" y="62"/>
                      <a:pt x="41" y="62"/>
                    </a:cubicBezTo>
                    <a:cubicBezTo>
                      <a:pt x="39" y="61"/>
                      <a:pt x="38" y="60"/>
                      <a:pt x="37" y="60"/>
                    </a:cubicBezTo>
                    <a:cubicBezTo>
                      <a:pt x="37" y="60"/>
                      <a:pt x="37" y="60"/>
                      <a:pt x="37" y="60"/>
                    </a:cubicBezTo>
                    <a:cubicBezTo>
                      <a:pt x="33" y="59"/>
                      <a:pt x="33" y="59"/>
                      <a:pt x="33" y="59"/>
                    </a:cubicBezTo>
                    <a:cubicBezTo>
                      <a:pt x="32" y="59"/>
                      <a:pt x="32" y="59"/>
                      <a:pt x="32" y="59"/>
                    </a:cubicBezTo>
                    <a:cubicBezTo>
                      <a:pt x="31" y="58"/>
                      <a:pt x="31" y="58"/>
                      <a:pt x="31" y="58"/>
                    </a:cubicBezTo>
                    <a:cubicBezTo>
                      <a:pt x="31" y="58"/>
                      <a:pt x="31" y="58"/>
                      <a:pt x="31" y="58"/>
                    </a:cubicBezTo>
                    <a:cubicBezTo>
                      <a:pt x="31" y="58"/>
                      <a:pt x="31" y="58"/>
                      <a:pt x="31" y="58"/>
                    </a:cubicBezTo>
                    <a:cubicBezTo>
                      <a:pt x="31" y="58"/>
                      <a:pt x="31" y="58"/>
                      <a:pt x="31" y="58"/>
                    </a:cubicBezTo>
                    <a:cubicBezTo>
                      <a:pt x="31" y="58"/>
                      <a:pt x="31" y="57"/>
                      <a:pt x="31" y="57"/>
                    </a:cubicBezTo>
                    <a:cubicBezTo>
                      <a:pt x="31" y="57"/>
                      <a:pt x="31" y="57"/>
                      <a:pt x="31" y="57"/>
                    </a:cubicBezTo>
                    <a:cubicBezTo>
                      <a:pt x="31" y="57"/>
                      <a:pt x="31" y="57"/>
                      <a:pt x="30" y="57"/>
                    </a:cubicBezTo>
                    <a:cubicBezTo>
                      <a:pt x="30" y="57"/>
                      <a:pt x="30" y="57"/>
                      <a:pt x="30" y="57"/>
                    </a:cubicBezTo>
                    <a:cubicBezTo>
                      <a:pt x="30" y="56"/>
                      <a:pt x="30" y="56"/>
                      <a:pt x="30" y="56"/>
                    </a:cubicBezTo>
                    <a:cubicBezTo>
                      <a:pt x="28" y="55"/>
                      <a:pt x="28" y="55"/>
                      <a:pt x="28" y="55"/>
                    </a:cubicBezTo>
                    <a:cubicBezTo>
                      <a:pt x="28" y="55"/>
                      <a:pt x="28" y="55"/>
                      <a:pt x="28" y="54"/>
                    </a:cubicBezTo>
                    <a:cubicBezTo>
                      <a:pt x="28" y="54"/>
                      <a:pt x="28" y="54"/>
                      <a:pt x="28" y="54"/>
                    </a:cubicBezTo>
                    <a:cubicBezTo>
                      <a:pt x="28" y="54"/>
                      <a:pt x="28" y="54"/>
                      <a:pt x="28" y="54"/>
                    </a:cubicBezTo>
                    <a:cubicBezTo>
                      <a:pt x="26" y="53"/>
                      <a:pt x="26" y="53"/>
                      <a:pt x="26" y="53"/>
                    </a:cubicBezTo>
                    <a:cubicBezTo>
                      <a:pt x="25" y="53"/>
                      <a:pt x="25" y="53"/>
                      <a:pt x="25" y="53"/>
                    </a:cubicBezTo>
                    <a:cubicBezTo>
                      <a:pt x="25" y="53"/>
                      <a:pt x="25" y="53"/>
                      <a:pt x="25" y="53"/>
                    </a:cubicBezTo>
                    <a:cubicBezTo>
                      <a:pt x="24" y="53"/>
                      <a:pt x="24" y="53"/>
                      <a:pt x="24" y="53"/>
                    </a:cubicBezTo>
                    <a:cubicBezTo>
                      <a:pt x="23" y="52"/>
                      <a:pt x="23" y="52"/>
                      <a:pt x="23" y="52"/>
                    </a:cubicBezTo>
                    <a:cubicBezTo>
                      <a:pt x="23" y="52"/>
                      <a:pt x="23" y="52"/>
                      <a:pt x="23" y="52"/>
                    </a:cubicBezTo>
                    <a:cubicBezTo>
                      <a:pt x="23" y="52"/>
                      <a:pt x="23" y="52"/>
                      <a:pt x="23" y="52"/>
                    </a:cubicBezTo>
                    <a:cubicBezTo>
                      <a:pt x="23" y="52"/>
                      <a:pt x="23" y="51"/>
                      <a:pt x="23" y="51"/>
                    </a:cubicBezTo>
                    <a:cubicBezTo>
                      <a:pt x="23" y="51"/>
                      <a:pt x="23" y="51"/>
                      <a:pt x="23" y="51"/>
                    </a:cubicBezTo>
                    <a:cubicBezTo>
                      <a:pt x="24" y="50"/>
                      <a:pt x="24" y="50"/>
                      <a:pt x="24" y="50"/>
                    </a:cubicBezTo>
                    <a:cubicBezTo>
                      <a:pt x="24" y="50"/>
                      <a:pt x="24" y="50"/>
                      <a:pt x="24" y="50"/>
                    </a:cubicBezTo>
                    <a:cubicBezTo>
                      <a:pt x="24" y="50"/>
                      <a:pt x="24" y="50"/>
                      <a:pt x="24" y="50"/>
                    </a:cubicBezTo>
                    <a:cubicBezTo>
                      <a:pt x="24" y="49"/>
                      <a:pt x="23" y="49"/>
                      <a:pt x="23" y="49"/>
                    </a:cubicBezTo>
                    <a:cubicBezTo>
                      <a:pt x="23" y="49"/>
                      <a:pt x="22" y="49"/>
                      <a:pt x="22" y="49"/>
                    </a:cubicBezTo>
                    <a:cubicBezTo>
                      <a:pt x="22" y="49"/>
                      <a:pt x="22" y="49"/>
                      <a:pt x="22" y="49"/>
                    </a:cubicBezTo>
                    <a:cubicBezTo>
                      <a:pt x="22" y="49"/>
                      <a:pt x="22" y="49"/>
                      <a:pt x="22" y="49"/>
                    </a:cubicBezTo>
                    <a:cubicBezTo>
                      <a:pt x="22" y="48"/>
                      <a:pt x="22" y="48"/>
                      <a:pt x="22" y="48"/>
                    </a:cubicBezTo>
                    <a:cubicBezTo>
                      <a:pt x="22" y="48"/>
                      <a:pt x="22" y="48"/>
                      <a:pt x="22" y="47"/>
                    </a:cubicBezTo>
                    <a:cubicBezTo>
                      <a:pt x="22" y="47"/>
                      <a:pt x="22" y="47"/>
                      <a:pt x="22" y="47"/>
                    </a:cubicBezTo>
                    <a:cubicBezTo>
                      <a:pt x="22" y="47"/>
                      <a:pt x="22" y="47"/>
                      <a:pt x="22" y="47"/>
                    </a:cubicBezTo>
                    <a:cubicBezTo>
                      <a:pt x="22" y="46"/>
                      <a:pt x="22" y="46"/>
                      <a:pt x="22" y="46"/>
                    </a:cubicBezTo>
                    <a:cubicBezTo>
                      <a:pt x="22" y="46"/>
                      <a:pt x="22" y="46"/>
                      <a:pt x="22" y="46"/>
                    </a:cubicBezTo>
                    <a:cubicBezTo>
                      <a:pt x="22" y="45"/>
                      <a:pt x="22" y="45"/>
                      <a:pt x="22" y="45"/>
                    </a:cubicBezTo>
                    <a:cubicBezTo>
                      <a:pt x="22" y="45"/>
                      <a:pt x="22" y="45"/>
                      <a:pt x="22" y="45"/>
                    </a:cubicBezTo>
                    <a:cubicBezTo>
                      <a:pt x="22" y="45"/>
                      <a:pt x="22" y="45"/>
                      <a:pt x="22" y="44"/>
                    </a:cubicBezTo>
                    <a:cubicBezTo>
                      <a:pt x="22" y="44"/>
                      <a:pt x="22" y="44"/>
                      <a:pt x="21" y="44"/>
                    </a:cubicBezTo>
                    <a:cubicBezTo>
                      <a:pt x="21" y="44"/>
                      <a:pt x="21" y="44"/>
                      <a:pt x="21" y="44"/>
                    </a:cubicBezTo>
                    <a:cubicBezTo>
                      <a:pt x="21" y="43"/>
                      <a:pt x="21" y="43"/>
                      <a:pt x="21" y="43"/>
                    </a:cubicBezTo>
                    <a:cubicBezTo>
                      <a:pt x="21" y="43"/>
                      <a:pt x="21" y="43"/>
                      <a:pt x="21" y="43"/>
                    </a:cubicBezTo>
                    <a:cubicBezTo>
                      <a:pt x="21" y="43"/>
                      <a:pt x="21" y="43"/>
                      <a:pt x="21" y="43"/>
                    </a:cubicBezTo>
                    <a:cubicBezTo>
                      <a:pt x="21" y="43"/>
                      <a:pt x="21" y="43"/>
                      <a:pt x="20" y="43"/>
                    </a:cubicBezTo>
                    <a:cubicBezTo>
                      <a:pt x="20" y="42"/>
                      <a:pt x="20" y="42"/>
                      <a:pt x="19" y="42"/>
                    </a:cubicBezTo>
                    <a:cubicBezTo>
                      <a:pt x="19" y="42"/>
                      <a:pt x="19" y="42"/>
                      <a:pt x="19" y="42"/>
                    </a:cubicBezTo>
                    <a:cubicBezTo>
                      <a:pt x="19" y="42"/>
                      <a:pt x="18" y="42"/>
                      <a:pt x="18" y="42"/>
                    </a:cubicBezTo>
                    <a:cubicBezTo>
                      <a:pt x="18" y="42"/>
                      <a:pt x="18" y="42"/>
                      <a:pt x="18" y="42"/>
                    </a:cubicBezTo>
                    <a:cubicBezTo>
                      <a:pt x="18" y="42"/>
                      <a:pt x="18" y="42"/>
                      <a:pt x="18" y="42"/>
                    </a:cubicBezTo>
                    <a:cubicBezTo>
                      <a:pt x="17" y="42"/>
                      <a:pt x="17" y="42"/>
                      <a:pt x="17" y="42"/>
                    </a:cubicBezTo>
                    <a:cubicBezTo>
                      <a:pt x="17" y="42"/>
                      <a:pt x="17" y="42"/>
                      <a:pt x="17" y="42"/>
                    </a:cubicBezTo>
                    <a:cubicBezTo>
                      <a:pt x="17" y="42"/>
                      <a:pt x="17" y="42"/>
                      <a:pt x="16" y="42"/>
                    </a:cubicBezTo>
                    <a:cubicBezTo>
                      <a:pt x="16" y="42"/>
                      <a:pt x="16" y="42"/>
                      <a:pt x="16" y="42"/>
                    </a:cubicBezTo>
                    <a:cubicBezTo>
                      <a:pt x="15" y="41"/>
                      <a:pt x="15" y="41"/>
                      <a:pt x="15" y="41"/>
                    </a:cubicBezTo>
                    <a:cubicBezTo>
                      <a:pt x="15" y="41"/>
                      <a:pt x="15" y="41"/>
                      <a:pt x="15" y="41"/>
                    </a:cubicBezTo>
                    <a:cubicBezTo>
                      <a:pt x="15" y="41"/>
                      <a:pt x="15" y="41"/>
                      <a:pt x="14" y="41"/>
                    </a:cubicBezTo>
                    <a:cubicBezTo>
                      <a:pt x="14" y="41"/>
                      <a:pt x="14" y="41"/>
                      <a:pt x="14" y="41"/>
                    </a:cubicBezTo>
                    <a:cubicBezTo>
                      <a:pt x="14" y="41"/>
                      <a:pt x="14" y="41"/>
                      <a:pt x="14" y="41"/>
                    </a:cubicBezTo>
                    <a:cubicBezTo>
                      <a:pt x="14" y="41"/>
                      <a:pt x="14" y="41"/>
                      <a:pt x="14" y="41"/>
                    </a:cubicBezTo>
                    <a:cubicBezTo>
                      <a:pt x="14" y="41"/>
                      <a:pt x="14" y="41"/>
                      <a:pt x="14" y="41"/>
                    </a:cubicBezTo>
                    <a:cubicBezTo>
                      <a:pt x="14" y="41"/>
                      <a:pt x="14" y="41"/>
                      <a:pt x="14" y="41"/>
                    </a:cubicBezTo>
                    <a:cubicBezTo>
                      <a:pt x="14" y="41"/>
                      <a:pt x="14" y="41"/>
                      <a:pt x="14" y="41"/>
                    </a:cubicBezTo>
                    <a:cubicBezTo>
                      <a:pt x="14" y="41"/>
                      <a:pt x="14" y="41"/>
                      <a:pt x="14" y="41"/>
                    </a:cubicBezTo>
                    <a:cubicBezTo>
                      <a:pt x="14" y="41"/>
                      <a:pt x="14" y="41"/>
                      <a:pt x="14" y="41"/>
                    </a:cubicBezTo>
                    <a:cubicBezTo>
                      <a:pt x="14" y="41"/>
                      <a:pt x="14" y="41"/>
                      <a:pt x="14" y="41"/>
                    </a:cubicBezTo>
                    <a:cubicBezTo>
                      <a:pt x="14" y="41"/>
                      <a:pt x="14" y="41"/>
                      <a:pt x="14" y="41"/>
                    </a:cubicBezTo>
                    <a:cubicBezTo>
                      <a:pt x="14" y="41"/>
                      <a:pt x="14" y="41"/>
                      <a:pt x="14" y="41"/>
                    </a:cubicBezTo>
                    <a:cubicBezTo>
                      <a:pt x="14" y="41"/>
                      <a:pt x="15" y="41"/>
                      <a:pt x="15" y="41"/>
                    </a:cubicBezTo>
                    <a:cubicBezTo>
                      <a:pt x="15" y="40"/>
                      <a:pt x="15" y="40"/>
                      <a:pt x="14" y="40"/>
                    </a:cubicBezTo>
                    <a:cubicBezTo>
                      <a:pt x="14" y="39"/>
                      <a:pt x="14" y="39"/>
                      <a:pt x="14" y="39"/>
                    </a:cubicBezTo>
                    <a:cubicBezTo>
                      <a:pt x="14" y="39"/>
                      <a:pt x="13" y="39"/>
                      <a:pt x="13" y="40"/>
                    </a:cubicBezTo>
                    <a:cubicBezTo>
                      <a:pt x="13" y="40"/>
                      <a:pt x="13" y="40"/>
                      <a:pt x="13" y="40"/>
                    </a:cubicBezTo>
                    <a:cubicBezTo>
                      <a:pt x="13" y="40"/>
                      <a:pt x="13" y="40"/>
                      <a:pt x="13" y="40"/>
                    </a:cubicBezTo>
                    <a:cubicBezTo>
                      <a:pt x="13" y="40"/>
                      <a:pt x="12" y="40"/>
                      <a:pt x="12" y="39"/>
                    </a:cubicBezTo>
                    <a:cubicBezTo>
                      <a:pt x="11" y="39"/>
                      <a:pt x="10" y="38"/>
                      <a:pt x="10" y="38"/>
                    </a:cubicBezTo>
                    <a:cubicBezTo>
                      <a:pt x="10" y="38"/>
                      <a:pt x="10" y="38"/>
                      <a:pt x="10" y="38"/>
                    </a:cubicBezTo>
                    <a:cubicBezTo>
                      <a:pt x="10" y="38"/>
                      <a:pt x="9" y="38"/>
                      <a:pt x="9" y="38"/>
                    </a:cubicBezTo>
                    <a:cubicBezTo>
                      <a:pt x="8" y="38"/>
                      <a:pt x="8" y="38"/>
                      <a:pt x="8" y="38"/>
                    </a:cubicBezTo>
                    <a:cubicBezTo>
                      <a:pt x="8" y="38"/>
                      <a:pt x="8" y="38"/>
                      <a:pt x="8" y="38"/>
                    </a:cubicBezTo>
                    <a:cubicBezTo>
                      <a:pt x="8" y="38"/>
                      <a:pt x="8" y="38"/>
                      <a:pt x="7" y="39"/>
                    </a:cubicBezTo>
                    <a:cubicBezTo>
                      <a:pt x="7" y="39"/>
                      <a:pt x="7" y="39"/>
                      <a:pt x="7" y="39"/>
                    </a:cubicBezTo>
                    <a:cubicBezTo>
                      <a:pt x="7" y="39"/>
                      <a:pt x="7" y="39"/>
                      <a:pt x="7" y="39"/>
                    </a:cubicBezTo>
                    <a:cubicBezTo>
                      <a:pt x="5" y="40"/>
                      <a:pt x="5" y="40"/>
                      <a:pt x="5" y="40"/>
                    </a:cubicBezTo>
                    <a:cubicBezTo>
                      <a:pt x="5" y="40"/>
                      <a:pt x="5" y="40"/>
                      <a:pt x="5" y="40"/>
                    </a:cubicBezTo>
                    <a:cubicBezTo>
                      <a:pt x="5" y="41"/>
                      <a:pt x="5" y="41"/>
                      <a:pt x="5" y="41"/>
                    </a:cubicBezTo>
                    <a:cubicBezTo>
                      <a:pt x="4" y="41"/>
                      <a:pt x="4" y="41"/>
                      <a:pt x="4" y="41"/>
                    </a:cubicBezTo>
                    <a:cubicBezTo>
                      <a:pt x="3" y="40"/>
                      <a:pt x="3" y="40"/>
                      <a:pt x="3" y="40"/>
                    </a:cubicBezTo>
                    <a:cubicBezTo>
                      <a:pt x="4" y="37"/>
                      <a:pt x="4" y="37"/>
                      <a:pt x="4" y="37"/>
                    </a:cubicBezTo>
                    <a:cubicBezTo>
                      <a:pt x="4" y="36"/>
                      <a:pt x="4" y="36"/>
                      <a:pt x="4" y="36"/>
                    </a:cubicBezTo>
                    <a:cubicBezTo>
                      <a:pt x="5" y="35"/>
                      <a:pt x="5" y="35"/>
                      <a:pt x="5" y="35"/>
                    </a:cubicBezTo>
                    <a:cubicBezTo>
                      <a:pt x="5" y="35"/>
                      <a:pt x="6" y="34"/>
                      <a:pt x="6" y="33"/>
                    </a:cubicBezTo>
                    <a:cubicBezTo>
                      <a:pt x="7" y="33"/>
                      <a:pt x="7" y="33"/>
                      <a:pt x="7" y="33"/>
                    </a:cubicBezTo>
                    <a:cubicBezTo>
                      <a:pt x="8" y="34"/>
                      <a:pt x="8" y="34"/>
                      <a:pt x="8" y="34"/>
                    </a:cubicBezTo>
                    <a:cubicBezTo>
                      <a:pt x="8" y="34"/>
                      <a:pt x="8" y="34"/>
                      <a:pt x="8" y="34"/>
                    </a:cubicBezTo>
                    <a:cubicBezTo>
                      <a:pt x="9" y="34"/>
                      <a:pt x="9" y="34"/>
                      <a:pt x="9" y="33"/>
                    </a:cubicBezTo>
                    <a:cubicBezTo>
                      <a:pt x="10" y="34"/>
                      <a:pt x="10" y="34"/>
                      <a:pt x="10" y="34"/>
                    </a:cubicBezTo>
                    <a:cubicBezTo>
                      <a:pt x="10" y="37"/>
                      <a:pt x="10" y="37"/>
                      <a:pt x="10" y="37"/>
                    </a:cubicBezTo>
                    <a:cubicBezTo>
                      <a:pt x="10" y="37"/>
                      <a:pt x="10" y="37"/>
                      <a:pt x="10" y="37"/>
                    </a:cubicBezTo>
                    <a:cubicBezTo>
                      <a:pt x="10" y="37"/>
                      <a:pt x="11" y="37"/>
                      <a:pt x="11" y="37"/>
                    </a:cubicBezTo>
                    <a:cubicBezTo>
                      <a:pt x="11" y="37"/>
                      <a:pt x="11" y="37"/>
                      <a:pt x="11" y="37"/>
                    </a:cubicBezTo>
                    <a:cubicBezTo>
                      <a:pt x="11" y="37"/>
                      <a:pt x="11" y="37"/>
                      <a:pt x="11" y="37"/>
                    </a:cubicBezTo>
                    <a:cubicBezTo>
                      <a:pt x="11" y="37"/>
                      <a:pt x="11" y="37"/>
                      <a:pt x="11" y="37"/>
                    </a:cubicBezTo>
                    <a:cubicBezTo>
                      <a:pt x="11" y="38"/>
                      <a:pt x="11" y="38"/>
                      <a:pt x="11" y="38"/>
                    </a:cubicBezTo>
                    <a:cubicBezTo>
                      <a:pt x="11" y="38"/>
                      <a:pt x="11" y="38"/>
                      <a:pt x="12" y="38"/>
                    </a:cubicBezTo>
                    <a:cubicBezTo>
                      <a:pt x="12" y="38"/>
                      <a:pt x="12" y="38"/>
                      <a:pt x="12" y="38"/>
                    </a:cubicBezTo>
                    <a:cubicBezTo>
                      <a:pt x="12" y="38"/>
                      <a:pt x="12" y="38"/>
                      <a:pt x="12" y="38"/>
                    </a:cubicBezTo>
                    <a:cubicBezTo>
                      <a:pt x="13" y="38"/>
                      <a:pt x="13" y="38"/>
                      <a:pt x="13" y="38"/>
                    </a:cubicBezTo>
                    <a:cubicBezTo>
                      <a:pt x="13" y="38"/>
                      <a:pt x="13" y="38"/>
                      <a:pt x="13" y="37"/>
                    </a:cubicBezTo>
                    <a:cubicBezTo>
                      <a:pt x="13" y="36"/>
                      <a:pt x="12" y="36"/>
                      <a:pt x="12" y="36"/>
                    </a:cubicBezTo>
                    <a:cubicBezTo>
                      <a:pt x="12" y="36"/>
                      <a:pt x="12" y="36"/>
                      <a:pt x="12" y="36"/>
                    </a:cubicBezTo>
                    <a:cubicBezTo>
                      <a:pt x="12" y="35"/>
                      <a:pt x="12" y="35"/>
                      <a:pt x="12" y="35"/>
                    </a:cubicBezTo>
                    <a:cubicBezTo>
                      <a:pt x="12" y="34"/>
                      <a:pt x="12" y="34"/>
                      <a:pt x="12" y="33"/>
                    </a:cubicBezTo>
                    <a:cubicBezTo>
                      <a:pt x="13" y="31"/>
                      <a:pt x="13" y="31"/>
                      <a:pt x="13" y="31"/>
                    </a:cubicBezTo>
                    <a:cubicBezTo>
                      <a:pt x="13" y="31"/>
                      <a:pt x="13" y="31"/>
                      <a:pt x="13" y="31"/>
                    </a:cubicBezTo>
                    <a:cubicBezTo>
                      <a:pt x="14" y="31"/>
                      <a:pt x="14" y="31"/>
                      <a:pt x="14" y="31"/>
                    </a:cubicBezTo>
                    <a:cubicBezTo>
                      <a:pt x="15" y="31"/>
                      <a:pt x="15" y="31"/>
                      <a:pt x="15" y="31"/>
                    </a:cubicBezTo>
                    <a:cubicBezTo>
                      <a:pt x="15" y="30"/>
                      <a:pt x="16" y="30"/>
                      <a:pt x="17" y="29"/>
                    </a:cubicBezTo>
                    <a:cubicBezTo>
                      <a:pt x="17" y="29"/>
                      <a:pt x="17" y="29"/>
                      <a:pt x="17" y="29"/>
                    </a:cubicBezTo>
                    <a:cubicBezTo>
                      <a:pt x="17" y="29"/>
                      <a:pt x="17" y="29"/>
                      <a:pt x="17" y="29"/>
                    </a:cubicBezTo>
                    <a:cubicBezTo>
                      <a:pt x="17" y="28"/>
                      <a:pt x="17" y="28"/>
                      <a:pt x="17" y="28"/>
                    </a:cubicBezTo>
                    <a:cubicBezTo>
                      <a:pt x="17" y="28"/>
                      <a:pt x="17" y="28"/>
                      <a:pt x="17" y="28"/>
                    </a:cubicBezTo>
                    <a:cubicBezTo>
                      <a:pt x="18" y="28"/>
                      <a:pt x="18" y="28"/>
                      <a:pt x="18" y="28"/>
                    </a:cubicBezTo>
                    <a:cubicBezTo>
                      <a:pt x="20" y="26"/>
                      <a:pt x="20" y="26"/>
                      <a:pt x="20" y="26"/>
                    </a:cubicBezTo>
                    <a:cubicBezTo>
                      <a:pt x="20" y="26"/>
                      <a:pt x="20" y="26"/>
                      <a:pt x="20" y="26"/>
                    </a:cubicBezTo>
                    <a:cubicBezTo>
                      <a:pt x="20" y="25"/>
                      <a:pt x="20" y="25"/>
                      <a:pt x="20" y="25"/>
                    </a:cubicBezTo>
                    <a:cubicBezTo>
                      <a:pt x="22" y="25"/>
                      <a:pt x="22" y="25"/>
                      <a:pt x="22" y="25"/>
                    </a:cubicBezTo>
                    <a:cubicBezTo>
                      <a:pt x="22" y="25"/>
                      <a:pt x="22" y="25"/>
                      <a:pt x="22" y="25"/>
                    </a:cubicBezTo>
                    <a:cubicBezTo>
                      <a:pt x="23" y="25"/>
                      <a:pt x="23" y="25"/>
                      <a:pt x="23" y="25"/>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3" y="24"/>
                      <a:pt x="23" y="24"/>
                    </a:cubicBezTo>
                    <a:cubicBezTo>
                      <a:pt x="23" y="24"/>
                      <a:pt x="24" y="24"/>
                      <a:pt x="24" y="24"/>
                    </a:cubicBezTo>
                    <a:cubicBezTo>
                      <a:pt x="25" y="23"/>
                      <a:pt x="25" y="23"/>
                      <a:pt x="25" y="23"/>
                    </a:cubicBezTo>
                    <a:cubicBezTo>
                      <a:pt x="25" y="23"/>
                      <a:pt x="25" y="23"/>
                      <a:pt x="25" y="23"/>
                    </a:cubicBezTo>
                    <a:cubicBezTo>
                      <a:pt x="25" y="23"/>
                      <a:pt x="25" y="23"/>
                      <a:pt x="25" y="24"/>
                    </a:cubicBezTo>
                    <a:cubicBezTo>
                      <a:pt x="25" y="24"/>
                      <a:pt x="25" y="24"/>
                      <a:pt x="25" y="24"/>
                    </a:cubicBezTo>
                    <a:cubicBezTo>
                      <a:pt x="25" y="24"/>
                      <a:pt x="25" y="24"/>
                      <a:pt x="25" y="24"/>
                    </a:cubicBezTo>
                    <a:cubicBezTo>
                      <a:pt x="26" y="24"/>
                      <a:pt x="27" y="23"/>
                      <a:pt x="28" y="23"/>
                    </a:cubicBezTo>
                    <a:cubicBezTo>
                      <a:pt x="28" y="23"/>
                      <a:pt x="28" y="23"/>
                      <a:pt x="28" y="23"/>
                    </a:cubicBezTo>
                    <a:cubicBezTo>
                      <a:pt x="28" y="23"/>
                      <a:pt x="29" y="23"/>
                      <a:pt x="29" y="23"/>
                    </a:cubicBezTo>
                    <a:cubicBezTo>
                      <a:pt x="29" y="22"/>
                      <a:pt x="29" y="22"/>
                      <a:pt x="29" y="22"/>
                    </a:cubicBezTo>
                    <a:cubicBezTo>
                      <a:pt x="29" y="22"/>
                      <a:pt x="29" y="22"/>
                      <a:pt x="29" y="22"/>
                    </a:cubicBezTo>
                    <a:cubicBezTo>
                      <a:pt x="29" y="22"/>
                      <a:pt x="29" y="22"/>
                      <a:pt x="29" y="22"/>
                    </a:cubicBezTo>
                    <a:cubicBezTo>
                      <a:pt x="29" y="22"/>
                      <a:pt x="29" y="22"/>
                      <a:pt x="29" y="22"/>
                    </a:cubicBezTo>
                    <a:cubicBezTo>
                      <a:pt x="29" y="22"/>
                      <a:pt x="29" y="22"/>
                      <a:pt x="30" y="22"/>
                    </a:cubicBezTo>
                    <a:cubicBezTo>
                      <a:pt x="30" y="22"/>
                      <a:pt x="30" y="22"/>
                      <a:pt x="30" y="22"/>
                    </a:cubicBezTo>
                    <a:cubicBezTo>
                      <a:pt x="30" y="21"/>
                      <a:pt x="30" y="21"/>
                      <a:pt x="30" y="21"/>
                    </a:cubicBezTo>
                    <a:cubicBezTo>
                      <a:pt x="30" y="21"/>
                      <a:pt x="30" y="21"/>
                      <a:pt x="30" y="21"/>
                    </a:cubicBezTo>
                    <a:cubicBezTo>
                      <a:pt x="30" y="20"/>
                      <a:pt x="30" y="20"/>
                      <a:pt x="30" y="20"/>
                    </a:cubicBezTo>
                    <a:cubicBezTo>
                      <a:pt x="30" y="20"/>
                      <a:pt x="30" y="20"/>
                      <a:pt x="30" y="20"/>
                    </a:cubicBezTo>
                    <a:cubicBezTo>
                      <a:pt x="29" y="20"/>
                      <a:pt x="29" y="20"/>
                      <a:pt x="28" y="21"/>
                    </a:cubicBezTo>
                    <a:cubicBezTo>
                      <a:pt x="28" y="21"/>
                      <a:pt x="28" y="21"/>
                      <a:pt x="28" y="21"/>
                    </a:cubicBezTo>
                    <a:cubicBezTo>
                      <a:pt x="28" y="21"/>
                      <a:pt x="28" y="21"/>
                      <a:pt x="28" y="20"/>
                    </a:cubicBezTo>
                    <a:cubicBezTo>
                      <a:pt x="28" y="20"/>
                      <a:pt x="28" y="20"/>
                      <a:pt x="28" y="20"/>
                    </a:cubicBezTo>
                    <a:cubicBezTo>
                      <a:pt x="28" y="20"/>
                      <a:pt x="28" y="20"/>
                      <a:pt x="28" y="20"/>
                    </a:cubicBezTo>
                    <a:cubicBezTo>
                      <a:pt x="29" y="20"/>
                      <a:pt x="29" y="20"/>
                      <a:pt x="29" y="20"/>
                    </a:cubicBezTo>
                    <a:cubicBezTo>
                      <a:pt x="29" y="20"/>
                      <a:pt x="29" y="20"/>
                      <a:pt x="29" y="19"/>
                    </a:cubicBezTo>
                    <a:cubicBezTo>
                      <a:pt x="29" y="19"/>
                      <a:pt x="29" y="19"/>
                      <a:pt x="29" y="19"/>
                    </a:cubicBezTo>
                    <a:cubicBezTo>
                      <a:pt x="29" y="19"/>
                      <a:pt x="29" y="19"/>
                      <a:pt x="29" y="19"/>
                    </a:cubicBezTo>
                    <a:cubicBezTo>
                      <a:pt x="31" y="19"/>
                      <a:pt x="31" y="19"/>
                      <a:pt x="31" y="19"/>
                    </a:cubicBezTo>
                    <a:cubicBezTo>
                      <a:pt x="31" y="19"/>
                      <a:pt x="31" y="19"/>
                      <a:pt x="31" y="19"/>
                    </a:cubicBezTo>
                    <a:cubicBezTo>
                      <a:pt x="31" y="19"/>
                      <a:pt x="30" y="19"/>
                      <a:pt x="30" y="19"/>
                    </a:cubicBezTo>
                    <a:cubicBezTo>
                      <a:pt x="30" y="20"/>
                      <a:pt x="30" y="20"/>
                      <a:pt x="30" y="20"/>
                    </a:cubicBezTo>
                    <a:cubicBezTo>
                      <a:pt x="30" y="20"/>
                      <a:pt x="30" y="20"/>
                      <a:pt x="30" y="20"/>
                    </a:cubicBezTo>
                    <a:cubicBezTo>
                      <a:pt x="30" y="20"/>
                      <a:pt x="30" y="20"/>
                      <a:pt x="30" y="21"/>
                    </a:cubicBezTo>
                    <a:cubicBezTo>
                      <a:pt x="30" y="21"/>
                      <a:pt x="30" y="21"/>
                      <a:pt x="32" y="21"/>
                    </a:cubicBezTo>
                    <a:cubicBezTo>
                      <a:pt x="32" y="21"/>
                      <a:pt x="32" y="21"/>
                      <a:pt x="32" y="21"/>
                    </a:cubicBezTo>
                    <a:cubicBezTo>
                      <a:pt x="32" y="21"/>
                      <a:pt x="32" y="21"/>
                      <a:pt x="32" y="22"/>
                    </a:cubicBezTo>
                    <a:cubicBezTo>
                      <a:pt x="32" y="22"/>
                      <a:pt x="32" y="22"/>
                      <a:pt x="32" y="22"/>
                    </a:cubicBezTo>
                    <a:cubicBezTo>
                      <a:pt x="33" y="21"/>
                      <a:pt x="33" y="21"/>
                      <a:pt x="33" y="21"/>
                    </a:cubicBezTo>
                    <a:cubicBezTo>
                      <a:pt x="33" y="21"/>
                      <a:pt x="33" y="21"/>
                      <a:pt x="33" y="22"/>
                    </a:cubicBezTo>
                    <a:cubicBezTo>
                      <a:pt x="33" y="22"/>
                      <a:pt x="33" y="22"/>
                      <a:pt x="33" y="22"/>
                    </a:cubicBezTo>
                    <a:cubicBezTo>
                      <a:pt x="33" y="22"/>
                      <a:pt x="33" y="22"/>
                      <a:pt x="34" y="22"/>
                    </a:cubicBezTo>
                    <a:cubicBezTo>
                      <a:pt x="34" y="21"/>
                      <a:pt x="34" y="21"/>
                      <a:pt x="34" y="21"/>
                    </a:cubicBezTo>
                    <a:cubicBezTo>
                      <a:pt x="35" y="21"/>
                      <a:pt x="35" y="21"/>
                      <a:pt x="35" y="21"/>
                    </a:cubicBezTo>
                    <a:cubicBezTo>
                      <a:pt x="35" y="21"/>
                      <a:pt x="35" y="20"/>
                      <a:pt x="35" y="20"/>
                    </a:cubicBezTo>
                    <a:cubicBezTo>
                      <a:pt x="35" y="20"/>
                      <a:pt x="35" y="20"/>
                      <a:pt x="34" y="20"/>
                    </a:cubicBezTo>
                    <a:cubicBezTo>
                      <a:pt x="35" y="20"/>
                      <a:pt x="35" y="20"/>
                      <a:pt x="35" y="20"/>
                    </a:cubicBezTo>
                    <a:cubicBezTo>
                      <a:pt x="35" y="20"/>
                      <a:pt x="35" y="19"/>
                      <a:pt x="35" y="19"/>
                    </a:cubicBezTo>
                    <a:cubicBezTo>
                      <a:pt x="35" y="19"/>
                      <a:pt x="34" y="19"/>
                      <a:pt x="34" y="19"/>
                    </a:cubicBezTo>
                    <a:cubicBezTo>
                      <a:pt x="35" y="18"/>
                      <a:pt x="35" y="18"/>
                      <a:pt x="35" y="18"/>
                    </a:cubicBezTo>
                    <a:cubicBezTo>
                      <a:pt x="35" y="18"/>
                      <a:pt x="35" y="18"/>
                      <a:pt x="35" y="18"/>
                    </a:cubicBezTo>
                    <a:cubicBezTo>
                      <a:pt x="35" y="18"/>
                      <a:pt x="35" y="18"/>
                      <a:pt x="35" y="18"/>
                    </a:cubicBezTo>
                    <a:cubicBezTo>
                      <a:pt x="35" y="17"/>
                      <a:pt x="35" y="17"/>
                      <a:pt x="35" y="17"/>
                    </a:cubicBezTo>
                    <a:cubicBezTo>
                      <a:pt x="35" y="17"/>
                      <a:pt x="35" y="17"/>
                      <a:pt x="35" y="17"/>
                    </a:cubicBezTo>
                    <a:cubicBezTo>
                      <a:pt x="35" y="17"/>
                      <a:pt x="35" y="17"/>
                      <a:pt x="35" y="17"/>
                    </a:cubicBezTo>
                    <a:cubicBezTo>
                      <a:pt x="35" y="17"/>
                      <a:pt x="35" y="16"/>
                      <a:pt x="35" y="16"/>
                    </a:cubicBezTo>
                    <a:cubicBezTo>
                      <a:pt x="34" y="16"/>
                      <a:pt x="34" y="16"/>
                      <a:pt x="34" y="16"/>
                    </a:cubicBezTo>
                    <a:cubicBezTo>
                      <a:pt x="34" y="16"/>
                      <a:pt x="34" y="16"/>
                      <a:pt x="34" y="16"/>
                    </a:cubicBezTo>
                    <a:cubicBezTo>
                      <a:pt x="34" y="16"/>
                      <a:pt x="34" y="16"/>
                      <a:pt x="34" y="15"/>
                    </a:cubicBezTo>
                    <a:cubicBezTo>
                      <a:pt x="34" y="15"/>
                      <a:pt x="34" y="15"/>
                      <a:pt x="34" y="15"/>
                    </a:cubicBezTo>
                    <a:cubicBezTo>
                      <a:pt x="34" y="15"/>
                      <a:pt x="34" y="15"/>
                      <a:pt x="34" y="15"/>
                    </a:cubicBezTo>
                    <a:cubicBezTo>
                      <a:pt x="34" y="15"/>
                      <a:pt x="34" y="15"/>
                      <a:pt x="34" y="15"/>
                    </a:cubicBezTo>
                    <a:cubicBezTo>
                      <a:pt x="34" y="15"/>
                      <a:pt x="34" y="15"/>
                      <a:pt x="34" y="15"/>
                    </a:cubicBezTo>
                    <a:cubicBezTo>
                      <a:pt x="34" y="14"/>
                      <a:pt x="34" y="14"/>
                      <a:pt x="34" y="14"/>
                    </a:cubicBezTo>
                    <a:cubicBezTo>
                      <a:pt x="34" y="13"/>
                      <a:pt x="34" y="13"/>
                      <a:pt x="34" y="12"/>
                    </a:cubicBezTo>
                    <a:cubicBezTo>
                      <a:pt x="34" y="12"/>
                      <a:pt x="34" y="12"/>
                      <a:pt x="34" y="12"/>
                    </a:cubicBezTo>
                    <a:cubicBezTo>
                      <a:pt x="34" y="12"/>
                      <a:pt x="34" y="12"/>
                      <a:pt x="34" y="12"/>
                    </a:cubicBezTo>
                    <a:cubicBezTo>
                      <a:pt x="34" y="12"/>
                      <a:pt x="34" y="12"/>
                      <a:pt x="35" y="11"/>
                    </a:cubicBezTo>
                    <a:cubicBezTo>
                      <a:pt x="35" y="11"/>
                      <a:pt x="35" y="11"/>
                      <a:pt x="35" y="11"/>
                    </a:cubicBezTo>
                    <a:cubicBezTo>
                      <a:pt x="35" y="11"/>
                      <a:pt x="35" y="11"/>
                      <a:pt x="35" y="11"/>
                    </a:cubicBezTo>
                    <a:cubicBezTo>
                      <a:pt x="35" y="11"/>
                      <a:pt x="35" y="11"/>
                      <a:pt x="35" y="11"/>
                    </a:cubicBezTo>
                    <a:cubicBezTo>
                      <a:pt x="36" y="11"/>
                      <a:pt x="36" y="11"/>
                      <a:pt x="37" y="10"/>
                    </a:cubicBezTo>
                    <a:cubicBezTo>
                      <a:pt x="37" y="10"/>
                      <a:pt x="37" y="10"/>
                      <a:pt x="37" y="10"/>
                    </a:cubicBezTo>
                    <a:cubicBezTo>
                      <a:pt x="37" y="10"/>
                      <a:pt x="37" y="10"/>
                      <a:pt x="39" y="9"/>
                    </a:cubicBezTo>
                    <a:cubicBezTo>
                      <a:pt x="39" y="9"/>
                      <a:pt x="39" y="9"/>
                      <a:pt x="39" y="9"/>
                    </a:cubicBezTo>
                    <a:cubicBezTo>
                      <a:pt x="39" y="9"/>
                      <a:pt x="39" y="9"/>
                      <a:pt x="39" y="9"/>
                    </a:cubicBezTo>
                    <a:cubicBezTo>
                      <a:pt x="39" y="9"/>
                      <a:pt x="39" y="9"/>
                      <a:pt x="38" y="8"/>
                    </a:cubicBezTo>
                    <a:cubicBezTo>
                      <a:pt x="38" y="7"/>
                      <a:pt x="38" y="7"/>
                      <a:pt x="38" y="7"/>
                    </a:cubicBezTo>
                    <a:cubicBezTo>
                      <a:pt x="39" y="7"/>
                      <a:pt x="39" y="7"/>
                      <a:pt x="38" y="6"/>
                    </a:cubicBezTo>
                    <a:cubicBezTo>
                      <a:pt x="38" y="6"/>
                      <a:pt x="38" y="6"/>
                      <a:pt x="38" y="6"/>
                    </a:cubicBezTo>
                    <a:cubicBezTo>
                      <a:pt x="38" y="6"/>
                      <a:pt x="38" y="6"/>
                      <a:pt x="38" y="6"/>
                    </a:cubicBezTo>
                    <a:cubicBezTo>
                      <a:pt x="37" y="6"/>
                      <a:pt x="37" y="6"/>
                      <a:pt x="37" y="6"/>
                    </a:cubicBezTo>
                    <a:cubicBezTo>
                      <a:pt x="38" y="6"/>
                      <a:pt x="38" y="5"/>
                      <a:pt x="38" y="5"/>
                    </a:cubicBezTo>
                    <a:cubicBezTo>
                      <a:pt x="38" y="5"/>
                      <a:pt x="38" y="5"/>
                      <a:pt x="38" y="5"/>
                    </a:cubicBezTo>
                    <a:cubicBezTo>
                      <a:pt x="38" y="5"/>
                      <a:pt x="38" y="5"/>
                      <a:pt x="38" y="5"/>
                    </a:cubicBezTo>
                    <a:cubicBezTo>
                      <a:pt x="39" y="5"/>
                      <a:pt x="39" y="5"/>
                      <a:pt x="39" y="4"/>
                    </a:cubicBezTo>
                    <a:cubicBezTo>
                      <a:pt x="39" y="4"/>
                      <a:pt x="40" y="4"/>
                      <a:pt x="40" y="4"/>
                    </a:cubicBezTo>
                    <a:cubicBezTo>
                      <a:pt x="40" y="4"/>
                      <a:pt x="40" y="4"/>
                      <a:pt x="40" y="4"/>
                    </a:cubicBezTo>
                    <a:cubicBezTo>
                      <a:pt x="40" y="4"/>
                      <a:pt x="40" y="4"/>
                      <a:pt x="40" y="4"/>
                    </a:cubicBezTo>
                    <a:cubicBezTo>
                      <a:pt x="41" y="4"/>
                      <a:pt x="41" y="4"/>
                      <a:pt x="41" y="4"/>
                    </a:cubicBezTo>
                    <a:cubicBezTo>
                      <a:pt x="41" y="4"/>
                      <a:pt x="41" y="4"/>
                      <a:pt x="41" y="4"/>
                    </a:cubicBezTo>
                    <a:cubicBezTo>
                      <a:pt x="41" y="4"/>
                      <a:pt x="41" y="4"/>
                      <a:pt x="41" y="4"/>
                    </a:cubicBezTo>
                    <a:cubicBezTo>
                      <a:pt x="41" y="4"/>
                      <a:pt x="41" y="4"/>
                      <a:pt x="41" y="4"/>
                    </a:cubicBezTo>
                    <a:cubicBezTo>
                      <a:pt x="41" y="4"/>
                      <a:pt x="41" y="4"/>
                      <a:pt x="41" y="4"/>
                    </a:cubicBezTo>
                    <a:cubicBezTo>
                      <a:pt x="41" y="4"/>
                      <a:pt x="41" y="4"/>
                      <a:pt x="41" y="4"/>
                    </a:cubicBezTo>
                    <a:cubicBezTo>
                      <a:pt x="41" y="4"/>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2" y="5"/>
                      <a:pt x="42" y="5"/>
                      <a:pt x="42" y="5"/>
                    </a:cubicBezTo>
                    <a:cubicBezTo>
                      <a:pt x="43" y="5"/>
                      <a:pt x="43" y="5"/>
                      <a:pt x="43" y="5"/>
                    </a:cubicBezTo>
                    <a:cubicBezTo>
                      <a:pt x="43" y="6"/>
                      <a:pt x="43" y="6"/>
                      <a:pt x="43" y="6"/>
                    </a:cubicBezTo>
                    <a:cubicBezTo>
                      <a:pt x="42" y="6"/>
                      <a:pt x="42" y="6"/>
                      <a:pt x="42" y="6"/>
                    </a:cubicBezTo>
                    <a:cubicBezTo>
                      <a:pt x="42" y="7"/>
                      <a:pt x="42" y="7"/>
                      <a:pt x="42" y="7"/>
                    </a:cubicBezTo>
                    <a:cubicBezTo>
                      <a:pt x="42" y="7"/>
                      <a:pt x="43" y="7"/>
                      <a:pt x="43" y="7"/>
                    </a:cubicBezTo>
                    <a:cubicBezTo>
                      <a:pt x="43" y="7"/>
                      <a:pt x="43" y="7"/>
                      <a:pt x="43" y="7"/>
                    </a:cubicBezTo>
                    <a:cubicBezTo>
                      <a:pt x="43" y="7"/>
                      <a:pt x="43" y="7"/>
                      <a:pt x="43" y="8"/>
                    </a:cubicBezTo>
                    <a:cubicBezTo>
                      <a:pt x="43" y="8"/>
                      <a:pt x="43" y="8"/>
                      <a:pt x="43" y="8"/>
                    </a:cubicBezTo>
                    <a:cubicBezTo>
                      <a:pt x="43" y="8"/>
                      <a:pt x="43" y="8"/>
                      <a:pt x="43" y="8"/>
                    </a:cubicBezTo>
                    <a:cubicBezTo>
                      <a:pt x="42" y="8"/>
                      <a:pt x="42" y="8"/>
                      <a:pt x="42" y="8"/>
                    </a:cubicBezTo>
                    <a:cubicBezTo>
                      <a:pt x="42" y="8"/>
                      <a:pt x="42" y="8"/>
                      <a:pt x="41" y="9"/>
                    </a:cubicBezTo>
                    <a:cubicBezTo>
                      <a:pt x="41" y="9"/>
                      <a:pt x="41" y="9"/>
                      <a:pt x="41" y="9"/>
                    </a:cubicBezTo>
                    <a:cubicBezTo>
                      <a:pt x="41" y="9"/>
                      <a:pt x="41" y="9"/>
                      <a:pt x="41" y="9"/>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1"/>
                      <a:pt x="41" y="11"/>
                      <a:pt x="41" y="11"/>
                    </a:cubicBezTo>
                    <a:cubicBezTo>
                      <a:pt x="41" y="12"/>
                      <a:pt x="41" y="12"/>
                      <a:pt x="41" y="12"/>
                    </a:cubicBezTo>
                    <a:cubicBezTo>
                      <a:pt x="41" y="13"/>
                      <a:pt x="41" y="13"/>
                      <a:pt x="41" y="13"/>
                    </a:cubicBezTo>
                    <a:cubicBezTo>
                      <a:pt x="41" y="13"/>
                      <a:pt x="41" y="13"/>
                      <a:pt x="41" y="13"/>
                    </a:cubicBezTo>
                    <a:cubicBezTo>
                      <a:pt x="41" y="13"/>
                      <a:pt x="41" y="13"/>
                      <a:pt x="41" y="13"/>
                    </a:cubicBezTo>
                    <a:cubicBezTo>
                      <a:pt x="42" y="13"/>
                      <a:pt x="42" y="13"/>
                      <a:pt x="42" y="13"/>
                    </a:cubicBezTo>
                    <a:cubicBezTo>
                      <a:pt x="42" y="13"/>
                      <a:pt x="42" y="13"/>
                      <a:pt x="42" y="13"/>
                    </a:cubicBezTo>
                    <a:cubicBezTo>
                      <a:pt x="42" y="13"/>
                      <a:pt x="42" y="13"/>
                      <a:pt x="42" y="13"/>
                    </a:cubicBezTo>
                    <a:cubicBezTo>
                      <a:pt x="42" y="14"/>
                      <a:pt x="43" y="14"/>
                      <a:pt x="43" y="14"/>
                    </a:cubicBezTo>
                    <a:cubicBezTo>
                      <a:pt x="44" y="13"/>
                      <a:pt x="44" y="13"/>
                      <a:pt x="44" y="13"/>
                    </a:cubicBezTo>
                    <a:cubicBezTo>
                      <a:pt x="44" y="13"/>
                      <a:pt x="44" y="13"/>
                      <a:pt x="44" y="13"/>
                    </a:cubicBezTo>
                    <a:cubicBezTo>
                      <a:pt x="44" y="13"/>
                      <a:pt x="44" y="13"/>
                      <a:pt x="44" y="13"/>
                    </a:cubicBezTo>
                    <a:cubicBezTo>
                      <a:pt x="45" y="12"/>
                      <a:pt x="46" y="11"/>
                      <a:pt x="46" y="11"/>
                    </a:cubicBezTo>
                    <a:cubicBezTo>
                      <a:pt x="47" y="10"/>
                      <a:pt x="47" y="10"/>
                      <a:pt x="47" y="10"/>
                    </a:cubicBezTo>
                    <a:cubicBezTo>
                      <a:pt x="47" y="10"/>
                      <a:pt x="47" y="10"/>
                      <a:pt x="47" y="10"/>
                    </a:cubicBezTo>
                    <a:cubicBezTo>
                      <a:pt x="48" y="10"/>
                      <a:pt x="48" y="10"/>
                      <a:pt x="48" y="10"/>
                    </a:cubicBezTo>
                    <a:cubicBezTo>
                      <a:pt x="48" y="10"/>
                      <a:pt x="48" y="10"/>
                      <a:pt x="48" y="10"/>
                    </a:cubicBezTo>
                    <a:cubicBezTo>
                      <a:pt x="48" y="10"/>
                      <a:pt x="48" y="10"/>
                      <a:pt x="48" y="10"/>
                    </a:cubicBezTo>
                    <a:cubicBezTo>
                      <a:pt x="48" y="10"/>
                      <a:pt x="48" y="10"/>
                      <a:pt x="49" y="10"/>
                    </a:cubicBezTo>
                    <a:cubicBezTo>
                      <a:pt x="50" y="9"/>
                      <a:pt x="50" y="9"/>
                      <a:pt x="50" y="9"/>
                    </a:cubicBezTo>
                    <a:cubicBezTo>
                      <a:pt x="51" y="9"/>
                      <a:pt x="51" y="9"/>
                      <a:pt x="51" y="9"/>
                    </a:cubicBezTo>
                    <a:cubicBezTo>
                      <a:pt x="51" y="9"/>
                      <a:pt x="51" y="9"/>
                      <a:pt x="51" y="9"/>
                    </a:cubicBezTo>
                    <a:cubicBezTo>
                      <a:pt x="51" y="9"/>
                      <a:pt x="51" y="9"/>
                      <a:pt x="51" y="9"/>
                    </a:cubicBezTo>
                    <a:cubicBezTo>
                      <a:pt x="52" y="9"/>
                      <a:pt x="53" y="9"/>
                      <a:pt x="54" y="8"/>
                    </a:cubicBezTo>
                    <a:cubicBezTo>
                      <a:pt x="54" y="8"/>
                      <a:pt x="54" y="8"/>
                      <a:pt x="54" y="8"/>
                    </a:cubicBezTo>
                    <a:close/>
                    <a:moveTo>
                      <a:pt x="31" y="10"/>
                    </a:moveTo>
                    <a:cubicBezTo>
                      <a:pt x="31" y="10"/>
                      <a:pt x="31" y="10"/>
                      <a:pt x="31" y="10"/>
                    </a:cubicBezTo>
                    <a:cubicBezTo>
                      <a:pt x="31" y="10"/>
                      <a:pt x="31" y="10"/>
                      <a:pt x="31" y="10"/>
                    </a:cubicBezTo>
                    <a:cubicBezTo>
                      <a:pt x="31" y="10"/>
                      <a:pt x="31" y="10"/>
                      <a:pt x="31" y="10"/>
                    </a:cubicBezTo>
                    <a:cubicBezTo>
                      <a:pt x="31" y="9"/>
                      <a:pt x="31" y="9"/>
                      <a:pt x="31" y="9"/>
                    </a:cubicBezTo>
                    <a:cubicBezTo>
                      <a:pt x="31" y="9"/>
                      <a:pt x="31" y="9"/>
                      <a:pt x="31" y="9"/>
                    </a:cubicBezTo>
                    <a:cubicBezTo>
                      <a:pt x="32" y="9"/>
                      <a:pt x="32" y="9"/>
                      <a:pt x="32" y="9"/>
                    </a:cubicBezTo>
                    <a:cubicBezTo>
                      <a:pt x="32" y="9"/>
                      <a:pt x="32" y="9"/>
                      <a:pt x="32" y="9"/>
                    </a:cubicBezTo>
                    <a:cubicBezTo>
                      <a:pt x="32" y="9"/>
                      <a:pt x="32" y="9"/>
                      <a:pt x="32" y="9"/>
                    </a:cubicBezTo>
                    <a:cubicBezTo>
                      <a:pt x="31" y="10"/>
                      <a:pt x="31" y="10"/>
                      <a:pt x="31" y="10"/>
                    </a:cubicBezTo>
                    <a:cubicBezTo>
                      <a:pt x="31" y="10"/>
                      <a:pt x="31" y="10"/>
                      <a:pt x="31" y="10"/>
                    </a:cubicBezTo>
                    <a:close/>
                    <a:moveTo>
                      <a:pt x="27" y="11"/>
                    </a:moveTo>
                    <a:cubicBezTo>
                      <a:pt x="27" y="11"/>
                      <a:pt x="27" y="11"/>
                      <a:pt x="27" y="11"/>
                    </a:cubicBezTo>
                    <a:cubicBezTo>
                      <a:pt x="27" y="10"/>
                      <a:pt x="27" y="10"/>
                      <a:pt x="27" y="10"/>
                    </a:cubicBezTo>
                    <a:cubicBezTo>
                      <a:pt x="27" y="10"/>
                      <a:pt x="27" y="10"/>
                      <a:pt x="27" y="10"/>
                    </a:cubicBezTo>
                    <a:cubicBezTo>
                      <a:pt x="28" y="10"/>
                      <a:pt x="28" y="10"/>
                      <a:pt x="28" y="10"/>
                    </a:cubicBezTo>
                    <a:cubicBezTo>
                      <a:pt x="28" y="10"/>
                      <a:pt x="28" y="10"/>
                      <a:pt x="28" y="10"/>
                    </a:cubicBezTo>
                    <a:cubicBezTo>
                      <a:pt x="28" y="11"/>
                      <a:pt x="28" y="11"/>
                      <a:pt x="28" y="11"/>
                    </a:cubicBezTo>
                    <a:cubicBezTo>
                      <a:pt x="28" y="11"/>
                      <a:pt x="29" y="11"/>
                      <a:pt x="29" y="11"/>
                    </a:cubicBezTo>
                    <a:cubicBezTo>
                      <a:pt x="29" y="11"/>
                      <a:pt x="29" y="11"/>
                      <a:pt x="29" y="11"/>
                    </a:cubicBezTo>
                    <a:cubicBezTo>
                      <a:pt x="29" y="11"/>
                      <a:pt x="29" y="11"/>
                      <a:pt x="29" y="11"/>
                    </a:cubicBezTo>
                    <a:cubicBezTo>
                      <a:pt x="29" y="11"/>
                      <a:pt x="29" y="11"/>
                      <a:pt x="29" y="11"/>
                    </a:cubicBezTo>
                    <a:cubicBezTo>
                      <a:pt x="29" y="11"/>
                      <a:pt x="29" y="11"/>
                      <a:pt x="29" y="12"/>
                    </a:cubicBezTo>
                    <a:cubicBezTo>
                      <a:pt x="28" y="12"/>
                      <a:pt x="28" y="12"/>
                      <a:pt x="28" y="12"/>
                    </a:cubicBezTo>
                    <a:cubicBezTo>
                      <a:pt x="27" y="12"/>
                      <a:pt x="27" y="12"/>
                      <a:pt x="27" y="12"/>
                    </a:cubicBezTo>
                    <a:cubicBezTo>
                      <a:pt x="27" y="13"/>
                      <a:pt x="27" y="13"/>
                      <a:pt x="27" y="13"/>
                    </a:cubicBezTo>
                    <a:cubicBezTo>
                      <a:pt x="26" y="14"/>
                      <a:pt x="26" y="14"/>
                      <a:pt x="26" y="14"/>
                    </a:cubicBezTo>
                    <a:cubicBezTo>
                      <a:pt x="24" y="15"/>
                      <a:pt x="24" y="15"/>
                      <a:pt x="24" y="15"/>
                    </a:cubicBezTo>
                    <a:cubicBezTo>
                      <a:pt x="24" y="15"/>
                      <a:pt x="24" y="15"/>
                      <a:pt x="24" y="15"/>
                    </a:cubicBezTo>
                    <a:cubicBezTo>
                      <a:pt x="24" y="15"/>
                      <a:pt x="24" y="15"/>
                      <a:pt x="24" y="15"/>
                    </a:cubicBezTo>
                    <a:cubicBezTo>
                      <a:pt x="24" y="15"/>
                      <a:pt x="24" y="15"/>
                      <a:pt x="24" y="15"/>
                    </a:cubicBezTo>
                    <a:cubicBezTo>
                      <a:pt x="23" y="14"/>
                      <a:pt x="23" y="14"/>
                      <a:pt x="23" y="14"/>
                    </a:cubicBezTo>
                    <a:cubicBezTo>
                      <a:pt x="23" y="13"/>
                      <a:pt x="23" y="13"/>
                      <a:pt x="23" y="13"/>
                    </a:cubicBezTo>
                    <a:cubicBezTo>
                      <a:pt x="23" y="13"/>
                      <a:pt x="23" y="13"/>
                      <a:pt x="23" y="13"/>
                    </a:cubicBezTo>
                    <a:cubicBezTo>
                      <a:pt x="23" y="13"/>
                      <a:pt x="23" y="13"/>
                      <a:pt x="23" y="13"/>
                    </a:cubicBezTo>
                    <a:cubicBezTo>
                      <a:pt x="23" y="13"/>
                      <a:pt x="23" y="13"/>
                      <a:pt x="23" y="13"/>
                    </a:cubicBezTo>
                    <a:cubicBezTo>
                      <a:pt x="23" y="13"/>
                      <a:pt x="23" y="13"/>
                      <a:pt x="23" y="13"/>
                    </a:cubicBezTo>
                    <a:cubicBezTo>
                      <a:pt x="24" y="12"/>
                      <a:pt x="24" y="12"/>
                      <a:pt x="24" y="12"/>
                    </a:cubicBezTo>
                    <a:cubicBezTo>
                      <a:pt x="25" y="11"/>
                      <a:pt x="25" y="11"/>
                      <a:pt x="26" y="11"/>
                    </a:cubicBezTo>
                    <a:lnTo>
                      <a:pt x="27" y="11"/>
                    </a:lnTo>
                    <a:close/>
                    <a:moveTo>
                      <a:pt x="32" y="9"/>
                    </a:moveTo>
                    <a:cubicBezTo>
                      <a:pt x="34" y="8"/>
                      <a:pt x="34" y="8"/>
                      <a:pt x="34" y="8"/>
                    </a:cubicBezTo>
                    <a:cubicBezTo>
                      <a:pt x="34" y="8"/>
                      <a:pt x="34" y="8"/>
                      <a:pt x="34" y="8"/>
                    </a:cubicBezTo>
                    <a:cubicBezTo>
                      <a:pt x="34" y="8"/>
                      <a:pt x="34" y="8"/>
                      <a:pt x="34" y="8"/>
                    </a:cubicBezTo>
                    <a:cubicBezTo>
                      <a:pt x="34" y="8"/>
                      <a:pt x="33" y="8"/>
                      <a:pt x="33" y="8"/>
                    </a:cubicBezTo>
                    <a:cubicBezTo>
                      <a:pt x="33" y="9"/>
                      <a:pt x="33" y="9"/>
                      <a:pt x="33" y="9"/>
                    </a:cubicBezTo>
                    <a:lnTo>
                      <a:pt x="32" y="9"/>
                    </a:lnTo>
                    <a:close/>
                    <a:moveTo>
                      <a:pt x="33" y="12"/>
                    </a:moveTo>
                    <a:cubicBezTo>
                      <a:pt x="33" y="12"/>
                      <a:pt x="33" y="12"/>
                      <a:pt x="33" y="12"/>
                    </a:cubicBezTo>
                    <a:cubicBezTo>
                      <a:pt x="32" y="11"/>
                      <a:pt x="32" y="11"/>
                      <a:pt x="32" y="11"/>
                    </a:cubicBezTo>
                    <a:cubicBezTo>
                      <a:pt x="32" y="11"/>
                      <a:pt x="32" y="11"/>
                      <a:pt x="32" y="11"/>
                    </a:cubicBezTo>
                    <a:cubicBezTo>
                      <a:pt x="31" y="10"/>
                      <a:pt x="31" y="10"/>
                      <a:pt x="31" y="10"/>
                    </a:cubicBezTo>
                    <a:cubicBezTo>
                      <a:pt x="31" y="11"/>
                      <a:pt x="32" y="11"/>
                      <a:pt x="32" y="10"/>
                    </a:cubicBezTo>
                    <a:cubicBezTo>
                      <a:pt x="33" y="10"/>
                      <a:pt x="33" y="10"/>
                      <a:pt x="33" y="10"/>
                    </a:cubicBezTo>
                    <a:cubicBezTo>
                      <a:pt x="33" y="11"/>
                      <a:pt x="33" y="11"/>
                      <a:pt x="33" y="11"/>
                    </a:cubicBezTo>
                    <a:cubicBezTo>
                      <a:pt x="32" y="11"/>
                      <a:pt x="32" y="11"/>
                      <a:pt x="34" y="12"/>
                    </a:cubicBezTo>
                    <a:cubicBezTo>
                      <a:pt x="34" y="12"/>
                      <a:pt x="34" y="12"/>
                      <a:pt x="34" y="12"/>
                    </a:cubicBezTo>
                    <a:cubicBezTo>
                      <a:pt x="32" y="13"/>
                      <a:pt x="32" y="13"/>
                      <a:pt x="32" y="13"/>
                    </a:cubicBezTo>
                    <a:cubicBezTo>
                      <a:pt x="32" y="13"/>
                      <a:pt x="32" y="13"/>
                      <a:pt x="32" y="13"/>
                    </a:cubicBezTo>
                    <a:lnTo>
                      <a:pt x="33" y="12"/>
                    </a:lnTo>
                    <a:close/>
                    <a:moveTo>
                      <a:pt x="8" y="40"/>
                    </a:moveTo>
                    <a:cubicBezTo>
                      <a:pt x="8" y="40"/>
                      <a:pt x="8" y="40"/>
                      <a:pt x="8" y="40"/>
                    </a:cubicBezTo>
                    <a:cubicBezTo>
                      <a:pt x="8" y="40"/>
                      <a:pt x="8" y="40"/>
                      <a:pt x="8" y="40"/>
                    </a:cubicBezTo>
                    <a:cubicBezTo>
                      <a:pt x="8" y="41"/>
                      <a:pt x="8" y="41"/>
                      <a:pt x="8" y="41"/>
                    </a:cubicBezTo>
                    <a:cubicBezTo>
                      <a:pt x="8" y="41"/>
                      <a:pt x="8" y="41"/>
                      <a:pt x="8" y="41"/>
                    </a:cubicBezTo>
                    <a:cubicBezTo>
                      <a:pt x="8" y="41"/>
                      <a:pt x="8" y="41"/>
                      <a:pt x="8" y="41"/>
                    </a:cubicBezTo>
                    <a:cubicBezTo>
                      <a:pt x="8" y="41"/>
                      <a:pt x="8" y="41"/>
                      <a:pt x="8" y="41"/>
                    </a:cubicBezTo>
                    <a:cubicBezTo>
                      <a:pt x="8" y="42"/>
                      <a:pt x="8" y="42"/>
                      <a:pt x="9" y="43"/>
                    </a:cubicBezTo>
                    <a:cubicBezTo>
                      <a:pt x="9" y="43"/>
                      <a:pt x="9" y="43"/>
                      <a:pt x="9" y="43"/>
                    </a:cubicBezTo>
                    <a:cubicBezTo>
                      <a:pt x="10" y="43"/>
                      <a:pt x="10" y="42"/>
                      <a:pt x="10" y="42"/>
                    </a:cubicBezTo>
                    <a:cubicBezTo>
                      <a:pt x="10" y="41"/>
                      <a:pt x="10" y="41"/>
                      <a:pt x="10" y="41"/>
                    </a:cubicBezTo>
                    <a:cubicBezTo>
                      <a:pt x="11" y="41"/>
                      <a:pt x="11" y="41"/>
                      <a:pt x="11" y="41"/>
                    </a:cubicBezTo>
                    <a:cubicBezTo>
                      <a:pt x="11" y="41"/>
                      <a:pt x="11" y="41"/>
                      <a:pt x="11" y="41"/>
                    </a:cubicBezTo>
                    <a:cubicBezTo>
                      <a:pt x="11" y="42"/>
                      <a:pt x="11" y="42"/>
                      <a:pt x="11" y="42"/>
                    </a:cubicBezTo>
                    <a:cubicBezTo>
                      <a:pt x="11" y="42"/>
                      <a:pt x="11" y="42"/>
                      <a:pt x="11" y="42"/>
                    </a:cubicBezTo>
                    <a:cubicBezTo>
                      <a:pt x="11" y="42"/>
                      <a:pt x="11" y="42"/>
                      <a:pt x="11" y="42"/>
                    </a:cubicBezTo>
                    <a:cubicBezTo>
                      <a:pt x="11" y="42"/>
                      <a:pt x="11" y="42"/>
                      <a:pt x="11" y="42"/>
                    </a:cubicBezTo>
                    <a:cubicBezTo>
                      <a:pt x="12" y="42"/>
                      <a:pt x="12" y="42"/>
                      <a:pt x="12" y="42"/>
                    </a:cubicBezTo>
                    <a:cubicBezTo>
                      <a:pt x="12" y="42"/>
                      <a:pt x="12" y="42"/>
                      <a:pt x="12" y="42"/>
                    </a:cubicBezTo>
                    <a:cubicBezTo>
                      <a:pt x="12" y="42"/>
                      <a:pt x="12" y="42"/>
                      <a:pt x="12" y="42"/>
                    </a:cubicBezTo>
                    <a:cubicBezTo>
                      <a:pt x="12" y="42"/>
                      <a:pt x="12" y="43"/>
                      <a:pt x="12" y="43"/>
                    </a:cubicBezTo>
                    <a:cubicBezTo>
                      <a:pt x="12" y="43"/>
                      <a:pt x="12" y="43"/>
                      <a:pt x="12" y="43"/>
                    </a:cubicBezTo>
                    <a:cubicBezTo>
                      <a:pt x="12" y="42"/>
                      <a:pt x="11" y="42"/>
                      <a:pt x="11" y="42"/>
                    </a:cubicBezTo>
                    <a:cubicBezTo>
                      <a:pt x="11" y="42"/>
                      <a:pt x="11" y="42"/>
                      <a:pt x="11" y="42"/>
                    </a:cubicBezTo>
                    <a:cubicBezTo>
                      <a:pt x="11" y="42"/>
                      <a:pt x="11" y="42"/>
                      <a:pt x="11" y="42"/>
                    </a:cubicBezTo>
                    <a:cubicBezTo>
                      <a:pt x="11" y="42"/>
                      <a:pt x="11" y="42"/>
                      <a:pt x="10" y="42"/>
                    </a:cubicBezTo>
                    <a:cubicBezTo>
                      <a:pt x="10" y="42"/>
                      <a:pt x="10" y="42"/>
                      <a:pt x="10" y="43"/>
                    </a:cubicBezTo>
                    <a:cubicBezTo>
                      <a:pt x="10" y="43"/>
                      <a:pt x="10" y="43"/>
                      <a:pt x="10" y="43"/>
                    </a:cubicBezTo>
                    <a:cubicBezTo>
                      <a:pt x="10" y="43"/>
                      <a:pt x="10" y="43"/>
                      <a:pt x="10" y="44"/>
                    </a:cubicBezTo>
                    <a:cubicBezTo>
                      <a:pt x="10" y="44"/>
                      <a:pt x="10" y="44"/>
                      <a:pt x="11" y="44"/>
                    </a:cubicBezTo>
                    <a:cubicBezTo>
                      <a:pt x="11" y="44"/>
                      <a:pt x="11" y="44"/>
                      <a:pt x="11" y="44"/>
                    </a:cubicBezTo>
                    <a:cubicBezTo>
                      <a:pt x="11" y="44"/>
                      <a:pt x="11" y="44"/>
                      <a:pt x="11" y="44"/>
                    </a:cubicBezTo>
                    <a:cubicBezTo>
                      <a:pt x="11" y="44"/>
                      <a:pt x="11" y="44"/>
                      <a:pt x="11" y="44"/>
                    </a:cubicBezTo>
                    <a:cubicBezTo>
                      <a:pt x="11" y="44"/>
                      <a:pt x="11" y="44"/>
                      <a:pt x="11" y="44"/>
                    </a:cubicBezTo>
                    <a:cubicBezTo>
                      <a:pt x="11" y="44"/>
                      <a:pt x="11" y="44"/>
                      <a:pt x="11" y="44"/>
                    </a:cubicBezTo>
                    <a:cubicBezTo>
                      <a:pt x="12" y="44"/>
                      <a:pt x="12" y="44"/>
                      <a:pt x="12" y="44"/>
                    </a:cubicBezTo>
                    <a:cubicBezTo>
                      <a:pt x="12" y="44"/>
                      <a:pt x="12" y="44"/>
                      <a:pt x="12" y="44"/>
                    </a:cubicBezTo>
                    <a:cubicBezTo>
                      <a:pt x="12" y="44"/>
                      <a:pt x="12" y="44"/>
                      <a:pt x="12" y="43"/>
                    </a:cubicBezTo>
                    <a:cubicBezTo>
                      <a:pt x="12" y="43"/>
                      <a:pt x="12" y="43"/>
                      <a:pt x="12" y="43"/>
                    </a:cubicBezTo>
                    <a:cubicBezTo>
                      <a:pt x="13" y="43"/>
                      <a:pt x="13" y="43"/>
                      <a:pt x="14" y="43"/>
                    </a:cubicBezTo>
                    <a:cubicBezTo>
                      <a:pt x="14" y="43"/>
                      <a:pt x="14" y="44"/>
                      <a:pt x="14" y="44"/>
                    </a:cubicBezTo>
                    <a:cubicBezTo>
                      <a:pt x="14" y="44"/>
                      <a:pt x="14" y="44"/>
                      <a:pt x="14" y="44"/>
                    </a:cubicBezTo>
                    <a:cubicBezTo>
                      <a:pt x="14" y="44"/>
                      <a:pt x="14" y="44"/>
                      <a:pt x="14" y="44"/>
                    </a:cubicBezTo>
                    <a:cubicBezTo>
                      <a:pt x="14" y="44"/>
                      <a:pt x="14" y="44"/>
                      <a:pt x="14" y="44"/>
                    </a:cubicBezTo>
                    <a:cubicBezTo>
                      <a:pt x="16" y="44"/>
                      <a:pt x="16" y="44"/>
                      <a:pt x="16" y="44"/>
                    </a:cubicBezTo>
                    <a:cubicBezTo>
                      <a:pt x="16" y="44"/>
                      <a:pt x="16" y="43"/>
                      <a:pt x="16" y="43"/>
                    </a:cubicBezTo>
                    <a:cubicBezTo>
                      <a:pt x="16" y="44"/>
                      <a:pt x="17" y="44"/>
                      <a:pt x="17" y="44"/>
                    </a:cubicBezTo>
                    <a:cubicBezTo>
                      <a:pt x="18" y="44"/>
                      <a:pt x="18" y="44"/>
                      <a:pt x="18" y="44"/>
                    </a:cubicBezTo>
                    <a:cubicBezTo>
                      <a:pt x="18" y="44"/>
                      <a:pt x="18" y="44"/>
                      <a:pt x="18" y="44"/>
                    </a:cubicBezTo>
                    <a:cubicBezTo>
                      <a:pt x="18" y="44"/>
                      <a:pt x="18" y="44"/>
                      <a:pt x="18" y="44"/>
                    </a:cubicBezTo>
                    <a:cubicBezTo>
                      <a:pt x="18" y="44"/>
                      <a:pt x="19" y="44"/>
                      <a:pt x="19" y="44"/>
                    </a:cubicBezTo>
                    <a:cubicBezTo>
                      <a:pt x="19" y="44"/>
                      <a:pt x="19" y="44"/>
                      <a:pt x="19" y="44"/>
                    </a:cubicBezTo>
                    <a:cubicBezTo>
                      <a:pt x="19" y="44"/>
                      <a:pt x="19" y="44"/>
                      <a:pt x="19" y="44"/>
                    </a:cubicBezTo>
                    <a:cubicBezTo>
                      <a:pt x="19" y="44"/>
                      <a:pt x="19" y="44"/>
                      <a:pt x="19" y="44"/>
                    </a:cubicBezTo>
                    <a:cubicBezTo>
                      <a:pt x="20" y="44"/>
                      <a:pt x="20" y="44"/>
                      <a:pt x="20" y="44"/>
                    </a:cubicBezTo>
                    <a:cubicBezTo>
                      <a:pt x="20" y="44"/>
                      <a:pt x="20" y="44"/>
                      <a:pt x="20" y="44"/>
                    </a:cubicBezTo>
                    <a:cubicBezTo>
                      <a:pt x="20" y="44"/>
                      <a:pt x="20" y="44"/>
                      <a:pt x="20" y="44"/>
                    </a:cubicBezTo>
                    <a:cubicBezTo>
                      <a:pt x="20" y="45"/>
                      <a:pt x="20" y="45"/>
                      <a:pt x="20" y="45"/>
                    </a:cubicBezTo>
                    <a:cubicBezTo>
                      <a:pt x="20" y="45"/>
                      <a:pt x="20" y="45"/>
                      <a:pt x="20" y="46"/>
                    </a:cubicBezTo>
                    <a:cubicBezTo>
                      <a:pt x="20" y="46"/>
                      <a:pt x="20" y="46"/>
                      <a:pt x="20" y="46"/>
                    </a:cubicBezTo>
                    <a:cubicBezTo>
                      <a:pt x="20" y="46"/>
                      <a:pt x="20" y="46"/>
                      <a:pt x="20" y="46"/>
                    </a:cubicBezTo>
                    <a:cubicBezTo>
                      <a:pt x="20" y="47"/>
                      <a:pt x="20" y="47"/>
                      <a:pt x="20" y="47"/>
                    </a:cubicBezTo>
                    <a:cubicBezTo>
                      <a:pt x="20" y="47"/>
                      <a:pt x="20" y="47"/>
                      <a:pt x="20" y="47"/>
                    </a:cubicBezTo>
                    <a:cubicBezTo>
                      <a:pt x="20" y="47"/>
                      <a:pt x="20" y="47"/>
                      <a:pt x="20" y="47"/>
                    </a:cubicBezTo>
                    <a:cubicBezTo>
                      <a:pt x="20" y="47"/>
                      <a:pt x="20" y="47"/>
                      <a:pt x="20" y="47"/>
                    </a:cubicBezTo>
                    <a:cubicBezTo>
                      <a:pt x="20" y="48"/>
                      <a:pt x="20" y="48"/>
                      <a:pt x="20" y="48"/>
                    </a:cubicBezTo>
                    <a:cubicBezTo>
                      <a:pt x="20" y="48"/>
                      <a:pt x="20" y="48"/>
                      <a:pt x="20" y="48"/>
                    </a:cubicBezTo>
                    <a:cubicBezTo>
                      <a:pt x="20" y="48"/>
                      <a:pt x="20" y="48"/>
                      <a:pt x="20" y="48"/>
                    </a:cubicBezTo>
                    <a:cubicBezTo>
                      <a:pt x="20" y="48"/>
                      <a:pt x="20" y="48"/>
                      <a:pt x="20" y="49"/>
                    </a:cubicBezTo>
                    <a:cubicBezTo>
                      <a:pt x="20" y="49"/>
                      <a:pt x="20" y="49"/>
                      <a:pt x="20" y="49"/>
                    </a:cubicBezTo>
                    <a:cubicBezTo>
                      <a:pt x="20" y="49"/>
                      <a:pt x="20" y="49"/>
                      <a:pt x="20" y="49"/>
                    </a:cubicBezTo>
                    <a:cubicBezTo>
                      <a:pt x="20" y="49"/>
                      <a:pt x="20" y="50"/>
                      <a:pt x="21" y="50"/>
                    </a:cubicBezTo>
                    <a:cubicBezTo>
                      <a:pt x="21" y="50"/>
                      <a:pt x="21" y="50"/>
                      <a:pt x="21" y="50"/>
                    </a:cubicBezTo>
                    <a:cubicBezTo>
                      <a:pt x="21" y="50"/>
                      <a:pt x="21" y="50"/>
                      <a:pt x="21" y="50"/>
                    </a:cubicBezTo>
                    <a:cubicBezTo>
                      <a:pt x="20" y="49"/>
                      <a:pt x="20" y="49"/>
                      <a:pt x="20" y="49"/>
                    </a:cubicBezTo>
                    <a:cubicBezTo>
                      <a:pt x="20" y="49"/>
                      <a:pt x="20" y="49"/>
                      <a:pt x="20" y="49"/>
                    </a:cubicBezTo>
                    <a:cubicBezTo>
                      <a:pt x="18" y="49"/>
                      <a:pt x="18" y="49"/>
                      <a:pt x="18" y="49"/>
                    </a:cubicBezTo>
                    <a:cubicBezTo>
                      <a:pt x="18" y="49"/>
                      <a:pt x="18" y="49"/>
                      <a:pt x="18" y="49"/>
                    </a:cubicBezTo>
                    <a:cubicBezTo>
                      <a:pt x="18" y="49"/>
                      <a:pt x="18" y="49"/>
                      <a:pt x="18" y="49"/>
                    </a:cubicBezTo>
                    <a:cubicBezTo>
                      <a:pt x="18" y="49"/>
                      <a:pt x="18" y="49"/>
                      <a:pt x="18" y="49"/>
                    </a:cubicBezTo>
                    <a:cubicBezTo>
                      <a:pt x="18" y="49"/>
                      <a:pt x="18" y="49"/>
                      <a:pt x="18" y="49"/>
                    </a:cubicBezTo>
                    <a:cubicBezTo>
                      <a:pt x="16" y="49"/>
                      <a:pt x="16" y="49"/>
                      <a:pt x="16" y="49"/>
                    </a:cubicBezTo>
                    <a:cubicBezTo>
                      <a:pt x="15" y="48"/>
                      <a:pt x="15" y="48"/>
                      <a:pt x="15" y="48"/>
                    </a:cubicBezTo>
                    <a:cubicBezTo>
                      <a:pt x="15" y="48"/>
                      <a:pt x="15" y="48"/>
                      <a:pt x="15" y="48"/>
                    </a:cubicBezTo>
                    <a:cubicBezTo>
                      <a:pt x="15" y="47"/>
                      <a:pt x="15" y="47"/>
                      <a:pt x="15" y="47"/>
                    </a:cubicBezTo>
                    <a:cubicBezTo>
                      <a:pt x="15" y="47"/>
                      <a:pt x="15" y="47"/>
                      <a:pt x="15" y="48"/>
                    </a:cubicBezTo>
                    <a:cubicBezTo>
                      <a:pt x="14" y="48"/>
                      <a:pt x="14" y="48"/>
                      <a:pt x="14" y="48"/>
                    </a:cubicBezTo>
                    <a:cubicBezTo>
                      <a:pt x="14" y="48"/>
                      <a:pt x="14" y="48"/>
                      <a:pt x="14" y="48"/>
                    </a:cubicBezTo>
                    <a:cubicBezTo>
                      <a:pt x="14" y="48"/>
                      <a:pt x="14" y="48"/>
                      <a:pt x="14" y="48"/>
                    </a:cubicBezTo>
                    <a:cubicBezTo>
                      <a:pt x="14" y="47"/>
                      <a:pt x="14" y="47"/>
                      <a:pt x="13" y="48"/>
                    </a:cubicBezTo>
                    <a:cubicBezTo>
                      <a:pt x="12" y="49"/>
                      <a:pt x="12" y="49"/>
                      <a:pt x="12" y="49"/>
                    </a:cubicBezTo>
                    <a:cubicBezTo>
                      <a:pt x="12" y="49"/>
                      <a:pt x="12" y="49"/>
                      <a:pt x="11" y="49"/>
                    </a:cubicBezTo>
                    <a:cubicBezTo>
                      <a:pt x="11" y="49"/>
                      <a:pt x="11" y="49"/>
                      <a:pt x="11" y="49"/>
                    </a:cubicBezTo>
                    <a:cubicBezTo>
                      <a:pt x="11" y="50"/>
                      <a:pt x="11" y="50"/>
                      <a:pt x="11" y="50"/>
                    </a:cubicBezTo>
                    <a:cubicBezTo>
                      <a:pt x="10" y="50"/>
                      <a:pt x="10" y="50"/>
                      <a:pt x="10" y="50"/>
                    </a:cubicBezTo>
                    <a:cubicBezTo>
                      <a:pt x="10" y="50"/>
                      <a:pt x="10" y="50"/>
                      <a:pt x="10" y="50"/>
                    </a:cubicBezTo>
                    <a:cubicBezTo>
                      <a:pt x="10" y="50"/>
                      <a:pt x="10" y="50"/>
                      <a:pt x="10" y="50"/>
                    </a:cubicBezTo>
                    <a:cubicBezTo>
                      <a:pt x="10" y="50"/>
                      <a:pt x="10" y="50"/>
                      <a:pt x="10" y="50"/>
                    </a:cubicBezTo>
                    <a:cubicBezTo>
                      <a:pt x="10" y="50"/>
                      <a:pt x="10" y="50"/>
                      <a:pt x="10" y="50"/>
                    </a:cubicBezTo>
                    <a:cubicBezTo>
                      <a:pt x="9" y="50"/>
                      <a:pt x="9" y="50"/>
                      <a:pt x="9" y="50"/>
                    </a:cubicBezTo>
                    <a:cubicBezTo>
                      <a:pt x="8" y="49"/>
                      <a:pt x="8" y="49"/>
                      <a:pt x="8" y="49"/>
                    </a:cubicBezTo>
                    <a:cubicBezTo>
                      <a:pt x="9" y="46"/>
                      <a:pt x="9" y="46"/>
                      <a:pt x="9" y="46"/>
                    </a:cubicBezTo>
                    <a:cubicBezTo>
                      <a:pt x="9" y="46"/>
                      <a:pt x="9" y="46"/>
                      <a:pt x="9" y="46"/>
                    </a:cubicBezTo>
                    <a:cubicBezTo>
                      <a:pt x="9" y="45"/>
                      <a:pt x="9" y="45"/>
                      <a:pt x="9" y="45"/>
                    </a:cubicBezTo>
                    <a:cubicBezTo>
                      <a:pt x="8" y="45"/>
                      <a:pt x="8" y="45"/>
                      <a:pt x="8" y="44"/>
                    </a:cubicBezTo>
                    <a:cubicBezTo>
                      <a:pt x="8" y="44"/>
                      <a:pt x="8" y="44"/>
                      <a:pt x="8" y="44"/>
                    </a:cubicBezTo>
                    <a:cubicBezTo>
                      <a:pt x="8" y="44"/>
                      <a:pt x="8" y="44"/>
                      <a:pt x="7" y="44"/>
                    </a:cubicBezTo>
                    <a:cubicBezTo>
                      <a:pt x="7" y="44"/>
                      <a:pt x="7" y="44"/>
                      <a:pt x="7" y="44"/>
                    </a:cubicBezTo>
                    <a:cubicBezTo>
                      <a:pt x="6" y="44"/>
                      <a:pt x="6" y="44"/>
                      <a:pt x="6" y="44"/>
                    </a:cubicBezTo>
                    <a:cubicBezTo>
                      <a:pt x="6" y="44"/>
                      <a:pt x="6" y="44"/>
                      <a:pt x="6" y="44"/>
                    </a:cubicBezTo>
                    <a:cubicBezTo>
                      <a:pt x="6" y="43"/>
                      <a:pt x="6" y="43"/>
                      <a:pt x="6" y="43"/>
                    </a:cubicBezTo>
                    <a:lnTo>
                      <a:pt x="8" y="4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38" name="Freeform 113"/>
              <p:cNvSpPr/>
              <p:nvPr/>
            </p:nvSpPr>
            <p:spPr bwMode="auto">
              <a:xfrm>
                <a:off x="-452" y="1673"/>
                <a:ext cx="10" cy="6"/>
              </a:xfrm>
              <a:custGeom>
                <a:avLst/>
                <a:gdLst>
                  <a:gd name="T0" fmla="*/ 96 w 5"/>
                  <a:gd name="T1" fmla="*/ 96 h 3"/>
                  <a:gd name="T2" fmla="*/ 96 w 5"/>
                  <a:gd name="T3" fmla="*/ 96 h 3"/>
                  <a:gd name="T4" fmla="*/ 160 w 5"/>
                  <a:gd name="T5" fmla="*/ 64 h 3"/>
                  <a:gd name="T6" fmla="*/ 160 w 5"/>
                  <a:gd name="T7" fmla="*/ 64 h 3"/>
                  <a:gd name="T8" fmla="*/ 160 w 5"/>
                  <a:gd name="T9" fmla="*/ 32 h 3"/>
                  <a:gd name="T10" fmla="*/ 160 w 5"/>
                  <a:gd name="T11" fmla="*/ 32 h 3"/>
                  <a:gd name="T12" fmla="*/ 160 w 5"/>
                  <a:gd name="T13" fmla="*/ 32 h 3"/>
                  <a:gd name="T14" fmla="*/ 128 w 5"/>
                  <a:gd name="T15" fmla="*/ 0 h 3"/>
                  <a:gd name="T16" fmla="*/ 128 w 5"/>
                  <a:gd name="T17" fmla="*/ 0 h 3"/>
                  <a:gd name="T18" fmla="*/ 64 w 5"/>
                  <a:gd name="T19" fmla="*/ 0 h 3"/>
                  <a:gd name="T20" fmla="*/ 64 w 5"/>
                  <a:gd name="T21" fmla="*/ 0 h 3"/>
                  <a:gd name="T22" fmla="*/ 64 w 5"/>
                  <a:gd name="T23" fmla="*/ 0 h 3"/>
                  <a:gd name="T24" fmla="*/ 0 w 5"/>
                  <a:gd name="T25" fmla="*/ 0 h 3"/>
                  <a:gd name="T26" fmla="*/ 0 w 5"/>
                  <a:gd name="T27" fmla="*/ 32 h 3"/>
                  <a:gd name="T28" fmla="*/ 0 w 5"/>
                  <a:gd name="T29" fmla="*/ 32 h 3"/>
                  <a:gd name="T30" fmla="*/ 32 w 5"/>
                  <a:gd name="T31" fmla="*/ 32 h 3"/>
                  <a:gd name="T32" fmla="*/ 32 w 5"/>
                  <a:gd name="T33" fmla="*/ 64 h 3"/>
                  <a:gd name="T34" fmla="*/ 32 w 5"/>
                  <a:gd name="T35" fmla="*/ 64 h 3"/>
                  <a:gd name="T36" fmla="*/ 96 w 5"/>
                  <a:gd name="T37" fmla="*/ 96 h 3"/>
                  <a:gd name="T38" fmla="*/ 96 w 5"/>
                  <a:gd name="T39" fmla="*/ 96 h 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 h="3">
                    <a:moveTo>
                      <a:pt x="3" y="3"/>
                    </a:moveTo>
                    <a:cubicBezTo>
                      <a:pt x="3" y="3"/>
                      <a:pt x="3" y="3"/>
                      <a:pt x="3" y="3"/>
                    </a:cubicBezTo>
                    <a:cubicBezTo>
                      <a:pt x="3" y="3"/>
                      <a:pt x="3" y="3"/>
                      <a:pt x="5" y="2"/>
                    </a:cubicBezTo>
                    <a:cubicBezTo>
                      <a:pt x="5" y="2"/>
                      <a:pt x="5" y="2"/>
                      <a:pt x="5" y="2"/>
                    </a:cubicBezTo>
                    <a:cubicBezTo>
                      <a:pt x="5" y="1"/>
                      <a:pt x="5" y="1"/>
                      <a:pt x="5" y="1"/>
                    </a:cubicBezTo>
                    <a:cubicBezTo>
                      <a:pt x="5" y="1"/>
                      <a:pt x="5" y="1"/>
                      <a:pt x="5" y="1"/>
                    </a:cubicBezTo>
                    <a:cubicBezTo>
                      <a:pt x="5" y="1"/>
                      <a:pt x="5" y="1"/>
                      <a:pt x="5" y="1"/>
                    </a:cubicBezTo>
                    <a:cubicBezTo>
                      <a:pt x="4" y="0"/>
                      <a:pt x="4" y="0"/>
                      <a:pt x="4" y="0"/>
                    </a:cubicBezTo>
                    <a:cubicBezTo>
                      <a:pt x="4" y="0"/>
                      <a:pt x="4" y="0"/>
                      <a:pt x="4" y="0"/>
                    </a:cubicBezTo>
                    <a:cubicBezTo>
                      <a:pt x="2" y="0"/>
                      <a:pt x="2" y="0"/>
                      <a:pt x="2" y="0"/>
                    </a:cubicBezTo>
                    <a:cubicBezTo>
                      <a:pt x="2" y="0"/>
                      <a:pt x="2" y="0"/>
                      <a:pt x="2" y="0"/>
                    </a:cubicBezTo>
                    <a:cubicBezTo>
                      <a:pt x="2" y="0"/>
                      <a:pt x="2" y="0"/>
                      <a:pt x="2" y="0"/>
                    </a:cubicBezTo>
                    <a:cubicBezTo>
                      <a:pt x="1" y="0"/>
                      <a:pt x="1" y="0"/>
                      <a:pt x="0" y="0"/>
                    </a:cubicBezTo>
                    <a:cubicBezTo>
                      <a:pt x="0" y="0"/>
                      <a:pt x="0" y="1"/>
                      <a:pt x="0" y="1"/>
                    </a:cubicBezTo>
                    <a:cubicBezTo>
                      <a:pt x="0" y="1"/>
                      <a:pt x="0" y="1"/>
                      <a:pt x="0" y="1"/>
                    </a:cubicBezTo>
                    <a:cubicBezTo>
                      <a:pt x="0" y="1"/>
                      <a:pt x="1" y="1"/>
                      <a:pt x="1" y="1"/>
                    </a:cubicBezTo>
                    <a:cubicBezTo>
                      <a:pt x="1" y="2"/>
                      <a:pt x="1" y="2"/>
                      <a:pt x="1" y="2"/>
                    </a:cubicBezTo>
                    <a:cubicBezTo>
                      <a:pt x="1" y="2"/>
                      <a:pt x="1" y="2"/>
                      <a:pt x="1" y="2"/>
                    </a:cubicBezTo>
                    <a:cubicBezTo>
                      <a:pt x="1" y="2"/>
                      <a:pt x="1" y="2"/>
                      <a:pt x="3" y="3"/>
                    </a:cubicBezTo>
                    <a:cubicBezTo>
                      <a:pt x="3" y="3"/>
                      <a:pt x="3" y="3"/>
                      <a:pt x="3" y="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39" name="Freeform 114"/>
              <p:cNvSpPr>
                <a:spLocks noEditPoints="1"/>
              </p:cNvSpPr>
              <p:nvPr/>
            </p:nvSpPr>
            <p:spPr bwMode="auto">
              <a:xfrm>
                <a:off x="-564" y="1641"/>
                <a:ext cx="204" cy="204"/>
              </a:xfrm>
              <a:custGeom>
                <a:avLst/>
                <a:gdLst>
                  <a:gd name="T0" fmla="*/ 1632 w 102"/>
                  <a:gd name="T1" fmla="*/ 3264 h 102"/>
                  <a:gd name="T2" fmla="*/ 0 w 102"/>
                  <a:gd name="T3" fmla="*/ 1632 h 102"/>
                  <a:gd name="T4" fmla="*/ 1632 w 102"/>
                  <a:gd name="T5" fmla="*/ 0 h 102"/>
                  <a:gd name="T6" fmla="*/ 3264 w 102"/>
                  <a:gd name="T7" fmla="*/ 1632 h 102"/>
                  <a:gd name="T8" fmla="*/ 1632 w 102"/>
                  <a:gd name="T9" fmla="*/ 3264 h 102"/>
                  <a:gd name="T10" fmla="*/ 1632 w 102"/>
                  <a:gd name="T11" fmla="*/ 192 h 102"/>
                  <a:gd name="T12" fmla="*/ 192 w 102"/>
                  <a:gd name="T13" fmla="*/ 1632 h 102"/>
                  <a:gd name="T14" fmla="*/ 1632 w 102"/>
                  <a:gd name="T15" fmla="*/ 3072 h 102"/>
                  <a:gd name="T16" fmla="*/ 3072 w 102"/>
                  <a:gd name="T17" fmla="*/ 1632 h 102"/>
                  <a:gd name="T18" fmla="*/ 1632 w 102"/>
                  <a:gd name="T19" fmla="*/ 19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102">
                    <a:moveTo>
                      <a:pt x="51" y="102"/>
                    </a:moveTo>
                    <a:cubicBezTo>
                      <a:pt x="23" y="102"/>
                      <a:pt x="0" y="79"/>
                      <a:pt x="0" y="51"/>
                    </a:cubicBezTo>
                    <a:cubicBezTo>
                      <a:pt x="0" y="23"/>
                      <a:pt x="23" y="0"/>
                      <a:pt x="51" y="0"/>
                    </a:cubicBezTo>
                    <a:cubicBezTo>
                      <a:pt x="79" y="0"/>
                      <a:pt x="102" y="23"/>
                      <a:pt x="102" y="51"/>
                    </a:cubicBezTo>
                    <a:cubicBezTo>
                      <a:pt x="102" y="79"/>
                      <a:pt x="79" y="102"/>
                      <a:pt x="51" y="102"/>
                    </a:cubicBezTo>
                    <a:close/>
                    <a:moveTo>
                      <a:pt x="51" y="6"/>
                    </a:moveTo>
                    <a:cubicBezTo>
                      <a:pt x="26" y="6"/>
                      <a:pt x="6" y="26"/>
                      <a:pt x="6" y="51"/>
                    </a:cubicBezTo>
                    <a:cubicBezTo>
                      <a:pt x="6" y="76"/>
                      <a:pt x="26" y="96"/>
                      <a:pt x="51" y="96"/>
                    </a:cubicBezTo>
                    <a:cubicBezTo>
                      <a:pt x="76" y="96"/>
                      <a:pt x="96" y="76"/>
                      <a:pt x="96" y="51"/>
                    </a:cubicBezTo>
                    <a:cubicBezTo>
                      <a:pt x="96" y="26"/>
                      <a:pt x="76" y="6"/>
                      <a:pt x="51" y="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grpSp>
      </p:grpSp>
      <p:grpSp>
        <p:nvGrpSpPr>
          <p:cNvPr id="6" name="组合 5"/>
          <p:cNvGrpSpPr/>
          <p:nvPr/>
        </p:nvGrpSpPr>
        <p:grpSpPr>
          <a:xfrm>
            <a:off x="2529971" y="1497962"/>
            <a:ext cx="499431" cy="499431"/>
            <a:chOff x="3373295" y="1997282"/>
            <a:chExt cx="665908" cy="665908"/>
          </a:xfrm>
        </p:grpSpPr>
        <p:sp>
          <p:nvSpPr>
            <p:cNvPr id="18" name="椭圆 17"/>
            <p:cNvSpPr/>
            <p:nvPr/>
          </p:nvSpPr>
          <p:spPr>
            <a:xfrm>
              <a:off x="3373295" y="1997282"/>
              <a:ext cx="665908" cy="665908"/>
            </a:xfrm>
            <a:prstGeom prst="ellipse">
              <a:avLst/>
            </a:prstGeom>
            <a:solidFill>
              <a:schemeClr val="tx1">
                <a:lumMod val="75000"/>
                <a:lumOff val="25000"/>
              </a:scheme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lumMod val="65000"/>
                    <a:lumOff val="35000"/>
                  </a:schemeClr>
                </a:solidFill>
              </a:endParaRPr>
            </a:p>
          </p:txBody>
        </p:sp>
        <p:grpSp>
          <p:nvGrpSpPr>
            <p:cNvPr id="40" name="Group 56"/>
            <p:cNvGrpSpPr/>
            <p:nvPr/>
          </p:nvGrpSpPr>
          <p:grpSpPr bwMode="auto">
            <a:xfrm>
              <a:off x="3538874" y="2169832"/>
              <a:ext cx="334750" cy="321360"/>
              <a:chOff x="3672" y="3174"/>
              <a:chExt cx="208" cy="200"/>
            </a:xfrm>
          </p:grpSpPr>
          <p:sp>
            <p:nvSpPr>
              <p:cNvPr id="42" name="Freeform 12"/>
              <p:cNvSpPr/>
              <p:nvPr/>
            </p:nvSpPr>
            <p:spPr bwMode="auto">
              <a:xfrm>
                <a:off x="3712" y="3358"/>
                <a:ext cx="128" cy="16"/>
              </a:xfrm>
              <a:custGeom>
                <a:avLst/>
                <a:gdLst>
                  <a:gd name="T0" fmla="*/ 2048 w 64"/>
                  <a:gd name="T1" fmla="*/ 256 h 8"/>
                  <a:gd name="T2" fmla="*/ 0 w 64"/>
                  <a:gd name="T3" fmla="*/ 256 h 8"/>
                  <a:gd name="T4" fmla="*/ 0 w 64"/>
                  <a:gd name="T5" fmla="*/ 128 h 8"/>
                  <a:gd name="T6" fmla="*/ 128 w 64"/>
                  <a:gd name="T7" fmla="*/ 0 h 8"/>
                  <a:gd name="T8" fmla="*/ 1920 w 64"/>
                  <a:gd name="T9" fmla="*/ 0 h 8"/>
                  <a:gd name="T10" fmla="*/ 2048 w 64"/>
                  <a:gd name="T11" fmla="*/ 128 h 8"/>
                  <a:gd name="T12" fmla="*/ 2048 w 64"/>
                  <a:gd name="T13" fmla="*/ 256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8">
                    <a:moveTo>
                      <a:pt x="64" y="8"/>
                    </a:moveTo>
                    <a:cubicBezTo>
                      <a:pt x="0" y="8"/>
                      <a:pt x="0" y="8"/>
                      <a:pt x="0" y="8"/>
                    </a:cubicBezTo>
                    <a:cubicBezTo>
                      <a:pt x="0" y="4"/>
                      <a:pt x="0" y="4"/>
                      <a:pt x="0" y="4"/>
                    </a:cubicBezTo>
                    <a:cubicBezTo>
                      <a:pt x="0" y="4"/>
                      <a:pt x="2" y="0"/>
                      <a:pt x="4" y="0"/>
                    </a:cubicBezTo>
                    <a:cubicBezTo>
                      <a:pt x="60" y="0"/>
                      <a:pt x="60" y="0"/>
                      <a:pt x="60" y="0"/>
                    </a:cubicBezTo>
                    <a:cubicBezTo>
                      <a:pt x="62" y="0"/>
                      <a:pt x="64" y="2"/>
                      <a:pt x="64" y="4"/>
                    </a:cubicBezTo>
                    <a:lnTo>
                      <a:pt x="64" y="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sp>
            <p:nvSpPr>
              <p:cNvPr id="43" name="Freeform 13"/>
              <p:cNvSpPr>
                <a:spLocks noEditPoints="1"/>
              </p:cNvSpPr>
              <p:nvPr/>
            </p:nvSpPr>
            <p:spPr bwMode="auto">
              <a:xfrm>
                <a:off x="3672" y="3174"/>
                <a:ext cx="208" cy="176"/>
              </a:xfrm>
              <a:custGeom>
                <a:avLst/>
                <a:gdLst>
                  <a:gd name="T0" fmla="*/ 2944 w 104"/>
                  <a:gd name="T1" fmla="*/ 0 h 88"/>
                  <a:gd name="T2" fmla="*/ 384 w 104"/>
                  <a:gd name="T3" fmla="*/ 0 h 88"/>
                  <a:gd name="T4" fmla="*/ 0 w 104"/>
                  <a:gd name="T5" fmla="*/ 384 h 88"/>
                  <a:gd name="T6" fmla="*/ 0 w 104"/>
                  <a:gd name="T7" fmla="*/ 2176 h 88"/>
                  <a:gd name="T8" fmla="*/ 384 w 104"/>
                  <a:gd name="T9" fmla="*/ 2560 h 88"/>
                  <a:gd name="T10" fmla="*/ 1280 w 104"/>
                  <a:gd name="T11" fmla="*/ 2560 h 88"/>
                  <a:gd name="T12" fmla="*/ 1280 w 104"/>
                  <a:gd name="T13" fmla="*/ 2688 h 88"/>
                  <a:gd name="T14" fmla="*/ 1408 w 104"/>
                  <a:gd name="T15" fmla="*/ 2816 h 88"/>
                  <a:gd name="T16" fmla="*/ 1920 w 104"/>
                  <a:gd name="T17" fmla="*/ 2816 h 88"/>
                  <a:gd name="T18" fmla="*/ 2048 w 104"/>
                  <a:gd name="T19" fmla="*/ 2688 h 88"/>
                  <a:gd name="T20" fmla="*/ 2048 w 104"/>
                  <a:gd name="T21" fmla="*/ 2560 h 88"/>
                  <a:gd name="T22" fmla="*/ 2944 w 104"/>
                  <a:gd name="T23" fmla="*/ 2560 h 88"/>
                  <a:gd name="T24" fmla="*/ 3328 w 104"/>
                  <a:gd name="T25" fmla="*/ 2176 h 88"/>
                  <a:gd name="T26" fmla="*/ 3328 w 104"/>
                  <a:gd name="T27" fmla="*/ 384 h 88"/>
                  <a:gd name="T28" fmla="*/ 2944 w 104"/>
                  <a:gd name="T29" fmla="*/ 0 h 88"/>
                  <a:gd name="T30" fmla="*/ 256 w 104"/>
                  <a:gd name="T31" fmla="*/ 1920 h 88"/>
                  <a:gd name="T32" fmla="*/ 256 w 104"/>
                  <a:gd name="T33" fmla="*/ 384 h 88"/>
                  <a:gd name="T34" fmla="*/ 384 w 104"/>
                  <a:gd name="T35" fmla="*/ 256 h 88"/>
                  <a:gd name="T36" fmla="*/ 2944 w 104"/>
                  <a:gd name="T37" fmla="*/ 256 h 88"/>
                  <a:gd name="T38" fmla="*/ 3072 w 104"/>
                  <a:gd name="T39" fmla="*/ 384 h 88"/>
                  <a:gd name="T40" fmla="*/ 3072 w 104"/>
                  <a:gd name="T41" fmla="*/ 1920 h 88"/>
                  <a:gd name="T42" fmla="*/ 2944 w 104"/>
                  <a:gd name="T43" fmla="*/ 2048 h 88"/>
                  <a:gd name="T44" fmla="*/ 384 w 104"/>
                  <a:gd name="T45" fmla="*/ 2048 h 88"/>
                  <a:gd name="T46" fmla="*/ 256 w 104"/>
                  <a:gd name="T47" fmla="*/ 1920 h 88"/>
                  <a:gd name="T48" fmla="*/ 2976 w 104"/>
                  <a:gd name="T49" fmla="*/ 2400 h 88"/>
                  <a:gd name="T50" fmla="*/ 2880 w 104"/>
                  <a:gd name="T51" fmla="*/ 2304 h 88"/>
                  <a:gd name="T52" fmla="*/ 2976 w 104"/>
                  <a:gd name="T53" fmla="*/ 2208 h 88"/>
                  <a:gd name="T54" fmla="*/ 3072 w 104"/>
                  <a:gd name="T55" fmla="*/ 2304 h 88"/>
                  <a:gd name="T56" fmla="*/ 2976 w 104"/>
                  <a:gd name="T57" fmla="*/ 2400 h 8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4" h="88">
                    <a:moveTo>
                      <a:pt x="92" y="0"/>
                    </a:moveTo>
                    <a:cubicBezTo>
                      <a:pt x="12" y="0"/>
                      <a:pt x="12" y="0"/>
                      <a:pt x="12" y="0"/>
                    </a:cubicBezTo>
                    <a:cubicBezTo>
                      <a:pt x="5" y="0"/>
                      <a:pt x="0" y="5"/>
                      <a:pt x="0" y="12"/>
                    </a:cubicBezTo>
                    <a:cubicBezTo>
                      <a:pt x="0" y="68"/>
                      <a:pt x="0" y="68"/>
                      <a:pt x="0" y="68"/>
                    </a:cubicBezTo>
                    <a:cubicBezTo>
                      <a:pt x="0" y="75"/>
                      <a:pt x="5" y="80"/>
                      <a:pt x="12" y="80"/>
                    </a:cubicBezTo>
                    <a:cubicBezTo>
                      <a:pt x="40" y="80"/>
                      <a:pt x="40" y="80"/>
                      <a:pt x="40" y="80"/>
                    </a:cubicBezTo>
                    <a:cubicBezTo>
                      <a:pt x="40" y="84"/>
                      <a:pt x="40" y="84"/>
                      <a:pt x="40" y="84"/>
                    </a:cubicBezTo>
                    <a:cubicBezTo>
                      <a:pt x="40" y="86"/>
                      <a:pt x="42" y="88"/>
                      <a:pt x="44" y="88"/>
                    </a:cubicBezTo>
                    <a:cubicBezTo>
                      <a:pt x="60" y="88"/>
                      <a:pt x="60" y="88"/>
                      <a:pt x="60" y="88"/>
                    </a:cubicBezTo>
                    <a:cubicBezTo>
                      <a:pt x="62" y="88"/>
                      <a:pt x="64" y="86"/>
                      <a:pt x="64" y="84"/>
                    </a:cubicBezTo>
                    <a:cubicBezTo>
                      <a:pt x="64" y="83"/>
                      <a:pt x="64" y="82"/>
                      <a:pt x="64" y="80"/>
                    </a:cubicBezTo>
                    <a:cubicBezTo>
                      <a:pt x="92" y="80"/>
                      <a:pt x="92" y="80"/>
                      <a:pt x="92" y="80"/>
                    </a:cubicBezTo>
                    <a:cubicBezTo>
                      <a:pt x="99" y="80"/>
                      <a:pt x="104" y="75"/>
                      <a:pt x="104" y="68"/>
                    </a:cubicBezTo>
                    <a:cubicBezTo>
                      <a:pt x="104" y="12"/>
                      <a:pt x="104" y="12"/>
                      <a:pt x="104" y="12"/>
                    </a:cubicBezTo>
                    <a:cubicBezTo>
                      <a:pt x="104" y="5"/>
                      <a:pt x="99" y="0"/>
                      <a:pt x="92" y="0"/>
                    </a:cubicBezTo>
                    <a:close/>
                    <a:moveTo>
                      <a:pt x="8" y="60"/>
                    </a:moveTo>
                    <a:cubicBezTo>
                      <a:pt x="8" y="12"/>
                      <a:pt x="8" y="12"/>
                      <a:pt x="8" y="12"/>
                    </a:cubicBezTo>
                    <a:cubicBezTo>
                      <a:pt x="8" y="10"/>
                      <a:pt x="10" y="8"/>
                      <a:pt x="12" y="8"/>
                    </a:cubicBezTo>
                    <a:cubicBezTo>
                      <a:pt x="92" y="8"/>
                      <a:pt x="92" y="8"/>
                      <a:pt x="92" y="8"/>
                    </a:cubicBezTo>
                    <a:cubicBezTo>
                      <a:pt x="94" y="8"/>
                      <a:pt x="96" y="10"/>
                      <a:pt x="96" y="12"/>
                    </a:cubicBezTo>
                    <a:cubicBezTo>
                      <a:pt x="96" y="60"/>
                      <a:pt x="96" y="60"/>
                      <a:pt x="96" y="60"/>
                    </a:cubicBezTo>
                    <a:cubicBezTo>
                      <a:pt x="96" y="62"/>
                      <a:pt x="94" y="64"/>
                      <a:pt x="92" y="64"/>
                    </a:cubicBezTo>
                    <a:cubicBezTo>
                      <a:pt x="12" y="64"/>
                      <a:pt x="12" y="64"/>
                      <a:pt x="12" y="64"/>
                    </a:cubicBezTo>
                    <a:cubicBezTo>
                      <a:pt x="10" y="64"/>
                      <a:pt x="8" y="62"/>
                      <a:pt x="8" y="60"/>
                    </a:cubicBezTo>
                    <a:close/>
                    <a:moveTo>
                      <a:pt x="93" y="75"/>
                    </a:moveTo>
                    <a:cubicBezTo>
                      <a:pt x="92" y="75"/>
                      <a:pt x="90" y="74"/>
                      <a:pt x="90" y="72"/>
                    </a:cubicBezTo>
                    <a:cubicBezTo>
                      <a:pt x="90" y="70"/>
                      <a:pt x="92" y="69"/>
                      <a:pt x="93" y="69"/>
                    </a:cubicBezTo>
                    <a:cubicBezTo>
                      <a:pt x="95" y="69"/>
                      <a:pt x="96" y="70"/>
                      <a:pt x="96" y="72"/>
                    </a:cubicBezTo>
                    <a:cubicBezTo>
                      <a:pt x="96" y="74"/>
                      <a:pt x="95" y="75"/>
                      <a:pt x="93" y="7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p>
            </p:txBody>
          </p:sp>
        </p:grpSp>
      </p:grpSp>
      <p:sp>
        <p:nvSpPr>
          <p:cNvPr id="2" name="文本框 1"/>
          <p:cNvSpPr txBox="1"/>
          <p:nvPr/>
        </p:nvSpPr>
        <p:spPr>
          <a:xfrm>
            <a:off x="3472874" y="188354"/>
            <a:ext cx="2240280" cy="714375"/>
          </a:xfrm>
          <a:prstGeom prst="rect">
            <a:avLst/>
          </a:prstGeom>
          <a:noFill/>
        </p:spPr>
        <p:txBody>
          <a:bodyPr wrap="none" rtlCol="0">
            <a:spAutoFit/>
          </a:bodyPr>
          <a:p>
            <a:pPr algn="ctr"/>
            <a:r>
              <a:rPr lang="zh-CN" altLang="zh-CN" sz="4050" dirty="0">
                <a:solidFill>
                  <a:prstClr val="white"/>
                </a:solidFill>
                <a:latin typeface="Castellar" panose="020A0402060406010301" pitchFamily="18" charset="0"/>
              </a:rPr>
              <a:t>技术任务</a:t>
            </a:r>
            <a:endParaRPr lang="zh-CN" altLang="zh-CN" sz="4050" dirty="0">
              <a:solidFill>
                <a:prstClr val="white"/>
              </a:solidFill>
              <a:latin typeface="Castellar" panose="020A0402060406010301" pitchFamily="18" charset="0"/>
            </a:endParaRPr>
          </a:p>
        </p:txBody>
      </p:sp>
      <p:sp>
        <p:nvSpPr>
          <p:cNvPr id="41" name="文本框 40"/>
          <p:cNvSpPr txBox="1"/>
          <p:nvPr/>
        </p:nvSpPr>
        <p:spPr>
          <a:xfrm>
            <a:off x="1795780" y="797560"/>
            <a:ext cx="1950720" cy="829945"/>
          </a:xfrm>
          <a:prstGeom prst="rect">
            <a:avLst/>
          </a:prstGeom>
          <a:noFill/>
        </p:spPr>
        <p:txBody>
          <a:bodyPr wrap="square" rtlCol="0">
            <a:spAutoFit/>
          </a:bodyPr>
          <a:lstStyle/>
          <a:p>
            <a:endParaRPr lang="en-US" altLang="zh-CN" sz="1600" dirty="0">
              <a:solidFill>
                <a:schemeClr val="bg1"/>
              </a:solidFill>
              <a:latin typeface="Microsoft JhengHei UI Light" panose="020B0304030504040204" pitchFamily="34" charset="-120"/>
              <a:ea typeface="宋体" panose="02010600030101010101" pitchFamily="2" charset="-122"/>
              <a:sym typeface="+mn-ea"/>
            </a:endParaRPr>
          </a:p>
          <a:p>
            <a:r>
              <a:rPr lang="en-US" altLang="zh-CN" sz="1600" dirty="0">
                <a:solidFill>
                  <a:schemeClr val="bg1"/>
                </a:solidFill>
                <a:latin typeface="Microsoft JhengHei UI Light" panose="020B0304030504040204" pitchFamily="34" charset="-120"/>
                <a:ea typeface="宋体" panose="02010600030101010101" pitchFamily="2" charset="-122"/>
                <a:sym typeface="+mn-ea"/>
              </a:rPr>
              <a:t>驱动平台设计规范</a:t>
            </a:r>
            <a:endParaRPr lang="en-US" altLang="zh-CN" sz="1600" dirty="0">
              <a:solidFill>
                <a:schemeClr val="bg1"/>
              </a:solidFill>
              <a:latin typeface="Microsoft JhengHei UI Light" panose="020B0304030504040204" pitchFamily="34" charset="-120"/>
              <a:ea typeface="宋体" panose="02010600030101010101" pitchFamily="2" charset="-122"/>
              <a:sym typeface="+mn-ea"/>
            </a:endParaRPr>
          </a:p>
          <a:p>
            <a:endParaRPr lang="zh-CN" altLang="en-US" sz="1600" b="1" dirty="0">
              <a:latin typeface="造字工房悦黑体验版细体" pitchFamily="50" charset="-122"/>
              <a:ea typeface="造字工房悦黑体验版细体" pitchFamily="50" charset="-122"/>
            </a:endParaRPr>
          </a:p>
        </p:txBody>
      </p:sp>
      <p:sp>
        <p:nvSpPr>
          <p:cNvPr id="3" name="文本框 2"/>
          <p:cNvSpPr txBox="1"/>
          <p:nvPr/>
        </p:nvSpPr>
        <p:spPr>
          <a:xfrm>
            <a:off x="4813300" y="1043940"/>
            <a:ext cx="1774190" cy="337185"/>
          </a:xfrm>
          <a:prstGeom prst="rect">
            <a:avLst/>
          </a:prstGeom>
          <a:noFill/>
        </p:spPr>
        <p:txBody>
          <a:bodyPr wrap="square" rtlCol="0">
            <a:spAutoFit/>
          </a:bodyPr>
          <a:lstStyle/>
          <a:p>
            <a:r>
              <a:rPr lang="zh-CN" altLang="en-US" sz="1600" b="1" dirty="0">
                <a:solidFill>
                  <a:schemeClr val="bg1"/>
                </a:solidFill>
                <a:latin typeface="Microsoft JhengHei UI Light" panose="020B0304030504040204" pitchFamily="34" charset="-120"/>
                <a:ea typeface="宋体" panose="02010600030101010101" pitchFamily="2" charset="-122"/>
                <a:sym typeface="+mn-ea"/>
              </a:rPr>
              <a:t>设备驱动预研</a:t>
            </a:r>
            <a:endParaRPr lang="zh-CN" altLang="en-US" sz="1600" b="1" dirty="0">
              <a:solidFill>
                <a:schemeClr val="bg1"/>
              </a:solidFill>
              <a:latin typeface="Microsoft JhengHei UI Light" panose="020B0304030504040204" pitchFamily="34" charset="-120"/>
              <a:ea typeface="宋体" panose="02010600030101010101" pitchFamily="2" charset="-122"/>
              <a:sym typeface="+mn-ea"/>
            </a:endParaRPr>
          </a:p>
        </p:txBody>
      </p:sp>
      <p:sp>
        <p:nvSpPr>
          <p:cNvPr id="11" name="文本框 10"/>
          <p:cNvSpPr txBox="1"/>
          <p:nvPr/>
        </p:nvSpPr>
        <p:spPr>
          <a:xfrm>
            <a:off x="6184265" y="3567430"/>
            <a:ext cx="1800225" cy="583565"/>
          </a:xfrm>
          <a:prstGeom prst="rect">
            <a:avLst/>
          </a:prstGeom>
          <a:noFill/>
        </p:spPr>
        <p:txBody>
          <a:bodyPr wrap="square" rtlCol="0">
            <a:spAutoFit/>
          </a:bodyPr>
          <a:lstStyle/>
          <a:p>
            <a:r>
              <a:rPr lang="zh-CN" altLang="en-US" sz="1600" dirty="0">
                <a:solidFill>
                  <a:schemeClr val="bg1"/>
                </a:solidFill>
                <a:latin typeface="Microsoft JhengHei UI Light" panose="020B0304030504040204" pitchFamily="34" charset="-120"/>
                <a:ea typeface="宋体" panose="02010600030101010101" pitchFamily="2" charset="-122"/>
                <a:sym typeface="+mn-ea"/>
              </a:rPr>
              <a:t>中间件设计规范</a:t>
            </a:r>
            <a:endParaRPr lang="zh-CN" altLang="en-US" sz="1600" dirty="0">
              <a:solidFill>
                <a:schemeClr val="bg1"/>
              </a:solidFill>
              <a:latin typeface="Microsoft JhengHei UI Light" panose="020B0304030504040204" pitchFamily="34" charset="-120"/>
              <a:ea typeface="宋体" panose="02010600030101010101" pitchFamily="2" charset="-122"/>
              <a:sym typeface="+mn-ea"/>
            </a:endParaRPr>
          </a:p>
          <a:p>
            <a:endParaRPr lang="zh-CN" altLang="en-US" sz="1600" b="1" dirty="0">
              <a:latin typeface="造字工房悦黑体验版细体" pitchFamily="50" charset="-122"/>
              <a:ea typeface="造字工房悦黑体验版细体" pitchFamily="50" charset="-122"/>
            </a:endParaRPr>
          </a:p>
        </p:txBody>
      </p:sp>
      <p:cxnSp>
        <p:nvCxnSpPr>
          <p:cNvPr id="7" name="直接连接符 6"/>
          <p:cNvCxnSpPr/>
          <p:nvPr/>
        </p:nvCxnSpPr>
        <p:spPr>
          <a:xfrm flipV="1">
            <a:off x="5843879" y="4107180"/>
            <a:ext cx="0" cy="180381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16840" y="57785"/>
            <a:ext cx="2084070" cy="922020"/>
          </a:xfrm>
          <a:prstGeom prst="rect">
            <a:avLst/>
          </a:prstGeom>
          <a:noFill/>
          <a:ln>
            <a:noFill/>
          </a:ln>
        </p:spPr>
        <p:txBody>
          <a:bodyPr wrap="square" rtlCol="0" anchor="t">
            <a:spAutoFit/>
          </a:bodyPr>
          <a:p>
            <a:pPr algn="ctr"/>
            <a:r>
              <a:rPr lang="en-US" altLang="zh-CN" sz="5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WHAT</a:t>
            </a:r>
            <a:endParaRPr lang="en-US" altLang="zh-CN" sz="5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1000"/>
                                        <p:tgtEl>
                                          <p:spTgt spid="34"/>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500"/>
                            </p:stCondLst>
                            <p:childTnLst>
                              <p:par>
                                <p:cTn id="15" presetID="23" presetClass="entr" presetSubtype="16" fill="hold" grpId="0" nodeType="afterEffect">
                                  <p:stCondLst>
                                    <p:cond delay="0"/>
                                  </p:stCondLst>
                                  <p:iterate type="lt">
                                    <p:tmPct val="10000"/>
                                  </p:iterate>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childTnLst>
                                </p:cTn>
                              </p:par>
                            </p:childTnLst>
                          </p:cTn>
                        </p:par>
                        <p:par>
                          <p:cTn id="19" fill="hold">
                            <p:stCondLst>
                              <p:cond delay="2349"/>
                            </p:stCondLst>
                            <p:childTnLst>
                              <p:par>
                                <p:cTn id="20" presetID="23" presetClass="entr" presetSubtype="16"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1000"/>
                                        <p:tgtEl>
                                          <p:spTgt spid="8"/>
                                        </p:tgtEl>
                                      </p:cBhvr>
                                    </p:animEffect>
                                  </p:childTnLst>
                                </p:cTn>
                              </p:par>
                            </p:childTnLst>
                          </p:cTn>
                        </p:par>
                        <p:par>
                          <p:cTn id="29" fill="hold">
                            <p:stCondLst>
                              <p:cond delay="1000"/>
                            </p:stCondLst>
                            <p:childTnLst>
                              <p:par>
                                <p:cTn id="30" presetID="53" presetClass="entr" presetSubtype="16"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childTnLst>
                          </p:cTn>
                        </p:par>
                        <p:par>
                          <p:cTn id="35" fill="hold">
                            <p:stCondLst>
                              <p:cond delay="1500"/>
                            </p:stCondLst>
                            <p:childTnLst>
                              <p:par>
                                <p:cTn id="36" presetID="23" presetClass="entr" presetSubtype="16" fill="hold" grpId="0" nodeType="afterEffect">
                                  <p:stCondLst>
                                    <p:cond delay="0"/>
                                  </p:stCondLst>
                                  <p:iterate type="lt">
                                    <p:tmPct val="10000"/>
                                  </p:iterate>
                                  <p:childTnLst>
                                    <p:set>
                                      <p:cBhvr>
                                        <p:cTn id="37" dur="1" fill="hold">
                                          <p:stCondLst>
                                            <p:cond delay="0"/>
                                          </p:stCondLst>
                                        </p:cTn>
                                        <p:tgtEl>
                                          <p:spTgt spid="3"/>
                                        </p:tgtEl>
                                        <p:attrNameLst>
                                          <p:attrName>style.visibility</p:attrName>
                                        </p:attrNameLst>
                                      </p:cBhvr>
                                      <p:to>
                                        <p:strVal val="visible"/>
                                      </p:to>
                                    </p:set>
                                    <p:anim calcmode="lin" valueType="num">
                                      <p:cBhvr>
                                        <p:cTn id="38" dur="500" fill="hold"/>
                                        <p:tgtEl>
                                          <p:spTgt spid="3"/>
                                        </p:tgtEl>
                                        <p:attrNameLst>
                                          <p:attrName>ppt_w</p:attrName>
                                        </p:attrNameLst>
                                      </p:cBhvr>
                                      <p:tavLst>
                                        <p:tav tm="0">
                                          <p:val>
                                            <p:fltVal val="0"/>
                                          </p:val>
                                        </p:tav>
                                        <p:tav tm="100000">
                                          <p:val>
                                            <p:strVal val="#ppt_w"/>
                                          </p:val>
                                        </p:tav>
                                      </p:tavLst>
                                    </p:anim>
                                    <p:anim calcmode="lin" valueType="num">
                                      <p:cBhvr>
                                        <p:cTn id="39" dur="500" fill="hold"/>
                                        <p:tgtEl>
                                          <p:spTgt spid="3"/>
                                        </p:tgtEl>
                                        <p:attrNameLst>
                                          <p:attrName>ppt_h</p:attrName>
                                        </p:attrNameLst>
                                      </p:cBhvr>
                                      <p:tavLst>
                                        <p:tav tm="0">
                                          <p:val>
                                            <p:fltVal val="0"/>
                                          </p:val>
                                        </p:tav>
                                        <p:tav tm="100000">
                                          <p:val>
                                            <p:strVal val="#ppt_h"/>
                                          </p:val>
                                        </p:tav>
                                      </p:tavLst>
                                    </p:anim>
                                  </p:childTnLst>
                                </p:cTn>
                              </p:par>
                            </p:childTnLst>
                          </p:cTn>
                        </p:par>
                        <p:par>
                          <p:cTn id="40" fill="hold">
                            <p:stCondLst>
                              <p:cond delay="2250"/>
                            </p:stCondLst>
                            <p:childTnLst>
                              <p:par>
                                <p:cTn id="41" presetID="23" presetClass="entr" presetSubtype="16"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500" fill="hold"/>
                                        <p:tgtEl>
                                          <p:spTgt spid="20"/>
                                        </p:tgtEl>
                                        <p:attrNameLst>
                                          <p:attrName>ppt_w</p:attrName>
                                        </p:attrNameLst>
                                      </p:cBhvr>
                                      <p:tavLst>
                                        <p:tav tm="0">
                                          <p:val>
                                            <p:fltVal val="0"/>
                                          </p:val>
                                        </p:tav>
                                        <p:tav tm="100000">
                                          <p:val>
                                            <p:strVal val="#ppt_w"/>
                                          </p:val>
                                        </p:tav>
                                      </p:tavLst>
                                    </p:anim>
                                    <p:anim calcmode="lin" valueType="num">
                                      <p:cBhvr>
                                        <p:cTn id="44"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up)">
                                      <p:cBhvr>
                                        <p:cTn id="49" dur="1000"/>
                                        <p:tgtEl>
                                          <p:spTgt spid="23"/>
                                        </p:tgtEl>
                                      </p:cBhvr>
                                    </p:animEffect>
                                  </p:childTnLst>
                                </p:cTn>
                              </p:par>
                            </p:childTnLst>
                          </p:cTn>
                        </p:par>
                        <p:par>
                          <p:cTn id="50" fill="hold">
                            <p:stCondLst>
                              <p:cond delay="1000"/>
                            </p:stCondLst>
                            <p:childTnLst>
                              <p:par>
                                <p:cTn id="51" presetID="53" presetClass="entr" presetSubtype="16"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500" fill="hold"/>
                                        <p:tgtEl>
                                          <p:spTgt spid="10"/>
                                        </p:tgtEl>
                                        <p:attrNameLst>
                                          <p:attrName>ppt_w</p:attrName>
                                        </p:attrNameLst>
                                      </p:cBhvr>
                                      <p:tavLst>
                                        <p:tav tm="0">
                                          <p:val>
                                            <p:fltVal val="0"/>
                                          </p:val>
                                        </p:tav>
                                        <p:tav tm="100000">
                                          <p:val>
                                            <p:strVal val="#ppt_w"/>
                                          </p:val>
                                        </p:tav>
                                      </p:tavLst>
                                    </p:anim>
                                    <p:anim calcmode="lin" valueType="num">
                                      <p:cBhvr>
                                        <p:cTn id="54" dur="500" fill="hold"/>
                                        <p:tgtEl>
                                          <p:spTgt spid="10"/>
                                        </p:tgtEl>
                                        <p:attrNameLst>
                                          <p:attrName>ppt_h</p:attrName>
                                        </p:attrNameLst>
                                      </p:cBhvr>
                                      <p:tavLst>
                                        <p:tav tm="0">
                                          <p:val>
                                            <p:fltVal val="0"/>
                                          </p:val>
                                        </p:tav>
                                        <p:tav tm="100000">
                                          <p:val>
                                            <p:strVal val="#ppt_h"/>
                                          </p:val>
                                        </p:tav>
                                      </p:tavLst>
                                    </p:anim>
                                    <p:animEffect transition="in" filter="fade">
                                      <p:cBhvr>
                                        <p:cTn id="55" dur="500"/>
                                        <p:tgtEl>
                                          <p:spTgt spid="10"/>
                                        </p:tgtEl>
                                      </p:cBhvr>
                                    </p:animEffect>
                                  </p:childTnLst>
                                </p:cTn>
                              </p:par>
                            </p:childTnLst>
                          </p:cTn>
                        </p:par>
                        <p:par>
                          <p:cTn id="56" fill="hold">
                            <p:stCondLst>
                              <p:cond delay="1500"/>
                            </p:stCondLst>
                            <p:childTnLst>
                              <p:par>
                                <p:cTn id="57" presetID="23" presetClass="entr" presetSubtype="16" fill="hold" grpId="0" nodeType="afterEffect">
                                  <p:stCondLst>
                                    <p:cond delay="0"/>
                                  </p:stCondLst>
                                  <p:iterate type="lt">
                                    <p:tmPct val="10000"/>
                                  </p:iterate>
                                  <p:childTnLst>
                                    <p:set>
                                      <p:cBhvr>
                                        <p:cTn id="58" dur="1" fill="hold">
                                          <p:stCondLst>
                                            <p:cond delay="0"/>
                                          </p:stCondLst>
                                        </p:cTn>
                                        <p:tgtEl>
                                          <p:spTgt spid="11"/>
                                        </p:tgtEl>
                                        <p:attrNameLst>
                                          <p:attrName>style.visibility</p:attrName>
                                        </p:attrNameLst>
                                      </p:cBhvr>
                                      <p:to>
                                        <p:strVal val="visible"/>
                                      </p:to>
                                    </p:set>
                                    <p:anim calcmode="lin" valueType="num">
                                      <p:cBhvr>
                                        <p:cTn id="59" dur="500" fill="hold"/>
                                        <p:tgtEl>
                                          <p:spTgt spid="11"/>
                                        </p:tgtEl>
                                        <p:attrNameLst>
                                          <p:attrName>ppt_w</p:attrName>
                                        </p:attrNameLst>
                                      </p:cBhvr>
                                      <p:tavLst>
                                        <p:tav tm="0">
                                          <p:val>
                                            <p:fltVal val="0"/>
                                          </p:val>
                                        </p:tav>
                                        <p:tav tm="100000">
                                          <p:val>
                                            <p:strVal val="#ppt_w"/>
                                          </p:val>
                                        </p:tav>
                                      </p:tavLst>
                                    </p:anim>
                                    <p:anim calcmode="lin" valueType="num">
                                      <p:cBhvr>
                                        <p:cTn id="60" dur="500" fill="hold"/>
                                        <p:tgtEl>
                                          <p:spTgt spid="11"/>
                                        </p:tgtEl>
                                        <p:attrNameLst>
                                          <p:attrName>ppt_h</p:attrName>
                                        </p:attrNameLst>
                                      </p:cBhvr>
                                      <p:tavLst>
                                        <p:tav tm="0">
                                          <p:val>
                                            <p:fltVal val="0"/>
                                          </p:val>
                                        </p:tav>
                                        <p:tav tm="100000">
                                          <p:val>
                                            <p:strVal val="#ppt_h"/>
                                          </p:val>
                                        </p:tav>
                                      </p:tavLst>
                                    </p:anim>
                                  </p:childTnLst>
                                </p:cTn>
                              </p:par>
                            </p:childTnLst>
                          </p:cTn>
                        </p:par>
                        <p:par>
                          <p:cTn id="61" fill="hold">
                            <p:stCondLst>
                              <p:cond delay="2299"/>
                            </p:stCondLst>
                            <p:childTnLst>
                              <p:par>
                                <p:cTn id="62" presetID="23" presetClass="entr" presetSubtype="16" fill="hold" grpId="0" nodeType="after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p:cTn id="64" dur="500" fill="hold"/>
                                        <p:tgtEl>
                                          <p:spTgt spid="19"/>
                                        </p:tgtEl>
                                        <p:attrNameLst>
                                          <p:attrName>ppt_w</p:attrName>
                                        </p:attrNameLst>
                                      </p:cBhvr>
                                      <p:tavLst>
                                        <p:tav tm="0">
                                          <p:val>
                                            <p:fltVal val="0"/>
                                          </p:val>
                                        </p:tav>
                                        <p:tav tm="100000">
                                          <p:val>
                                            <p:strVal val="#ppt_w"/>
                                          </p:val>
                                        </p:tav>
                                      </p:tavLst>
                                    </p:anim>
                                    <p:anim calcmode="lin" valueType="num">
                                      <p:cBhvr>
                                        <p:cTn id="65" dur="500" fill="hold"/>
                                        <p:tgtEl>
                                          <p:spTgt spid="19"/>
                                        </p:tgtEl>
                                        <p:attrNameLst>
                                          <p:attrName>ppt_h</p:attrName>
                                        </p:attrNameLst>
                                      </p:cBhvr>
                                      <p:tavLst>
                                        <p:tav tm="0">
                                          <p:val>
                                            <p:fltVal val="0"/>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wipe(up)">
                                      <p:cBhvr>
                                        <p:cTn id="7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0" grpId="0"/>
      <p:bldP spid="41" grpId="0"/>
      <p:bldP spid="3"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4" name="直接连接符 33"/>
          <p:cNvCxnSpPr/>
          <p:nvPr/>
        </p:nvCxnSpPr>
        <p:spPr>
          <a:xfrm flipV="1">
            <a:off x="5853404" y="52070"/>
            <a:ext cx="0" cy="180381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5612899" y="1620746"/>
            <a:ext cx="462914" cy="462914"/>
            <a:chOff x="6893738" y="3107568"/>
            <a:chExt cx="617218" cy="617218"/>
          </a:xfrm>
        </p:grpSpPr>
        <p:sp>
          <p:nvSpPr>
            <p:cNvPr id="31" name="椭圆 30"/>
            <p:cNvSpPr/>
            <p:nvPr/>
          </p:nvSpPr>
          <p:spPr>
            <a:xfrm>
              <a:off x="6893738" y="3107568"/>
              <a:ext cx="617218" cy="617218"/>
            </a:xfrm>
            <a:prstGeom prst="ellipse">
              <a:avLst/>
            </a:prstGeom>
            <a:solidFill>
              <a:schemeClr val="tx1">
                <a:lumMod val="75000"/>
                <a:lumOff val="25000"/>
              </a:scheme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lumMod val="65000"/>
                    <a:lumOff val="35000"/>
                  </a:schemeClr>
                </a:solidFill>
              </a:endParaRPr>
            </a:p>
          </p:txBody>
        </p:sp>
        <p:grpSp>
          <p:nvGrpSpPr>
            <p:cNvPr id="8" name="组合 7"/>
            <p:cNvGrpSpPr/>
            <p:nvPr/>
          </p:nvGrpSpPr>
          <p:grpSpPr>
            <a:xfrm>
              <a:off x="7026592" y="3232194"/>
              <a:ext cx="371475" cy="371475"/>
              <a:chOff x="7016609" y="3243261"/>
              <a:chExt cx="371475" cy="371475"/>
            </a:xfrm>
          </p:grpSpPr>
          <p:sp>
            <p:nvSpPr>
              <p:cNvPr id="143" name="Freeform 1763"/>
              <p:cNvSpPr>
                <a:spLocks noEditPoints="1"/>
              </p:cNvSpPr>
              <p:nvPr/>
            </p:nvSpPr>
            <p:spPr bwMode="auto">
              <a:xfrm>
                <a:off x="7016609" y="3243261"/>
                <a:ext cx="371475" cy="371475"/>
              </a:xfrm>
              <a:custGeom>
                <a:avLst/>
                <a:gdLst>
                  <a:gd name="T0" fmla="*/ 1632 w 102"/>
                  <a:gd name="T1" fmla="*/ 256 h 102"/>
                  <a:gd name="T2" fmla="*/ 3008 w 102"/>
                  <a:gd name="T3" fmla="*/ 1632 h 102"/>
                  <a:gd name="T4" fmla="*/ 1632 w 102"/>
                  <a:gd name="T5" fmla="*/ 3008 h 102"/>
                  <a:gd name="T6" fmla="*/ 256 w 102"/>
                  <a:gd name="T7" fmla="*/ 1632 h 102"/>
                  <a:gd name="T8" fmla="*/ 1632 w 102"/>
                  <a:gd name="T9" fmla="*/ 256 h 102"/>
                  <a:gd name="T10" fmla="*/ 1632 w 102"/>
                  <a:gd name="T11" fmla="*/ 0 h 102"/>
                  <a:gd name="T12" fmla="*/ 0 w 102"/>
                  <a:gd name="T13" fmla="*/ 1632 h 102"/>
                  <a:gd name="T14" fmla="*/ 1632 w 102"/>
                  <a:gd name="T15" fmla="*/ 3264 h 102"/>
                  <a:gd name="T16" fmla="*/ 3264 w 102"/>
                  <a:gd name="T17" fmla="*/ 1632 h 102"/>
                  <a:gd name="T18" fmla="*/ 1632 w 102"/>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102">
                    <a:moveTo>
                      <a:pt x="51" y="8"/>
                    </a:moveTo>
                    <a:cubicBezTo>
                      <a:pt x="75" y="8"/>
                      <a:pt x="94" y="27"/>
                      <a:pt x="94" y="51"/>
                    </a:cubicBezTo>
                    <a:cubicBezTo>
                      <a:pt x="94" y="75"/>
                      <a:pt x="75" y="94"/>
                      <a:pt x="51" y="94"/>
                    </a:cubicBezTo>
                    <a:cubicBezTo>
                      <a:pt x="27" y="94"/>
                      <a:pt x="8" y="75"/>
                      <a:pt x="8" y="51"/>
                    </a:cubicBezTo>
                    <a:cubicBezTo>
                      <a:pt x="8" y="27"/>
                      <a:pt x="27" y="8"/>
                      <a:pt x="51" y="8"/>
                    </a:cubicBezTo>
                    <a:moveTo>
                      <a:pt x="51" y="0"/>
                    </a:moveTo>
                    <a:cubicBezTo>
                      <a:pt x="23" y="0"/>
                      <a:pt x="0" y="23"/>
                      <a:pt x="0" y="51"/>
                    </a:cubicBezTo>
                    <a:cubicBezTo>
                      <a:pt x="0" y="79"/>
                      <a:pt x="23" y="102"/>
                      <a:pt x="51" y="102"/>
                    </a:cubicBezTo>
                    <a:cubicBezTo>
                      <a:pt x="79" y="102"/>
                      <a:pt x="102" y="79"/>
                      <a:pt x="102" y="51"/>
                    </a:cubicBezTo>
                    <a:cubicBezTo>
                      <a:pt x="102" y="23"/>
                      <a:pt x="79" y="0"/>
                      <a:pt x="51" y="0"/>
                    </a:cubicBezTo>
                    <a:close/>
                  </a:path>
                </a:pathLst>
              </a:custGeom>
              <a:solidFill>
                <a:schemeClr val="bg1"/>
              </a:solidFill>
              <a:ln>
                <a:noFill/>
              </a:ln>
            </p:spPr>
            <p:txBody>
              <a:bodyPr/>
              <a:lstStyle/>
              <a:p>
                <a:endParaRPr lang="zh-CN" altLang="en-US" sz="1350"/>
              </a:p>
            </p:txBody>
          </p:sp>
          <p:sp>
            <p:nvSpPr>
              <p:cNvPr id="144" name="Freeform 1764"/>
              <p:cNvSpPr/>
              <p:nvPr/>
            </p:nvSpPr>
            <p:spPr bwMode="auto">
              <a:xfrm>
                <a:off x="7096731" y="3472701"/>
                <a:ext cx="211231" cy="54629"/>
              </a:xfrm>
              <a:custGeom>
                <a:avLst/>
                <a:gdLst>
                  <a:gd name="T0" fmla="*/ 928 w 58"/>
                  <a:gd name="T1" fmla="*/ 320 h 15"/>
                  <a:gd name="T2" fmla="*/ 0 w 58"/>
                  <a:gd name="T3" fmla="*/ 0 h 15"/>
                  <a:gd name="T4" fmla="*/ 928 w 58"/>
                  <a:gd name="T5" fmla="*/ 480 h 15"/>
                  <a:gd name="T6" fmla="*/ 1856 w 58"/>
                  <a:gd name="T7" fmla="*/ 0 h 15"/>
                  <a:gd name="T8" fmla="*/ 928 w 58"/>
                  <a:gd name="T9" fmla="*/ 320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 h="15">
                    <a:moveTo>
                      <a:pt x="29" y="10"/>
                    </a:moveTo>
                    <a:cubicBezTo>
                      <a:pt x="18" y="10"/>
                      <a:pt x="8" y="6"/>
                      <a:pt x="0" y="0"/>
                    </a:cubicBezTo>
                    <a:cubicBezTo>
                      <a:pt x="6" y="9"/>
                      <a:pt x="17" y="15"/>
                      <a:pt x="29" y="15"/>
                    </a:cubicBezTo>
                    <a:cubicBezTo>
                      <a:pt x="41" y="15"/>
                      <a:pt x="52" y="9"/>
                      <a:pt x="58" y="0"/>
                    </a:cubicBezTo>
                    <a:cubicBezTo>
                      <a:pt x="50" y="6"/>
                      <a:pt x="40" y="10"/>
                      <a:pt x="29" y="10"/>
                    </a:cubicBezTo>
                    <a:close/>
                  </a:path>
                </a:pathLst>
              </a:custGeom>
              <a:solidFill>
                <a:schemeClr val="bg1"/>
              </a:solidFill>
              <a:ln>
                <a:noFill/>
              </a:ln>
            </p:spPr>
            <p:txBody>
              <a:bodyPr/>
              <a:lstStyle/>
              <a:p>
                <a:endParaRPr lang="zh-CN" altLang="en-US" sz="1350"/>
              </a:p>
            </p:txBody>
          </p:sp>
          <p:sp>
            <p:nvSpPr>
              <p:cNvPr id="145" name="Oval 1765"/>
              <p:cNvSpPr>
                <a:spLocks noChangeArrowheads="1"/>
              </p:cNvSpPr>
              <p:nvPr/>
            </p:nvSpPr>
            <p:spPr bwMode="auto">
              <a:xfrm>
                <a:off x="7114941" y="3370728"/>
                <a:ext cx="58271" cy="58271"/>
              </a:xfrm>
              <a:prstGeom prst="ellipse">
                <a:avLst/>
              </a:prstGeom>
              <a:solidFill>
                <a:schemeClr val="bg1"/>
              </a:solidFill>
              <a:ln>
                <a:noFill/>
              </a:ln>
            </p:spPr>
            <p:txBody>
              <a:bodyPr/>
              <a:lstStyle>
                <a:lvl1pPr>
                  <a:defRPr sz="1900" b="1">
                    <a:solidFill>
                      <a:schemeClr val="tx1"/>
                    </a:solidFill>
                    <a:latin typeface="Arial" panose="020B0604020202020204" pitchFamily="34" charset="0"/>
                    <a:ea typeface="宋体" panose="02010600030101010101" pitchFamily="2" charset="-122"/>
                  </a:defRPr>
                </a:lvl1pPr>
                <a:lvl2pPr marL="742950" indent="-285750">
                  <a:defRPr sz="1900" b="1">
                    <a:solidFill>
                      <a:schemeClr val="tx1"/>
                    </a:solidFill>
                    <a:latin typeface="Arial" panose="020B0604020202020204" pitchFamily="34" charset="0"/>
                    <a:ea typeface="宋体" panose="02010600030101010101" pitchFamily="2" charset="-122"/>
                  </a:defRPr>
                </a:lvl2pPr>
                <a:lvl3pPr marL="1143000" indent="-228600">
                  <a:defRPr sz="1900" b="1">
                    <a:solidFill>
                      <a:schemeClr val="tx1"/>
                    </a:solidFill>
                    <a:latin typeface="Arial" panose="020B0604020202020204" pitchFamily="34" charset="0"/>
                    <a:ea typeface="宋体" panose="02010600030101010101" pitchFamily="2" charset="-122"/>
                  </a:defRPr>
                </a:lvl3pPr>
                <a:lvl4pPr marL="1600200" indent="-228600">
                  <a:defRPr sz="1900" b="1">
                    <a:solidFill>
                      <a:schemeClr val="tx1"/>
                    </a:solidFill>
                    <a:latin typeface="Arial" panose="020B0604020202020204" pitchFamily="34" charset="0"/>
                    <a:ea typeface="宋体" panose="02010600030101010101" pitchFamily="2" charset="-122"/>
                  </a:defRPr>
                </a:lvl4pPr>
                <a:lvl5pPr marL="2057400" indent="-228600">
                  <a:defRPr sz="19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25"/>
              </a:p>
            </p:txBody>
          </p:sp>
          <p:sp>
            <p:nvSpPr>
              <p:cNvPr id="146" name="Oval 1767"/>
              <p:cNvSpPr>
                <a:spLocks noChangeArrowheads="1"/>
              </p:cNvSpPr>
              <p:nvPr/>
            </p:nvSpPr>
            <p:spPr bwMode="auto">
              <a:xfrm>
                <a:off x="7231482" y="3370728"/>
                <a:ext cx="58271" cy="58271"/>
              </a:xfrm>
              <a:prstGeom prst="ellipse">
                <a:avLst/>
              </a:prstGeom>
              <a:solidFill>
                <a:schemeClr val="bg1"/>
              </a:solidFill>
              <a:ln>
                <a:noFill/>
              </a:ln>
            </p:spPr>
            <p:txBody>
              <a:bodyPr/>
              <a:lstStyle>
                <a:lvl1pPr>
                  <a:defRPr sz="1900" b="1">
                    <a:solidFill>
                      <a:schemeClr val="tx1"/>
                    </a:solidFill>
                    <a:latin typeface="Arial" panose="020B0604020202020204" pitchFamily="34" charset="0"/>
                    <a:ea typeface="宋体" panose="02010600030101010101" pitchFamily="2" charset="-122"/>
                  </a:defRPr>
                </a:lvl1pPr>
                <a:lvl2pPr marL="742950" indent="-285750">
                  <a:defRPr sz="1900" b="1">
                    <a:solidFill>
                      <a:schemeClr val="tx1"/>
                    </a:solidFill>
                    <a:latin typeface="Arial" panose="020B0604020202020204" pitchFamily="34" charset="0"/>
                    <a:ea typeface="宋体" panose="02010600030101010101" pitchFamily="2" charset="-122"/>
                  </a:defRPr>
                </a:lvl2pPr>
                <a:lvl3pPr marL="1143000" indent="-228600">
                  <a:defRPr sz="1900" b="1">
                    <a:solidFill>
                      <a:schemeClr val="tx1"/>
                    </a:solidFill>
                    <a:latin typeface="Arial" panose="020B0604020202020204" pitchFamily="34" charset="0"/>
                    <a:ea typeface="宋体" panose="02010600030101010101" pitchFamily="2" charset="-122"/>
                  </a:defRPr>
                </a:lvl3pPr>
                <a:lvl4pPr marL="1600200" indent="-228600">
                  <a:defRPr sz="1900" b="1">
                    <a:solidFill>
                      <a:schemeClr val="tx1"/>
                    </a:solidFill>
                    <a:latin typeface="Arial" panose="020B0604020202020204" pitchFamily="34" charset="0"/>
                    <a:ea typeface="宋体" panose="02010600030101010101" pitchFamily="2" charset="-122"/>
                  </a:defRPr>
                </a:lvl4pPr>
                <a:lvl5pPr marL="2057400" indent="-228600">
                  <a:defRPr sz="19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25"/>
              </a:p>
            </p:txBody>
          </p:sp>
        </p:grpSp>
      </p:grpSp>
      <p:grpSp>
        <p:nvGrpSpPr>
          <p:cNvPr id="5" name="组合 4"/>
          <p:cNvGrpSpPr/>
          <p:nvPr/>
        </p:nvGrpSpPr>
        <p:grpSpPr>
          <a:xfrm>
            <a:off x="2176113" y="1630272"/>
            <a:ext cx="462914" cy="462914"/>
            <a:chOff x="4681177" y="3107569"/>
            <a:chExt cx="617218" cy="617218"/>
          </a:xfrm>
        </p:grpSpPr>
        <p:sp>
          <p:nvSpPr>
            <p:cNvPr id="20" name="椭圆 19"/>
            <p:cNvSpPr/>
            <p:nvPr/>
          </p:nvSpPr>
          <p:spPr>
            <a:xfrm>
              <a:off x="4681177" y="3107569"/>
              <a:ext cx="617218" cy="617218"/>
            </a:xfrm>
            <a:prstGeom prst="ellipse">
              <a:avLst/>
            </a:prstGeom>
            <a:solidFill>
              <a:schemeClr val="tx1">
                <a:lumMod val="75000"/>
                <a:lumOff val="25000"/>
              </a:scheme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b="1" dirty="0">
                <a:solidFill>
                  <a:schemeClr val="tx1">
                    <a:lumMod val="65000"/>
                    <a:lumOff val="35000"/>
                  </a:schemeClr>
                </a:solidFill>
              </a:endParaRPr>
            </a:p>
          </p:txBody>
        </p:sp>
        <p:grpSp>
          <p:nvGrpSpPr>
            <p:cNvPr id="6" name="组合 5"/>
            <p:cNvGrpSpPr/>
            <p:nvPr/>
          </p:nvGrpSpPr>
          <p:grpSpPr>
            <a:xfrm>
              <a:off x="4804048" y="3219585"/>
              <a:ext cx="371475" cy="371475"/>
              <a:chOff x="4804048" y="3219585"/>
              <a:chExt cx="371475" cy="371475"/>
            </a:xfrm>
          </p:grpSpPr>
          <p:sp>
            <p:nvSpPr>
              <p:cNvPr id="76" name="Freeform 1808"/>
              <p:cNvSpPr>
                <a:spLocks noEditPoints="1"/>
              </p:cNvSpPr>
              <p:nvPr/>
            </p:nvSpPr>
            <p:spPr bwMode="auto">
              <a:xfrm>
                <a:off x="4804048" y="3219585"/>
                <a:ext cx="371475" cy="371475"/>
              </a:xfrm>
              <a:custGeom>
                <a:avLst/>
                <a:gdLst>
                  <a:gd name="T0" fmla="*/ 1632 w 102"/>
                  <a:gd name="T1" fmla="*/ 256 h 102"/>
                  <a:gd name="T2" fmla="*/ 3008 w 102"/>
                  <a:gd name="T3" fmla="*/ 1632 h 102"/>
                  <a:gd name="T4" fmla="*/ 1632 w 102"/>
                  <a:gd name="T5" fmla="*/ 3008 h 102"/>
                  <a:gd name="T6" fmla="*/ 256 w 102"/>
                  <a:gd name="T7" fmla="*/ 1632 h 102"/>
                  <a:gd name="T8" fmla="*/ 1632 w 102"/>
                  <a:gd name="T9" fmla="*/ 256 h 102"/>
                  <a:gd name="T10" fmla="*/ 1632 w 102"/>
                  <a:gd name="T11" fmla="*/ 0 h 102"/>
                  <a:gd name="T12" fmla="*/ 0 w 102"/>
                  <a:gd name="T13" fmla="*/ 1632 h 102"/>
                  <a:gd name="T14" fmla="*/ 1632 w 102"/>
                  <a:gd name="T15" fmla="*/ 3264 h 102"/>
                  <a:gd name="T16" fmla="*/ 3264 w 102"/>
                  <a:gd name="T17" fmla="*/ 1632 h 102"/>
                  <a:gd name="T18" fmla="*/ 1632 w 102"/>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102">
                    <a:moveTo>
                      <a:pt x="51" y="8"/>
                    </a:moveTo>
                    <a:cubicBezTo>
                      <a:pt x="75" y="8"/>
                      <a:pt x="94" y="27"/>
                      <a:pt x="94" y="51"/>
                    </a:cubicBezTo>
                    <a:cubicBezTo>
                      <a:pt x="94" y="75"/>
                      <a:pt x="75" y="94"/>
                      <a:pt x="51" y="94"/>
                    </a:cubicBezTo>
                    <a:cubicBezTo>
                      <a:pt x="27" y="94"/>
                      <a:pt x="8" y="75"/>
                      <a:pt x="8" y="51"/>
                    </a:cubicBezTo>
                    <a:cubicBezTo>
                      <a:pt x="8" y="27"/>
                      <a:pt x="27" y="8"/>
                      <a:pt x="51" y="8"/>
                    </a:cubicBezTo>
                    <a:moveTo>
                      <a:pt x="51" y="0"/>
                    </a:moveTo>
                    <a:cubicBezTo>
                      <a:pt x="23" y="0"/>
                      <a:pt x="0" y="23"/>
                      <a:pt x="0" y="51"/>
                    </a:cubicBezTo>
                    <a:cubicBezTo>
                      <a:pt x="0" y="79"/>
                      <a:pt x="23" y="102"/>
                      <a:pt x="51" y="102"/>
                    </a:cubicBezTo>
                    <a:cubicBezTo>
                      <a:pt x="79" y="102"/>
                      <a:pt x="102" y="79"/>
                      <a:pt x="102" y="51"/>
                    </a:cubicBezTo>
                    <a:cubicBezTo>
                      <a:pt x="102" y="23"/>
                      <a:pt x="79" y="0"/>
                      <a:pt x="51" y="0"/>
                    </a:cubicBezTo>
                    <a:close/>
                  </a:path>
                </a:pathLst>
              </a:custGeom>
              <a:solidFill>
                <a:schemeClr val="bg1"/>
              </a:solidFill>
              <a:ln>
                <a:noFill/>
              </a:ln>
            </p:spPr>
            <p:txBody>
              <a:bodyPr/>
              <a:p>
                <a:endParaRPr lang="zh-CN" altLang="en-US" sz="1350"/>
              </a:p>
            </p:txBody>
          </p:sp>
          <p:sp>
            <p:nvSpPr>
              <p:cNvPr id="77" name="Freeform 1809"/>
              <p:cNvSpPr/>
              <p:nvPr/>
            </p:nvSpPr>
            <p:spPr bwMode="auto">
              <a:xfrm>
                <a:off x="5018921" y="3347052"/>
                <a:ext cx="72838" cy="40061"/>
              </a:xfrm>
              <a:custGeom>
                <a:avLst/>
                <a:gdLst>
                  <a:gd name="T0" fmla="*/ 640 w 20"/>
                  <a:gd name="T1" fmla="*/ 256 h 11"/>
                  <a:gd name="T2" fmla="*/ 256 w 20"/>
                  <a:gd name="T3" fmla="*/ 256 h 11"/>
                  <a:gd name="T4" fmla="*/ 0 w 20"/>
                  <a:gd name="T5" fmla="*/ 256 h 11"/>
                  <a:gd name="T6" fmla="*/ 256 w 20"/>
                  <a:gd name="T7" fmla="*/ 0 h 11"/>
                  <a:gd name="T8" fmla="*/ 640 w 20"/>
                  <a:gd name="T9" fmla="*/ 256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1">
                    <a:moveTo>
                      <a:pt x="20" y="8"/>
                    </a:moveTo>
                    <a:cubicBezTo>
                      <a:pt x="20" y="11"/>
                      <a:pt x="12" y="8"/>
                      <a:pt x="8" y="8"/>
                    </a:cubicBezTo>
                    <a:cubicBezTo>
                      <a:pt x="4" y="8"/>
                      <a:pt x="0" y="11"/>
                      <a:pt x="0" y="8"/>
                    </a:cubicBezTo>
                    <a:cubicBezTo>
                      <a:pt x="0" y="5"/>
                      <a:pt x="4" y="0"/>
                      <a:pt x="8" y="0"/>
                    </a:cubicBezTo>
                    <a:cubicBezTo>
                      <a:pt x="12" y="0"/>
                      <a:pt x="20" y="6"/>
                      <a:pt x="20" y="8"/>
                    </a:cubicBezTo>
                    <a:close/>
                  </a:path>
                </a:pathLst>
              </a:custGeom>
              <a:solidFill>
                <a:schemeClr val="bg1"/>
              </a:solidFill>
              <a:ln>
                <a:noFill/>
              </a:ln>
            </p:spPr>
            <p:txBody>
              <a:bodyPr/>
              <a:p>
                <a:endParaRPr lang="zh-CN" altLang="en-US" sz="1350"/>
              </a:p>
            </p:txBody>
          </p:sp>
          <p:sp>
            <p:nvSpPr>
              <p:cNvPr id="78" name="Freeform 1811"/>
              <p:cNvSpPr/>
              <p:nvPr/>
            </p:nvSpPr>
            <p:spPr bwMode="auto">
              <a:xfrm>
                <a:off x="4887812" y="3347052"/>
                <a:ext cx="72838" cy="40061"/>
              </a:xfrm>
              <a:custGeom>
                <a:avLst/>
                <a:gdLst>
                  <a:gd name="T0" fmla="*/ 0 w 20"/>
                  <a:gd name="T1" fmla="*/ 256 h 11"/>
                  <a:gd name="T2" fmla="*/ 384 w 20"/>
                  <a:gd name="T3" fmla="*/ 256 h 11"/>
                  <a:gd name="T4" fmla="*/ 640 w 20"/>
                  <a:gd name="T5" fmla="*/ 256 h 11"/>
                  <a:gd name="T6" fmla="*/ 384 w 20"/>
                  <a:gd name="T7" fmla="*/ 0 h 11"/>
                  <a:gd name="T8" fmla="*/ 0 w 20"/>
                  <a:gd name="T9" fmla="*/ 256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1">
                    <a:moveTo>
                      <a:pt x="0" y="8"/>
                    </a:moveTo>
                    <a:cubicBezTo>
                      <a:pt x="0" y="11"/>
                      <a:pt x="8" y="8"/>
                      <a:pt x="12" y="8"/>
                    </a:cubicBezTo>
                    <a:cubicBezTo>
                      <a:pt x="16" y="8"/>
                      <a:pt x="20" y="11"/>
                      <a:pt x="20" y="8"/>
                    </a:cubicBezTo>
                    <a:cubicBezTo>
                      <a:pt x="20" y="5"/>
                      <a:pt x="16" y="0"/>
                      <a:pt x="12" y="0"/>
                    </a:cubicBezTo>
                    <a:cubicBezTo>
                      <a:pt x="8" y="0"/>
                      <a:pt x="0" y="6"/>
                      <a:pt x="0" y="8"/>
                    </a:cubicBezTo>
                    <a:close/>
                  </a:path>
                </a:pathLst>
              </a:custGeom>
              <a:solidFill>
                <a:schemeClr val="bg1"/>
              </a:solidFill>
              <a:ln>
                <a:noFill/>
              </a:ln>
            </p:spPr>
            <p:txBody>
              <a:bodyPr/>
              <a:p>
                <a:endParaRPr lang="zh-CN" altLang="en-US" sz="1350"/>
              </a:p>
            </p:txBody>
          </p:sp>
          <p:sp>
            <p:nvSpPr>
              <p:cNvPr id="79" name="Freeform 1812"/>
              <p:cNvSpPr/>
              <p:nvPr/>
            </p:nvSpPr>
            <p:spPr bwMode="auto">
              <a:xfrm>
                <a:off x="4891454" y="3434458"/>
                <a:ext cx="196663" cy="98332"/>
              </a:xfrm>
              <a:custGeom>
                <a:avLst/>
                <a:gdLst>
                  <a:gd name="T0" fmla="*/ 1728 w 54"/>
                  <a:gd name="T1" fmla="*/ 0 h 27"/>
                  <a:gd name="T2" fmla="*/ 864 w 54"/>
                  <a:gd name="T3" fmla="*/ 864 h 27"/>
                  <a:gd name="T4" fmla="*/ 0 w 54"/>
                  <a:gd name="T5" fmla="*/ 0 h 27"/>
                  <a:gd name="T6" fmla="*/ 864 w 54"/>
                  <a:gd name="T7" fmla="*/ 160 h 27"/>
                  <a:gd name="T8" fmla="*/ 1728 w 54"/>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27">
                    <a:moveTo>
                      <a:pt x="54" y="0"/>
                    </a:moveTo>
                    <a:cubicBezTo>
                      <a:pt x="54" y="13"/>
                      <a:pt x="45" y="27"/>
                      <a:pt x="27" y="27"/>
                    </a:cubicBezTo>
                    <a:cubicBezTo>
                      <a:pt x="9" y="27"/>
                      <a:pt x="0" y="13"/>
                      <a:pt x="0" y="0"/>
                    </a:cubicBezTo>
                    <a:cubicBezTo>
                      <a:pt x="0" y="0"/>
                      <a:pt x="8" y="5"/>
                      <a:pt x="27" y="5"/>
                    </a:cubicBezTo>
                    <a:cubicBezTo>
                      <a:pt x="46" y="5"/>
                      <a:pt x="54" y="0"/>
                      <a:pt x="54" y="0"/>
                    </a:cubicBezTo>
                    <a:close/>
                  </a:path>
                </a:pathLst>
              </a:custGeom>
              <a:solidFill>
                <a:schemeClr val="bg1"/>
              </a:solidFill>
              <a:ln>
                <a:noFill/>
              </a:ln>
            </p:spPr>
            <p:txBody>
              <a:bodyPr/>
              <a:p>
                <a:endParaRPr lang="zh-CN" altLang="en-US" sz="1350"/>
              </a:p>
            </p:txBody>
          </p:sp>
        </p:grpSp>
      </p:grpSp>
      <p:sp>
        <p:nvSpPr>
          <p:cNvPr id="7" name="文本框 6"/>
          <p:cNvSpPr txBox="1"/>
          <p:nvPr/>
        </p:nvSpPr>
        <p:spPr>
          <a:xfrm>
            <a:off x="3472874" y="188354"/>
            <a:ext cx="2240280" cy="714375"/>
          </a:xfrm>
          <a:prstGeom prst="rect">
            <a:avLst/>
          </a:prstGeom>
          <a:noFill/>
        </p:spPr>
        <p:txBody>
          <a:bodyPr wrap="none" rtlCol="0">
            <a:spAutoFit/>
          </a:bodyPr>
          <a:p>
            <a:pPr algn="ctr"/>
            <a:r>
              <a:rPr lang="zh-CN" altLang="zh-CN" sz="4050" dirty="0">
                <a:solidFill>
                  <a:prstClr val="white"/>
                </a:solidFill>
                <a:latin typeface="Castellar" panose="020A0402060406010301" pitchFamily="18" charset="0"/>
              </a:rPr>
              <a:t>技术任务</a:t>
            </a:r>
            <a:endParaRPr lang="zh-CN" altLang="zh-CN" sz="4050" dirty="0">
              <a:solidFill>
                <a:prstClr val="white"/>
              </a:solidFill>
              <a:latin typeface="Castellar" panose="020A0402060406010301" pitchFamily="18" charset="0"/>
            </a:endParaRPr>
          </a:p>
        </p:txBody>
      </p:sp>
      <p:cxnSp>
        <p:nvCxnSpPr>
          <p:cNvPr id="23" name="直接连接符 22"/>
          <p:cNvCxnSpPr/>
          <p:nvPr/>
        </p:nvCxnSpPr>
        <p:spPr>
          <a:xfrm flipV="1">
            <a:off x="2429484" y="2083592"/>
            <a:ext cx="0" cy="185996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2170682" y="3943822"/>
            <a:ext cx="462914" cy="462914"/>
            <a:chOff x="1814742" y="3111282"/>
            <a:chExt cx="617218" cy="617218"/>
          </a:xfrm>
        </p:grpSpPr>
        <p:sp>
          <p:nvSpPr>
            <p:cNvPr id="19" name="椭圆 18"/>
            <p:cNvSpPr/>
            <p:nvPr/>
          </p:nvSpPr>
          <p:spPr>
            <a:xfrm>
              <a:off x="1814742" y="3111282"/>
              <a:ext cx="617218" cy="617218"/>
            </a:xfrm>
            <a:prstGeom prst="ellipse">
              <a:avLst/>
            </a:prstGeom>
            <a:solidFill>
              <a:schemeClr val="tx1">
                <a:lumMod val="75000"/>
                <a:lumOff val="25000"/>
              </a:scheme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b="1" dirty="0">
                <a:solidFill>
                  <a:schemeClr val="tx1">
                    <a:lumMod val="65000"/>
                    <a:lumOff val="35000"/>
                  </a:schemeClr>
                </a:solidFill>
              </a:endParaRPr>
            </a:p>
          </p:txBody>
        </p:sp>
        <p:grpSp>
          <p:nvGrpSpPr>
            <p:cNvPr id="11" name="组合 10"/>
            <p:cNvGrpSpPr/>
            <p:nvPr/>
          </p:nvGrpSpPr>
          <p:grpSpPr>
            <a:xfrm>
              <a:off x="1929676" y="3234153"/>
              <a:ext cx="387350" cy="371475"/>
              <a:chOff x="1929676" y="3234153"/>
              <a:chExt cx="387350" cy="371475"/>
            </a:xfrm>
          </p:grpSpPr>
          <p:sp>
            <p:nvSpPr>
              <p:cNvPr id="62" name="Freeform 1787"/>
              <p:cNvSpPr>
                <a:spLocks noEditPoints="1"/>
              </p:cNvSpPr>
              <p:nvPr/>
            </p:nvSpPr>
            <p:spPr bwMode="auto">
              <a:xfrm>
                <a:off x="1936984" y="3234153"/>
                <a:ext cx="372733" cy="371475"/>
              </a:xfrm>
              <a:custGeom>
                <a:avLst/>
                <a:gdLst>
                  <a:gd name="T0" fmla="*/ 1632 w 102"/>
                  <a:gd name="T1" fmla="*/ 256 h 102"/>
                  <a:gd name="T2" fmla="*/ 3008 w 102"/>
                  <a:gd name="T3" fmla="*/ 1632 h 102"/>
                  <a:gd name="T4" fmla="*/ 1632 w 102"/>
                  <a:gd name="T5" fmla="*/ 3008 h 102"/>
                  <a:gd name="T6" fmla="*/ 256 w 102"/>
                  <a:gd name="T7" fmla="*/ 1632 h 102"/>
                  <a:gd name="T8" fmla="*/ 1632 w 102"/>
                  <a:gd name="T9" fmla="*/ 256 h 102"/>
                  <a:gd name="T10" fmla="*/ 1632 w 102"/>
                  <a:gd name="T11" fmla="*/ 0 h 102"/>
                  <a:gd name="T12" fmla="*/ 0 w 102"/>
                  <a:gd name="T13" fmla="*/ 1632 h 102"/>
                  <a:gd name="T14" fmla="*/ 1632 w 102"/>
                  <a:gd name="T15" fmla="*/ 3264 h 102"/>
                  <a:gd name="T16" fmla="*/ 3264 w 102"/>
                  <a:gd name="T17" fmla="*/ 1632 h 102"/>
                  <a:gd name="T18" fmla="*/ 1632 w 102"/>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102">
                    <a:moveTo>
                      <a:pt x="51" y="8"/>
                    </a:moveTo>
                    <a:cubicBezTo>
                      <a:pt x="75" y="8"/>
                      <a:pt x="94" y="27"/>
                      <a:pt x="94" y="51"/>
                    </a:cubicBezTo>
                    <a:cubicBezTo>
                      <a:pt x="94" y="75"/>
                      <a:pt x="75" y="94"/>
                      <a:pt x="51" y="94"/>
                    </a:cubicBezTo>
                    <a:cubicBezTo>
                      <a:pt x="27" y="94"/>
                      <a:pt x="8" y="75"/>
                      <a:pt x="8" y="51"/>
                    </a:cubicBezTo>
                    <a:cubicBezTo>
                      <a:pt x="8" y="27"/>
                      <a:pt x="27" y="8"/>
                      <a:pt x="51" y="8"/>
                    </a:cubicBezTo>
                    <a:moveTo>
                      <a:pt x="51" y="0"/>
                    </a:moveTo>
                    <a:cubicBezTo>
                      <a:pt x="23" y="0"/>
                      <a:pt x="0" y="23"/>
                      <a:pt x="0" y="51"/>
                    </a:cubicBezTo>
                    <a:cubicBezTo>
                      <a:pt x="0" y="79"/>
                      <a:pt x="23" y="102"/>
                      <a:pt x="51" y="102"/>
                    </a:cubicBezTo>
                    <a:cubicBezTo>
                      <a:pt x="79" y="102"/>
                      <a:pt x="102" y="79"/>
                      <a:pt x="102" y="51"/>
                    </a:cubicBezTo>
                    <a:cubicBezTo>
                      <a:pt x="102" y="23"/>
                      <a:pt x="79" y="0"/>
                      <a:pt x="51" y="0"/>
                    </a:cubicBezTo>
                    <a:close/>
                  </a:path>
                </a:pathLst>
              </a:custGeom>
              <a:solidFill>
                <a:schemeClr val="bg1"/>
              </a:solidFill>
              <a:ln>
                <a:noFill/>
              </a:ln>
            </p:spPr>
            <p:txBody>
              <a:bodyPr/>
              <a:p>
                <a:endParaRPr lang="zh-CN" altLang="en-US" sz="1350"/>
              </a:p>
            </p:txBody>
          </p:sp>
          <p:sp>
            <p:nvSpPr>
              <p:cNvPr id="63" name="Freeform 1788"/>
              <p:cNvSpPr/>
              <p:nvPr/>
            </p:nvSpPr>
            <p:spPr bwMode="auto">
              <a:xfrm>
                <a:off x="2068537" y="3456310"/>
                <a:ext cx="157133" cy="61913"/>
              </a:xfrm>
              <a:custGeom>
                <a:avLst/>
                <a:gdLst>
                  <a:gd name="T0" fmla="*/ 480 w 43"/>
                  <a:gd name="T1" fmla="*/ 320 h 17"/>
                  <a:gd name="T2" fmla="*/ 0 w 43"/>
                  <a:gd name="T3" fmla="*/ 352 h 17"/>
                  <a:gd name="T4" fmla="*/ 480 w 43"/>
                  <a:gd name="T5" fmla="*/ 544 h 17"/>
                  <a:gd name="T6" fmla="*/ 1376 w 43"/>
                  <a:gd name="T7" fmla="*/ 0 h 17"/>
                  <a:gd name="T8" fmla="*/ 480 w 43"/>
                  <a:gd name="T9" fmla="*/ 32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17">
                    <a:moveTo>
                      <a:pt x="15" y="10"/>
                    </a:moveTo>
                    <a:cubicBezTo>
                      <a:pt x="7" y="10"/>
                      <a:pt x="0" y="7"/>
                      <a:pt x="0" y="11"/>
                    </a:cubicBezTo>
                    <a:cubicBezTo>
                      <a:pt x="0" y="17"/>
                      <a:pt x="7" y="17"/>
                      <a:pt x="15" y="17"/>
                    </a:cubicBezTo>
                    <a:cubicBezTo>
                      <a:pt x="29" y="17"/>
                      <a:pt x="39" y="13"/>
                      <a:pt x="43" y="0"/>
                    </a:cubicBezTo>
                    <a:cubicBezTo>
                      <a:pt x="35" y="11"/>
                      <a:pt x="27" y="10"/>
                      <a:pt x="15" y="10"/>
                    </a:cubicBezTo>
                    <a:close/>
                  </a:path>
                </a:pathLst>
              </a:custGeom>
              <a:solidFill>
                <a:schemeClr val="bg1"/>
              </a:solidFill>
              <a:ln>
                <a:noFill/>
              </a:ln>
            </p:spPr>
            <p:txBody>
              <a:bodyPr/>
              <a:p>
                <a:endParaRPr lang="zh-CN" altLang="en-US" sz="1350"/>
              </a:p>
            </p:txBody>
          </p:sp>
          <p:sp>
            <p:nvSpPr>
              <p:cNvPr id="64" name="Freeform 1789"/>
              <p:cNvSpPr/>
              <p:nvPr/>
            </p:nvSpPr>
            <p:spPr bwMode="auto">
              <a:xfrm>
                <a:off x="2137968" y="3361620"/>
                <a:ext cx="116936" cy="87406"/>
              </a:xfrm>
              <a:custGeom>
                <a:avLst/>
                <a:gdLst>
                  <a:gd name="T0" fmla="*/ 1024 w 32"/>
                  <a:gd name="T1" fmla="*/ 160 h 24"/>
                  <a:gd name="T2" fmla="*/ 448 w 32"/>
                  <a:gd name="T3" fmla="*/ 768 h 24"/>
                  <a:gd name="T4" fmla="*/ 0 w 32"/>
                  <a:gd name="T5" fmla="*/ 256 h 24"/>
                  <a:gd name="T6" fmla="*/ 448 w 32"/>
                  <a:gd name="T7" fmla="*/ 0 h 24"/>
                  <a:gd name="T8" fmla="*/ 1024 w 32"/>
                  <a:gd name="T9" fmla="*/ 16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24">
                    <a:moveTo>
                      <a:pt x="32" y="5"/>
                    </a:moveTo>
                    <a:cubicBezTo>
                      <a:pt x="32" y="20"/>
                      <a:pt x="21" y="24"/>
                      <a:pt x="14" y="24"/>
                    </a:cubicBezTo>
                    <a:cubicBezTo>
                      <a:pt x="7" y="24"/>
                      <a:pt x="0" y="20"/>
                      <a:pt x="0" y="8"/>
                    </a:cubicBezTo>
                    <a:cubicBezTo>
                      <a:pt x="0" y="1"/>
                      <a:pt x="4" y="0"/>
                      <a:pt x="14" y="0"/>
                    </a:cubicBezTo>
                    <a:cubicBezTo>
                      <a:pt x="30" y="0"/>
                      <a:pt x="32" y="0"/>
                      <a:pt x="32" y="5"/>
                    </a:cubicBezTo>
                    <a:close/>
                  </a:path>
                </a:pathLst>
              </a:custGeom>
              <a:solidFill>
                <a:schemeClr val="bg1"/>
              </a:solidFill>
              <a:ln>
                <a:noFill/>
              </a:ln>
            </p:spPr>
            <p:txBody>
              <a:bodyPr/>
              <a:p>
                <a:endParaRPr lang="zh-CN" altLang="en-US" sz="1350"/>
              </a:p>
            </p:txBody>
          </p:sp>
          <p:sp>
            <p:nvSpPr>
              <p:cNvPr id="65" name="Freeform 1790"/>
              <p:cNvSpPr/>
              <p:nvPr/>
            </p:nvSpPr>
            <p:spPr bwMode="auto">
              <a:xfrm>
                <a:off x="1991798" y="3361620"/>
                <a:ext cx="116936" cy="87406"/>
              </a:xfrm>
              <a:custGeom>
                <a:avLst/>
                <a:gdLst>
                  <a:gd name="T0" fmla="*/ 0 w 32"/>
                  <a:gd name="T1" fmla="*/ 160 h 24"/>
                  <a:gd name="T2" fmla="*/ 576 w 32"/>
                  <a:gd name="T3" fmla="*/ 768 h 24"/>
                  <a:gd name="T4" fmla="*/ 1024 w 32"/>
                  <a:gd name="T5" fmla="*/ 256 h 24"/>
                  <a:gd name="T6" fmla="*/ 576 w 32"/>
                  <a:gd name="T7" fmla="*/ 0 h 24"/>
                  <a:gd name="T8" fmla="*/ 0 w 32"/>
                  <a:gd name="T9" fmla="*/ 16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24">
                    <a:moveTo>
                      <a:pt x="0" y="5"/>
                    </a:moveTo>
                    <a:cubicBezTo>
                      <a:pt x="0" y="20"/>
                      <a:pt x="11" y="24"/>
                      <a:pt x="18" y="24"/>
                    </a:cubicBezTo>
                    <a:cubicBezTo>
                      <a:pt x="25" y="24"/>
                      <a:pt x="32" y="20"/>
                      <a:pt x="32" y="8"/>
                    </a:cubicBezTo>
                    <a:cubicBezTo>
                      <a:pt x="32" y="1"/>
                      <a:pt x="28" y="0"/>
                      <a:pt x="18" y="0"/>
                    </a:cubicBezTo>
                    <a:cubicBezTo>
                      <a:pt x="2" y="0"/>
                      <a:pt x="0" y="0"/>
                      <a:pt x="0" y="5"/>
                    </a:cubicBezTo>
                    <a:close/>
                  </a:path>
                </a:pathLst>
              </a:custGeom>
              <a:solidFill>
                <a:schemeClr val="bg1"/>
              </a:solidFill>
              <a:ln>
                <a:noFill/>
              </a:ln>
            </p:spPr>
            <p:txBody>
              <a:bodyPr/>
              <a:p>
                <a:endParaRPr lang="zh-CN" altLang="en-US" sz="1350"/>
              </a:p>
            </p:txBody>
          </p:sp>
          <p:sp>
            <p:nvSpPr>
              <p:cNvPr id="66" name="Freeform 1825"/>
              <p:cNvSpPr/>
              <p:nvPr/>
            </p:nvSpPr>
            <p:spPr bwMode="auto">
              <a:xfrm>
                <a:off x="2057575" y="3365262"/>
                <a:ext cx="127899" cy="65554"/>
              </a:xfrm>
              <a:custGeom>
                <a:avLst/>
                <a:gdLst>
                  <a:gd name="T0" fmla="*/ 1024 w 35"/>
                  <a:gd name="T1" fmla="*/ 576 h 18"/>
                  <a:gd name="T2" fmla="*/ 896 w 35"/>
                  <a:gd name="T3" fmla="*/ 480 h 18"/>
                  <a:gd name="T4" fmla="*/ 576 w 35"/>
                  <a:gd name="T5" fmla="*/ 224 h 18"/>
                  <a:gd name="T6" fmla="*/ 256 w 35"/>
                  <a:gd name="T7" fmla="*/ 480 h 18"/>
                  <a:gd name="T8" fmla="*/ 128 w 35"/>
                  <a:gd name="T9" fmla="*/ 576 h 18"/>
                  <a:gd name="T10" fmla="*/ 0 w 35"/>
                  <a:gd name="T11" fmla="*/ 480 h 18"/>
                  <a:gd name="T12" fmla="*/ 576 w 35"/>
                  <a:gd name="T13" fmla="*/ 0 h 18"/>
                  <a:gd name="T14" fmla="*/ 1120 w 35"/>
                  <a:gd name="T15" fmla="*/ 480 h 18"/>
                  <a:gd name="T16" fmla="*/ 1024 w 35"/>
                  <a:gd name="T17" fmla="*/ 576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18">
                    <a:moveTo>
                      <a:pt x="32" y="18"/>
                    </a:moveTo>
                    <a:cubicBezTo>
                      <a:pt x="30" y="18"/>
                      <a:pt x="28" y="17"/>
                      <a:pt x="28" y="15"/>
                    </a:cubicBezTo>
                    <a:cubicBezTo>
                      <a:pt x="28" y="10"/>
                      <a:pt x="24" y="7"/>
                      <a:pt x="18" y="7"/>
                    </a:cubicBezTo>
                    <a:cubicBezTo>
                      <a:pt x="12" y="7"/>
                      <a:pt x="8" y="10"/>
                      <a:pt x="8" y="15"/>
                    </a:cubicBezTo>
                    <a:cubicBezTo>
                      <a:pt x="8" y="17"/>
                      <a:pt x="6" y="18"/>
                      <a:pt x="4" y="18"/>
                    </a:cubicBezTo>
                    <a:cubicBezTo>
                      <a:pt x="2" y="18"/>
                      <a:pt x="0" y="17"/>
                      <a:pt x="0" y="15"/>
                    </a:cubicBezTo>
                    <a:cubicBezTo>
                      <a:pt x="0" y="6"/>
                      <a:pt x="8" y="0"/>
                      <a:pt x="18" y="0"/>
                    </a:cubicBezTo>
                    <a:cubicBezTo>
                      <a:pt x="27" y="0"/>
                      <a:pt x="35" y="6"/>
                      <a:pt x="35" y="15"/>
                    </a:cubicBezTo>
                    <a:cubicBezTo>
                      <a:pt x="35" y="17"/>
                      <a:pt x="34" y="18"/>
                      <a:pt x="32" y="18"/>
                    </a:cubicBezTo>
                    <a:close/>
                  </a:path>
                </a:pathLst>
              </a:custGeom>
              <a:solidFill>
                <a:schemeClr val="bg1"/>
              </a:solidFill>
              <a:ln>
                <a:noFill/>
              </a:ln>
            </p:spPr>
            <p:txBody>
              <a:bodyPr/>
              <a:p>
                <a:endParaRPr lang="zh-CN" altLang="en-US" sz="1350"/>
              </a:p>
            </p:txBody>
          </p:sp>
          <p:sp>
            <p:nvSpPr>
              <p:cNvPr id="67" name="Freeform 1826"/>
              <p:cNvSpPr/>
              <p:nvPr/>
            </p:nvSpPr>
            <p:spPr bwMode="auto">
              <a:xfrm>
                <a:off x="2211053" y="3361620"/>
                <a:ext cx="105973" cy="43703"/>
              </a:xfrm>
              <a:custGeom>
                <a:avLst/>
                <a:gdLst>
                  <a:gd name="T0" fmla="*/ 192 w 29"/>
                  <a:gd name="T1" fmla="*/ 384 h 12"/>
                  <a:gd name="T2" fmla="*/ 128 w 29"/>
                  <a:gd name="T3" fmla="*/ 384 h 12"/>
                  <a:gd name="T4" fmla="*/ 0 w 29"/>
                  <a:gd name="T5" fmla="*/ 256 h 12"/>
                  <a:gd name="T6" fmla="*/ 128 w 29"/>
                  <a:gd name="T7" fmla="*/ 128 h 12"/>
                  <a:gd name="T8" fmla="*/ 704 w 29"/>
                  <a:gd name="T9" fmla="*/ 32 h 12"/>
                  <a:gd name="T10" fmla="*/ 864 w 29"/>
                  <a:gd name="T11" fmla="*/ 64 h 12"/>
                  <a:gd name="T12" fmla="*/ 832 w 29"/>
                  <a:gd name="T13" fmla="*/ 224 h 12"/>
                  <a:gd name="T14" fmla="*/ 192 w 29"/>
                  <a:gd name="T15" fmla="*/ 384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 h="12">
                    <a:moveTo>
                      <a:pt x="6" y="12"/>
                    </a:moveTo>
                    <a:cubicBezTo>
                      <a:pt x="5" y="12"/>
                      <a:pt x="4" y="12"/>
                      <a:pt x="4" y="12"/>
                    </a:cubicBezTo>
                    <a:cubicBezTo>
                      <a:pt x="2" y="12"/>
                      <a:pt x="0" y="10"/>
                      <a:pt x="0" y="8"/>
                    </a:cubicBezTo>
                    <a:cubicBezTo>
                      <a:pt x="0" y="6"/>
                      <a:pt x="2" y="4"/>
                      <a:pt x="4" y="4"/>
                    </a:cubicBezTo>
                    <a:cubicBezTo>
                      <a:pt x="8" y="4"/>
                      <a:pt x="17" y="4"/>
                      <a:pt x="22" y="1"/>
                    </a:cubicBezTo>
                    <a:cubicBezTo>
                      <a:pt x="24" y="0"/>
                      <a:pt x="26" y="0"/>
                      <a:pt x="27" y="2"/>
                    </a:cubicBezTo>
                    <a:cubicBezTo>
                      <a:pt x="29" y="4"/>
                      <a:pt x="28" y="6"/>
                      <a:pt x="26" y="7"/>
                    </a:cubicBezTo>
                    <a:cubicBezTo>
                      <a:pt x="20" y="12"/>
                      <a:pt x="10" y="12"/>
                      <a:pt x="6" y="12"/>
                    </a:cubicBezTo>
                    <a:close/>
                  </a:path>
                </a:pathLst>
              </a:custGeom>
              <a:solidFill>
                <a:schemeClr val="bg1"/>
              </a:solidFill>
              <a:ln>
                <a:noFill/>
              </a:ln>
            </p:spPr>
            <p:txBody>
              <a:bodyPr/>
              <a:p>
                <a:endParaRPr lang="zh-CN" altLang="en-US" sz="1350"/>
              </a:p>
            </p:txBody>
          </p:sp>
          <p:sp>
            <p:nvSpPr>
              <p:cNvPr id="68" name="Freeform 1827"/>
              <p:cNvSpPr/>
              <p:nvPr/>
            </p:nvSpPr>
            <p:spPr bwMode="auto">
              <a:xfrm>
                <a:off x="1929676" y="3361620"/>
                <a:ext cx="105973" cy="43703"/>
              </a:xfrm>
              <a:custGeom>
                <a:avLst/>
                <a:gdLst>
                  <a:gd name="T0" fmla="*/ 736 w 29"/>
                  <a:gd name="T1" fmla="*/ 384 h 12"/>
                  <a:gd name="T2" fmla="*/ 96 w 29"/>
                  <a:gd name="T3" fmla="*/ 224 h 12"/>
                  <a:gd name="T4" fmla="*/ 64 w 29"/>
                  <a:gd name="T5" fmla="*/ 64 h 12"/>
                  <a:gd name="T6" fmla="*/ 224 w 29"/>
                  <a:gd name="T7" fmla="*/ 32 h 12"/>
                  <a:gd name="T8" fmla="*/ 800 w 29"/>
                  <a:gd name="T9" fmla="*/ 128 h 12"/>
                  <a:gd name="T10" fmla="*/ 928 w 29"/>
                  <a:gd name="T11" fmla="*/ 256 h 12"/>
                  <a:gd name="T12" fmla="*/ 800 w 29"/>
                  <a:gd name="T13" fmla="*/ 384 h 12"/>
                  <a:gd name="T14" fmla="*/ 736 w 29"/>
                  <a:gd name="T15" fmla="*/ 384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 h="12">
                    <a:moveTo>
                      <a:pt x="23" y="12"/>
                    </a:moveTo>
                    <a:cubicBezTo>
                      <a:pt x="19" y="12"/>
                      <a:pt x="9" y="12"/>
                      <a:pt x="3" y="7"/>
                    </a:cubicBezTo>
                    <a:cubicBezTo>
                      <a:pt x="1" y="6"/>
                      <a:pt x="0" y="4"/>
                      <a:pt x="2" y="2"/>
                    </a:cubicBezTo>
                    <a:cubicBezTo>
                      <a:pt x="3" y="0"/>
                      <a:pt x="5" y="0"/>
                      <a:pt x="7" y="1"/>
                    </a:cubicBezTo>
                    <a:cubicBezTo>
                      <a:pt x="12" y="4"/>
                      <a:pt x="21" y="4"/>
                      <a:pt x="25" y="4"/>
                    </a:cubicBezTo>
                    <a:cubicBezTo>
                      <a:pt x="27" y="4"/>
                      <a:pt x="29" y="6"/>
                      <a:pt x="29" y="8"/>
                    </a:cubicBezTo>
                    <a:cubicBezTo>
                      <a:pt x="29" y="10"/>
                      <a:pt x="27" y="12"/>
                      <a:pt x="25" y="12"/>
                    </a:cubicBezTo>
                    <a:cubicBezTo>
                      <a:pt x="25" y="12"/>
                      <a:pt x="24" y="12"/>
                      <a:pt x="23" y="12"/>
                    </a:cubicBezTo>
                    <a:close/>
                  </a:path>
                </a:pathLst>
              </a:custGeom>
              <a:solidFill>
                <a:schemeClr val="bg1"/>
              </a:solidFill>
              <a:ln>
                <a:noFill/>
              </a:ln>
            </p:spPr>
            <p:txBody>
              <a:bodyPr/>
              <a:p>
                <a:endParaRPr lang="zh-CN" altLang="en-US" sz="1350"/>
              </a:p>
            </p:txBody>
          </p:sp>
        </p:grpSp>
      </p:grpSp>
      <p:cxnSp>
        <p:nvCxnSpPr>
          <p:cNvPr id="12" name="直接连接符 11"/>
          <p:cNvCxnSpPr/>
          <p:nvPr/>
        </p:nvCxnSpPr>
        <p:spPr>
          <a:xfrm flipH="1">
            <a:off x="2661259" y="4147603"/>
            <a:ext cx="305181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5663884" y="3924619"/>
            <a:ext cx="462914" cy="462914"/>
            <a:chOff x="7547612" y="3120392"/>
            <a:chExt cx="617218" cy="617218"/>
          </a:xfrm>
        </p:grpSpPr>
        <p:sp>
          <p:nvSpPr>
            <p:cNvPr id="14" name="椭圆 13"/>
            <p:cNvSpPr/>
            <p:nvPr/>
          </p:nvSpPr>
          <p:spPr>
            <a:xfrm>
              <a:off x="7547612" y="3120392"/>
              <a:ext cx="617218" cy="617218"/>
            </a:xfrm>
            <a:prstGeom prst="ellipse">
              <a:avLst/>
            </a:prstGeom>
            <a:solidFill>
              <a:schemeClr val="tx1">
                <a:lumMod val="75000"/>
                <a:lumOff val="25000"/>
              </a:scheme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lumMod val="65000"/>
                    <a:lumOff val="35000"/>
                  </a:schemeClr>
                </a:solidFill>
              </a:endParaRPr>
            </a:p>
          </p:txBody>
        </p:sp>
        <p:grpSp>
          <p:nvGrpSpPr>
            <p:cNvPr id="15" name="组合 14"/>
            <p:cNvGrpSpPr/>
            <p:nvPr/>
          </p:nvGrpSpPr>
          <p:grpSpPr>
            <a:xfrm>
              <a:off x="7670483" y="3246575"/>
              <a:ext cx="371475" cy="371475"/>
              <a:chOff x="7670483" y="3246575"/>
              <a:chExt cx="371475" cy="371475"/>
            </a:xfrm>
          </p:grpSpPr>
          <p:sp>
            <p:nvSpPr>
              <p:cNvPr id="70" name="Freeform 1791"/>
              <p:cNvSpPr>
                <a:spLocks noEditPoints="1"/>
              </p:cNvSpPr>
              <p:nvPr/>
            </p:nvSpPr>
            <p:spPr bwMode="auto">
              <a:xfrm>
                <a:off x="7670483" y="3246575"/>
                <a:ext cx="371475" cy="371475"/>
              </a:xfrm>
              <a:custGeom>
                <a:avLst/>
                <a:gdLst>
                  <a:gd name="T0" fmla="*/ 1632 w 102"/>
                  <a:gd name="T1" fmla="*/ 256 h 102"/>
                  <a:gd name="T2" fmla="*/ 3008 w 102"/>
                  <a:gd name="T3" fmla="*/ 1632 h 102"/>
                  <a:gd name="T4" fmla="*/ 1632 w 102"/>
                  <a:gd name="T5" fmla="*/ 3008 h 102"/>
                  <a:gd name="T6" fmla="*/ 256 w 102"/>
                  <a:gd name="T7" fmla="*/ 1632 h 102"/>
                  <a:gd name="T8" fmla="*/ 1632 w 102"/>
                  <a:gd name="T9" fmla="*/ 256 h 102"/>
                  <a:gd name="T10" fmla="*/ 1632 w 102"/>
                  <a:gd name="T11" fmla="*/ 0 h 102"/>
                  <a:gd name="T12" fmla="*/ 0 w 102"/>
                  <a:gd name="T13" fmla="*/ 1632 h 102"/>
                  <a:gd name="T14" fmla="*/ 1632 w 102"/>
                  <a:gd name="T15" fmla="*/ 3264 h 102"/>
                  <a:gd name="T16" fmla="*/ 3264 w 102"/>
                  <a:gd name="T17" fmla="*/ 1632 h 102"/>
                  <a:gd name="T18" fmla="*/ 1632 w 102"/>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102">
                    <a:moveTo>
                      <a:pt x="51" y="8"/>
                    </a:moveTo>
                    <a:cubicBezTo>
                      <a:pt x="75" y="8"/>
                      <a:pt x="94" y="27"/>
                      <a:pt x="94" y="51"/>
                    </a:cubicBezTo>
                    <a:cubicBezTo>
                      <a:pt x="94" y="75"/>
                      <a:pt x="75" y="94"/>
                      <a:pt x="51" y="94"/>
                    </a:cubicBezTo>
                    <a:cubicBezTo>
                      <a:pt x="27" y="94"/>
                      <a:pt x="8" y="75"/>
                      <a:pt x="8" y="51"/>
                    </a:cubicBezTo>
                    <a:cubicBezTo>
                      <a:pt x="8" y="27"/>
                      <a:pt x="27" y="8"/>
                      <a:pt x="51" y="8"/>
                    </a:cubicBezTo>
                    <a:moveTo>
                      <a:pt x="51" y="0"/>
                    </a:moveTo>
                    <a:cubicBezTo>
                      <a:pt x="23" y="0"/>
                      <a:pt x="0" y="23"/>
                      <a:pt x="0" y="51"/>
                    </a:cubicBezTo>
                    <a:cubicBezTo>
                      <a:pt x="0" y="79"/>
                      <a:pt x="23" y="102"/>
                      <a:pt x="51" y="102"/>
                    </a:cubicBezTo>
                    <a:cubicBezTo>
                      <a:pt x="79" y="102"/>
                      <a:pt x="102" y="79"/>
                      <a:pt x="102" y="51"/>
                    </a:cubicBezTo>
                    <a:cubicBezTo>
                      <a:pt x="102" y="23"/>
                      <a:pt x="79" y="0"/>
                      <a:pt x="51" y="0"/>
                    </a:cubicBezTo>
                    <a:close/>
                  </a:path>
                </a:pathLst>
              </a:custGeom>
              <a:solidFill>
                <a:schemeClr val="bg1"/>
              </a:solidFill>
              <a:ln>
                <a:noFill/>
              </a:ln>
            </p:spPr>
            <p:txBody>
              <a:bodyPr/>
              <a:lstStyle/>
              <a:p>
                <a:endParaRPr lang="zh-CN" altLang="en-US" sz="1350"/>
              </a:p>
            </p:txBody>
          </p:sp>
          <p:sp>
            <p:nvSpPr>
              <p:cNvPr id="71" name="Freeform 1792"/>
              <p:cNvSpPr/>
              <p:nvPr/>
            </p:nvSpPr>
            <p:spPr bwMode="auto">
              <a:xfrm>
                <a:off x="7757889" y="3476015"/>
                <a:ext cx="196663" cy="25493"/>
              </a:xfrm>
              <a:custGeom>
                <a:avLst/>
                <a:gdLst>
                  <a:gd name="T0" fmla="*/ 864 w 54"/>
                  <a:gd name="T1" fmla="*/ 0 h 7"/>
                  <a:gd name="T2" fmla="*/ 0 w 54"/>
                  <a:gd name="T3" fmla="*/ 0 h 7"/>
                  <a:gd name="T4" fmla="*/ 864 w 54"/>
                  <a:gd name="T5" fmla="*/ 224 h 7"/>
                  <a:gd name="T6" fmla="*/ 1728 w 54"/>
                  <a:gd name="T7" fmla="*/ 0 h 7"/>
                  <a:gd name="T8" fmla="*/ 864 w 54"/>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7">
                    <a:moveTo>
                      <a:pt x="27" y="0"/>
                    </a:moveTo>
                    <a:cubicBezTo>
                      <a:pt x="13" y="0"/>
                      <a:pt x="0" y="0"/>
                      <a:pt x="0" y="0"/>
                    </a:cubicBezTo>
                    <a:cubicBezTo>
                      <a:pt x="0" y="0"/>
                      <a:pt x="10" y="7"/>
                      <a:pt x="27" y="7"/>
                    </a:cubicBezTo>
                    <a:cubicBezTo>
                      <a:pt x="45" y="7"/>
                      <a:pt x="54" y="0"/>
                      <a:pt x="54" y="0"/>
                    </a:cubicBezTo>
                    <a:cubicBezTo>
                      <a:pt x="54" y="0"/>
                      <a:pt x="41" y="0"/>
                      <a:pt x="27" y="0"/>
                    </a:cubicBezTo>
                    <a:close/>
                  </a:path>
                </a:pathLst>
              </a:custGeom>
              <a:solidFill>
                <a:schemeClr val="bg1"/>
              </a:solidFill>
              <a:ln>
                <a:noFill/>
              </a:ln>
            </p:spPr>
            <p:txBody>
              <a:bodyPr/>
              <a:lstStyle/>
              <a:p>
                <a:endParaRPr lang="zh-CN" altLang="en-US" sz="1350"/>
              </a:p>
            </p:txBody>
          </p:sp>
          <p:sp>
            <p:nvSpPr>
              <p:cNvPr id="72" name="Oval 1793"/>
              <p:cNvSpPr>
                <a:spLocks noChangeArrowheads="1"/>
              </p:cNvSpPr>
              <p:nvPr/>
            </p:nvSpPr>
            <p:spPr bwMode="auto">
              <a:xfrm>
                <a:off x="7768815" y="3374042"/>
                <a:ext cx="58271" cy="58271"/>
              </a:xfrm>
              <a:prstGeom prst="ellipse">
                <a:avLst/>
              </a:prstGeom>
              <a:solidFill>
                <a:schemeClr val="bg1"/>
              </a:solidFill>
              <a:ln>
                <a:noFill/>
              </a:ln>
            </p:spPr>
            <p:txBody>
              <a:bodyPr/>
              <a:lstStyle>
                <a:lvl1pPr>
                  <a:defRPr sz="1900" b="1">
                    <a:solidFill>
                      <a:schemeClr val="tx1"/>
                    </a:solidFill>
                    <a:latin typeface="Arial" panose="020B0604020202020204" pitchFamily="34" charset="0"/>
                    <a:ea typeface="宋体" panose="02010600030101010101" pitchFamily="2" charset="-122"/>
                  </a:defRPr>
                </a:lvl1pPr>
                <a:lvl2pPr marL="742950" indent="-285750">
                  <a:defRPr sz="1900" b="1">
                    <a:solidFill>
                      <a:schemeClr val="tx1"/>
                    </a:solidFill>
                    <a:latin typeface="Arial" panose="020B0604020202020204" pitchFamily="34" charset="0"/>
                    <a:ea typeface="宋体" panose="02010600030101010101" pitchFamily="2" charset="-122"/>
                  </a:defRPr>
                </a:lvl2pPr>
                <a:lvl3pPr marL="1143000" indent="-228600">
                  <a:defRPr sz="1900" b="1">
                    <a:solidFill>
                      <a:schemeClr val="tx1"/>
                    </a:solidFill>
                    <a:latin typeface="Arial" panose="020B0604020202020204" pitchFamily="34" charset="0"/>
                    <a:ea typeface="宋体" panose="02010600030101010101" pitchFamily="2" charset="-122"/>
                  </a:defRPr>
                </a:lvl3pPr>
                <a:lvl4pPr marL="1600200" indent="-228600">
                  <a:defRPr sz="1900" b="1">
                    <a:solidFill>
                      <a:schemeClr val="tx1"/>
                    </a:solidFill>
                    <a:latin typeface="Arial" panose="020B0604020202020204" pitchFamily="34" charset="0"/>
                    <a:ea typeface="宋体" panose="02010600030101010101" pitchFamily="2" charset="-122"/>
                  </a:defRPr>
                </a:lvl4pPr>
                <a:lvl5pPr marL="2057400" indent="-228600">
                  <a:defRPr sz="19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25"/>
              </a:p>
            </p:txBody>
          </p:sp>
          <p:sp>
            <p:nvSpPr>
              <p:cNvPr id="73" name="Oval 1794"/>
              <p:cNvSpPr>
                <a:spLocks noChangeArrowheads="1"/>
              </p:cNvSpPr>
              <p:nvPr/>
            </p:nvSpPr>
            <p:spPr bwMode="auto">
              <a:xfrm>
                <a:off x="7885356" y="3374042"/>
                <a:ext cx="58271" cy="58271"/>
              </a:xfrm>
              <a:prstGeom prst="ellipse">
                <a:avLst/>
              </a:prstGeom>
              <a:solidFill>
                <a:schemeClr val="bg1"/>
              </a:solidFill>
              <a:ln>
                <a:noFill/>
              </a:ln>
            </p:spPr>
            <p:txBody>
              <a:bodyPr/>
              <a:lstStyle>
                <a:lvl1pPr>
                  <a:defRPr sz="1900" b="1">
                    <a:solidFill>
                      <a:schemeClr val="tx1"/>
                    </a:solidFill>
                    <a:latin typeface="Arial" panose="020B0604020202020204" pitchFamily="34" charset="0"/>
                    <a:ea typeface="宋体" panose="02010600030101010101" pitchFamily="2" charset="-122"/>
                  </a:defRPr>
                </a:lvl1pPr>
                <a:lvl2pPr marL="742950" indent="-285750">
                  <a:defRPr sz="1900" b="1">
                    <a:solidFill>
                      <a:schemeClr val="tx1"/>
                    </a:solidFill>
                    <a:latin typeface="Arial" panose="020B0604020202020204" pitchFamily="34" charset="0"/>
                    <a:ea typeface="宋体" panose="02010600030101010101" pitchFamily="2" charset="-122"/>
                  </a:defRPr>
                </a:lvl2pPr>
                <a:lvl3pPr marL="1143000" indent="-228600">
                  <a:defRPr sz="1900" b="1">
                    <a:solidFill>
                      <a:schemeClr val="tx1"/>
                    </a:solidFill>
                    <a:latin typeface="Arial" panose="020B0604020202020204" pitchFamily="34" charset="0"/>
                    <a:ea typeface="宋体" panose="02010600030101010101" pitchFamily="2" charset="-122"/>
                  </a:defRPr>
                </a:lvl3pPr>
                <a:lvl4pPr marL="1600200" indent="-228600">
                  <a:defRPr sz="1900" b="1">
                    <a:solidFill>
                      <a:schemeClr val="tx1"/>
                    </a:solidFill>
                    <a:latin typeface="Arial" panose="020B0604020202020204" pitchFamily="34" charset="0"/>
                    <a:ea typeface="宋体" panose="02010600030101010101" pitchFamily="2" charset="-122"/>
                  </a:defRPr>
                </a:lvl4pPr>
                <a:lvl5pPr marL="2057400" indent="-228600">
                  <a:defRPr sz="19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25"/>
              </a:p>
            </p:txBody>
          </p:sp>
          <p:sp>
            <p:nvSpPr>
              <p:cNvPr id="74" name="Freeform 1797"/>
              <p:cNvSpPr/>
              <p:nvPr/>
            </p:nvSpPr>
            <p:spPr bwMode="auto">
              <a:xfrm>
                <a:off x="7830727" y="3472374"/>
                <a:ext cx="101974" cy="91048"/>
              </a:xfrm>
              <a:custGeom>
                <a:avLst/>
                <a:gdLst>
                  <a:gd name="T0" fmla="*/ 832 w 28"/>
                  <a:gd name="T1" fmla="*/ 224 h 25"/>
                  <a:gd name="T2" fmla="*/ 480 w 28"/>
                  <a:gd name="T3" fmla="*/ 800 h 25"/>
                  <a:gd name="T4" fmla="*/ 64 w 28"/>
                  <a:gd name="T5" fmla="*/ 192 h 25"/>
                  <a:gd name="T6" fmla="*/ 352 w 28"/>
                  <a:gd name="T7" fmla="*/ 64 h 25"/>
                  <a:gd name="T8" fmla="*/ 832 w 28"/>
                  <a:gd name="T9" fmla="*/ 224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25">
                    <a:moveTo>
                      <a:pt x="26" y="7"/>
                    </a:moveTo>
                    <a:cubicBezTo>
                      <a:pt x="28" y="15"/>
                      <a:pt x="24" y="25"/>
                      <a:pt x="15" y="25"/>
                    </a:cubicBezTo>
                    <a:cubicBezTo>
                      <a:pt x="2" y="25"/>
                      <a:pt x="6" y="13"/>
                      <a:pt x="2" y="6"/>
                    </a:cubicBezTo>
                    <a:cubicBezTo>
                      <a:pt x="0" y="1"/>
                      <a:pt x="4" y="2"/>
                      <a:pt x="11" y="2"/>
                    </a:cubicBezTo>
                    <a:cubicBezTo>
                      <a:pt x="17" y="2"/>
                      <a:pt x="23" y="0"/>
                      <a:pt x="26" y="7"/>
                    </a:cubicBezTo>
                    <a:close/>
                  </a:path>
                </a:pathLst>
              </a:custGeom>
              <a:solidFill>
                <a:schemeClr val="bg1"/>
              </a:solidFill>
              <a:ln>
                <a:noFill/>
              </a:ln>
            </p:spPr>
            <p:txBody>
              <a:bodyPr/>
              <a:lstStyle/>
              <a:p>
                <a:endParaRPr lang="zh-CN" altLang="en-US" sz="1350"/>
              </a:p>
            </p:txBody>
          </p:sp>
        </p:grpSp>
      </p:grpSp>
      <p:cxnSp>
        <p:nvCxnSpPr>
          <p:cNvPr id="18" name="直接连接符 17"/>
          <p:cNvCxnSpPr/>
          <p:nvPr/>
        </p:nvCxnSpPr>
        <p:spPr>
          <a:xfrm flipH="1">
            <a:off x="6127089" y="4147603"/>
            <a:ext cx="305181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2625619" y="1855902"/>
            <a:ext cx="3122008"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16840" y="57785"/>
            <a:ext cx="2084070" cy="922020"/>
          </a:xfrm>
          <a:prstGeom prst="rect">
            <a:avLst/>
          </a:prstGeom>
          <a:noFill/>
          <a:ln>
            <a:noFill/>
          </a:ln>
        </p:spPr>
        <p:txBody>
          <a:bodyPr wrap="square" rtlCol="0" anchor="t">
            <a:spAutoFit/>
          </a:bodyPr>
          <a:p>
            <a:pPr algn="ctr"/>
            <a:r>
              <a:rPr lang="en-US" altLang="zh-CN" sz="5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WHAT</a:t>
            </a:r>
            <a:endParaRPr lang="en-US" altLang="zh-CN" sz="5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文本框 2"/>
          <p:cNvSpPr txBox="1"/>
          <p:nvPr/>
        </p:nvSpPr>
        <p:spPr>
          <a:xfrm>
            <a:off x="2303780" y="1188085"/>
            <a:ext cx="1550670" cy="337185"/>
          </a:xfrm>
          <a:prstGeom prst="rect">
            <a:avLst/>
          </a:prstGeom>
          <a:noFill/>
        </p:spPr>
        <p:txBody>
          <a:bodyPr wrap="square" rtlCol="0">
            <a:spAutoFit/>
          </a:bodyPr>
          <a:p>
            <a:r>
              <a:rPr lang="zh-CN" altLang="en-US" sz="1600" b="1" dirty="0">
                <a:solidFill>
                  <a:schemeClr val="bg1"/>
                </a:solidFill>
                <a:latin typeface="Microsoft JhengHei UI Light" panose="020B0304030504040204" pitchFamily="34" charset="-120"/>
                <a:ea typeface="宋体" panose="02010600030101010101" pitchFamily="2" charset="-122"/>
                <a:sym typeface="+mn-ea"/>
              </a:rPr>
              <a:t>技术创新</a:t>
            </a:r>
            <a:endParaRPr lang="zh-CN" altLang="en-US" sz="1600" b="1" dirty="0">
              <a:solidFill>
                <a:schemeClr val="bg1"/>
              </a:solidFill>
              <a:latin typeface="Microsoft JhengHei UI Light" panose="020B0304030504040204" pitchFamily="34" charset="-120"/>
              <a:ea typeface="宋体" panose="02010600030101010101" pitchFamily="2" charset="-122"/>
              <a:sym typeface="+mn-ea"/>
            </a:endParaRPr>
          </a:p>
        </p:txBody>
      </p:sp>
      <p:sp>
        <p:nvSpPr>
          <p:cNvPr id="4" name="文本框 3"/>
          <p:cNvSpPr txBox="1"/>
          <p:nvPr/>
        </p:nvSpPr>
        <p:spPr>
          <a:xfrm>
            <a:off x="133501" y="1283553"/>
            <a:ext cx="2037178" cy="2245360"/>
          </a:xfrm>
          <a:prstGeom prst="rect">
            <a:avLst/>
          </a:prstGeom>
          <a:noFill/>
        </p:spPr>
        <p:txBody>
          <a:bodyPr wrap="square" rtlCol="0">
            <a:spAutoFit/>
          </a:bodyPr>
          <a:p>
            <a:r>
              <a:rPr lang="zh-CN" altLang="en-US" sz="1400" dirty="0">
                <a:solidFill>
                  <a:schemeClr val="bg1"/>
                </a:solidFill>
                <a:latin typeface="造字工房悦黑体验版细体" pitchFamily="50" charset="-122"/>
                <a:ea typeface="造字工房悦黑体验版细体" pitchFamily="50" charset="-122"/>
              </a:rPr>
              <a:t>学习其他公司创新点，并作为自己的攻克点，取其精华去其糟粕，不断壮大自己的产品，如语音播报，双分区双</a:t>
            </a:r>
            <a:r>
              <a:rPr lang="en-US" altLang="zh-CN" sz="1400" dirty="0">
                <a:solidFill>
                  <a:schemeClr val="bg1"/>
                </a:solidFill>
                <a:latin typeface="造字工房悦黑体验版细体" pitchFamily="50" charset="-122"/>
                <a:ea typeface="造字工房悦黑体验版细体" pitchFamily="50" charset="-122"/>
              </a:rPr>
              <a:t>kernel</a:t>
            </a:r>
            <a:r>
              <a:rPr lang="zh-CN" altLang="en-US" sz="1400" dirty="0">
                <a:solidFill>
                  <a:schemeClr val="bg1"/>
                </a:solidFill>
                <a:latin typeface="造字工房悦黑体验版细体" pitchFamily="50" charset="-122"/>
                <a:ea typeface="造字工房悦黑体验版细体" pitchFamily="50" charset="-122"/>
              </a:rPr>
              <a:t>提供稳定性，用户空间，系统空间，</a:t>
            </a:r>
            <a:r>
              <a:rPr lang="en-US" altLang="zh-CN" sz="1400" dirty="0">
                <a:solidFill>
                  <a:schemeClr val="bg1"/>
                </a:solidFill>
                <a:latin typeface="造字工房悦黑体验版细体" pitchFamily="50" charset="-122"/>
                <a:ea typeface="造字工房悦黑体验版细体" pitchFamily="50" charset="-122"/>
              </a:rPr>
              <a:t>uboot</a:t>
            </a:r>
            <a:r>
              <a:rPr lang="zh-CN" altLang="en-US" sz="1400" dirty="0">
                <a:solidFill>
                  <a:schemeClr val="bg1"/>
                </a:solidFill>
                <a:latin typeface="造字工房悦黑体验版细体" pitchFamily="50" charset="-122"/>
                <a:ea typeface="造字工房悦黑体验版细体" pitchFamily="50" charset="-122"/>
              </a:rPr>
              <a:t>之间的信息交互，</a:t>
            </a:r>
            <a:r>
              <a:rPr lang="en-US" altLang="zh-CN" sz="1400" dirty="0">
                <a:solidFill>
                  <a:schemeClr val="bg1"/>
                </a:solidFill>
                <a:latin typeface="造字工房悦黑体验版细体" pitchFamily="50" charset="-122"/>
                <a:ea typeface="造字工房悦黑体验版细体" pitchFamily="50" charset="-122"/>
              </a:rPr>
              <a:t>uboot</a:t>
            </a:r>
            <a:r>
              <a:rPr lang="zh-CN" altLang="en-US" sz="1400" dirty="0">
                <a:solidFill>
                  <a:schemeClr val="bg1"/>
                </a:solidFill>
                <a:latin typeface="造字工房悦黑体验版细体" pitchFamily="50" charset="-122"/>
                <a:ea typeface="造字工房悦黑体验版细体" pitchFamily="50" charset="-122"/>
              </a:rPr>
              <a:t>阶段的网页，</a:t>
            </a:r>
            <a:r>
              <a:rPr lang="en-US" altLang="zh-CN" sz="1400" dirty="0">
                <a:solidFill>
                  <a:schemeClr val="bg1"/>
                </a:solidFill>
                <a:latin typeface="造字工房悦黑体验版细体" pitchFamily="50" charset="-122"/>
                <a:ea typeface="造字工房悦黑体验版细体" pitchFamily="50" charset="-122"/>
              </a:rPr>
              <a:t>ftp</a:t>
            </a:r>
            <a:r>
              <a:rPr lang="zh-CN" altLang="en-US" sz="1400" dirty="0">
                <a:solidFill>
                  <a:schemeClr val="bg1"/>
                </a:solidFill>
                <a:latin typeface="造字工房悦黑体验版细体" pitchFamily="50" charset="-122"/>
                <a:ea typeface="造字工房悦黑体验版细体" pitchFamily="50" charset="-122"/>
              </a:rPr>
              <a:t>架设等</a:t>
            </a:r>
            <a:endParaRPr lang="zh-CN" altLang="en-US" sz="1400" dirty="0">
              <a:solidFill>
                <a:schemeClr val="bg1"/>
              </a:solidFill>
              <a:latin typeface="造字工房悦黑体验版细体" pitchFamily="50" charset="-122"/>
              <a:ea typeface="造字工房悦黑体验版细体" pitchFamily="50" charset="-122"/>
            </a:endParaRPr>
          </a:p>
        </p:txBody>
      </p:sp>
      <p:sp>
        <p:nvSpPr>
          <p:cNvPr id="41" name="文本框 40"/>
          <p:cNvSpPr txBox="1"/>
          <p:nvPr/>
        </p:nvSpPr>
        <p:spPr>
          <a:xfrm>
            <a:off x="5321300" y="902970"/>
            <a:ext cx="1950720" cy="583565"/>
          </a:xfrm>
          <a:prstGeom prst="rect">
            <a:avLst/>
          </a:prstGeom>
          <a:noFill/>
        </p:spPr>
        <p:txBody>
          <a:bodyPr wrap="square" rtlCol="0">
            <a:spAutoFit/>
          </a:bodyPr>
          <a:p>
            <a:r>
              <a:rPr lang="zh-CN" altLang="en-US" sz="1600" dirty="0">
                <a:solidFill>
                  <a:schemeClr val="bg1"/>
                </a:solidFill>
                <a:latin typeface="Microsoft JhengHei UI Light" panose="020B0304030504040204" pitchFamily="34" charset="-120"/>
                <a:ea typeface="宋体" panose="02010600030101010101" pitchFamily="2" charset="-122"/>
                <a:sym typeface="+mn-ea"/>
              </a:rPr>
              <a:t>驱动整合</a:t>
            </a:r>
            <a:endParaRPr lang="zh-CN" altLang="en-US" sz="1600" dirty="0">
              <a:solidFill>
                <a:schemeClr val="bg1"/>
              </a:solidFill>
              <a:latin typeface="Microsoft JhengHei UI Light" panose="020B0304030504040204" pitchFamily="34" charset="-120"/>
              <a:ea typeface="宋体" panose="02010600030101010101" pitchFamily="2" charset="-122"/>
              <a:sym typeface="+mn-ea"/>
            </a:endParaRPr>
          </a:p>
          <a:p>
            <a:endParaRPr lang="zh-CN" altLang="en-US" sz="1600" b="1" dirty="0">
              <a:latin typeface="造字工房悦黑体验版细体" pitchFamily="50" charset="-122"/>
              <a:ea typeface="造字工房悦黑体验版细体" pitchFamily="50" charset="-122"/>
            </a:endParaRPr>
          </a:p>
        </p:txBody>
      </p:sp>
      <p:sp>
        <p:nvSpPr>
          <p:cNvPr id="16" name="文本框 15"/>
          <p:cNvSpPr txBox="1"/>
          <p:nvPr/>
        </p:nvSpPr>
        <p:spPr>
          <a:xfrm>
            <a:off x="6247130" y="171450"/>
            <a:ext cx="2465705" cy="3322955"/>
          </a:xfrm>
          <a:prstGeom prst="rect">
            <a:avLst/>
          </a:prstGeom>
          <a:noFill/>
        </p:spPr>
        <p:txBody>
          <a:bodyPr wrap="square" rtlCol="0">
            <a:spAutoFit/>
          </a:bodyPr>
          <a:p>
            <a:pPr algn="l"/>
            <a:r>
              <a:rPr lang="zh-CN" altLang="en-US" sz="1400" dirty="0">
                <a:solidFill>
                  <a:schemeClr val="bg1"/>
                </a:solidFill>
                <a:latin typeface="造字工房悦黑体验版细体" pitchFamily="50" charset="-122"/>
                <a:ea typeface="造字工房悦黑体验版细体" pitchFamily="50" charset="-122"/>
                <a:sym typeface="+mn-ea"/>
              </a:rPr>
              <a:t>将</a:t>
            </a:r>
            <a:r>
              <a:rPr lang="en-US" altLang="zh-CN" sz="1400" dirty="0">
                <a:solidFill>
                  <a:schemeClr val="bg1"/>
                </a:solidFill>
                <a:latin typeface="造字工房悦黑体验版细体" pitchFamily="50" charset="-122"/>
                <a:ea typeface="造字工房悦黑体验版细体" pitchFamily="50" charset="-122"/>
                <a:sym typeface="+mn-ea"/>
              </a:rPr>
              <a:t>arm</a:t>
            </a:r>
            <a:r>
              <a:rPr lang="zh-CN" altLang="en-US" sz="1400" dirty="0">
                <a:solidFill>
                  <a:schemeClr val="bg1"/>
                </a:solidFill>
                <a:latin typeface="造字工房悦黑体验版细体" pitchFamily="50" charset="-122"/>
                <a:ea typeface="造字工房悦黑体验版细体" pitchFamily="50" charset="-122"/>
                <a:sym typeface="+mn-ea"/>
              </a:rPr>
              <a:t>单片机类，</a:t>
            </a:r>
            <a:r>
              <a:rPr lang="en-US" altLang="zh-CN" sz="1400" dirty="0">
                <a:solidFill>
                  <a:schemeClr val="bg1"/>
                </a:solidFill>
                <a:latin typeface="造字工房悦黑体验版细体" pitchFamily="50" charset="-122"/>
                <a:ea typeface="造字工房悦黑体验版细体" pitchFamily="50" charset="-122"/>
                <a:sym typeface="+mn-ea"/>
              </a:rPr>
              <a:t>LT500</a:t>
            </a:r>
            <a:r>
              <a:rPr lang="zh-CN" altLang="en-US" sz="1400" dirty="0">
                <a:solidFill>
                  <a:schemeClr val="bg1"/>
                </a:solidFill>
                <a:latin typeface="造字工房悦黑体验版细体" pitchFamily="50" charset="-122"/>
                <a:ea typeface="造字工房悦黑体验版细体" pitchFamily="50" charset="-122"/>
                <a:sym typeface="+mn-ea"/>
              </a:rPr>
              <a:t>，无人船，无人机，</a:t>
            </a:r>
            <a:r>
              <a:rPr lang="en-US" altLang="zh-CN" sz="1400" dirty="0">
                <a:solidFill>
                  <a:schemeClr val="bg1"/>
                </a:solidFill>
                <a:latin typeface="造字工房悦黑体验版细体" pitchFamily="50" charset="-122"/>
                <a:ea typeface="造字工房悦黑体验版细体" pitchFamily="50" charset="-122"/>
                <a:sym typeface="+mn-ea"/>
              </a:rPr>
              <a:t>mtk</a:t>
            </a:r>
            <a:r>
              <a:rPr lang="zh-CN" altLang="en-US" sz="1400" dirty="0">
                <a:solidFill>
                  <a:schemeClr val="bg1"/>
                </a:solidFill>
                <a:latin typeface="造字工房悦黑体验版细体" pitchFamily="50" charset="-122"/>
                <a:ea typeface="造字工房悦黑体验版细体" pitchFamily="50" charset="-122"/>
                <a:sym typeface="+mn-ea"/>
              </a:rPr>
              <a:t>，</a:t>
            </a:r>
            <a:r>
              <a:rPr lang="en-US" altLang="zh-CN" sz="1400" dirty="0">
                <a:solidFill>
                  <a:schemeClr val="bg1"/>
                </a:solidFill>
                <a:latin typeface="造字工房悦黑体验版细体" pitchFamily="50" charset="-122"/>
                <a:ea typeface="造字工房悦黑体验版细体" pitchFamily="50" charset="-122"/>
                <a:sym typeface="+mn-ea"/>
              </a:rPr>
              <a:t>nuc970</a:t>
            </a:r>
            <a:r>
              <a:rPr lang="zh-CN" altLang="en-US" sz="1400" dirty="0">
                <a:solidFill>
                  <a:schemeClr val="bg1"/>
                </a:solidFill>
                <a:latin typeface="造字工房悦黑体验版细体" pitchFamily="50" charset="-122"/>
                <a:ea typeface="造字工房悦黑体验版细体" pitchFamily="50" charset="-122"/>
                <a:sym typeface="+mn-ea"/>
              </a:rPr>
              <a:t>等所有有系统和驱动的相关项目的驱动全部化为驱动类，形成公司完善的系统驱动体系</a:t>
            </a:r>
            <a:endParaRPr lang="zh-CN" altLang="en-US" sz="1400" dirty="0">
              <a:solidFill>
                <a:schemeClr val="bg1"/>
              </a:solidFill>
              <a:latin typeface="造字工房悦黑体验版细体" pitchFamily="50" charset="-122"/>
              <a:ea typeface="造字工房悦黑体验版细体" pitchFamily="50" charset="-122"/>
            </a:endParaRPr>
          </a:p>
          <a:p>
            <a:pPr algn="l"/>
            <a:r>
              <a:rPr lang="zh-CN" altLang="en-US" sz="1400" dirty="0">
                <a:solidFill>
                  <a:schemeClr val="bg1"/>
                </a:solidFill>
                <a:latin typeface="造字工房悦黑体验版细体" pitchFamily="50" charset="-122"/>
                <a:ea typeface="造字工房悦黑体验版细体" pitchFamily="50" charset="-122"/>
                <a:sym typeface="+mn-ea"/>
              </a:rPr>
              <a:t>将板卡驱动中关于异常断电等异常处理机制整合到现有接收机系统中，其他完备的接收机内容也可以与板卡的相结合，做到强强增加，同时做好板卡和接收机升级机制的兼容，为之后的一体化做好准备工作</a:t>
            </a:r>
            <a:endParaRPr lang="zh-CN" altLang="en-US" sz="1400" dirty="0">
              <a:solidFill>
                <a:schemeClr val="bg1"/>
              </a:solidFill>
              <a:latin typeface="造字工房悦黑体验版细体" pitchFamily="50" charset="-122"/>
              <a:ea typeface="造字工房悦黑体验版细体" pitchFamily="50" charset="-122"/>
            </a:endParaRPr>
          </a:p>
          <a:p>
            <a:pPr algn="l"/>
            <a:endParaRPr lang="zh-CN" altLang="en-US" sz="1400" dirty="0">
              <a:solidFill>
                <a:schemeClr val="bg1"/>
              </a:solidFill>
              <a:latin typeface="造字工房悦黑体验版细体" pitchFamily="50" charset="-122"/>
              <a:ea typeface="造字工房悦黑体验版细体" pitchFamily="50" charset="-122"/>
            </a:endParaRPr>
          </a:p>
        </p:txBody>
      </p:sp>
      <p:sp>
        <p:nvSpPr>
          <p:cNvPr id="17" name="文本框 16"/>
          <p:cNvSpPr txBox="1"/>
          <p:nvPr/>
        </p:nvSpPr>
        <p:spPr>
          <a:xfrm>
            <a:off x="1922145" y="4387850"/>
            <a:ext cx="1550670" cy="583565"/>
          </a:xfrm>
          <a:prstGeom prst="rect">
            <a:avLst/>
          </a:prstGeom>
          <a:noFill/>
        </p:spPr>
        <p:txBody>
          <a:bodyPr wrap="square" rtlCol="0">
            <a:spAutoFit/>
          </a:bodyPr>
          <a:p>
            <a:r>
              <a:rPr lang="zh-CN" altLang="en-US" sz="1600" dirty="0">
                <a:solidFill>
                  <a:schemeClr val="bg1"/>
                </a:solidFill>
                <a:latin typeface="Microsoft JhengHei UI Light" panose="020B0304030504040204" pitchFamily="34" charset="-120"/>
                <a:ea typeface="宋体" panose="02010600030101010101" pitchFamily="2" charset="-122"/>
                <a:sym typeface="+mn-ea"/>
              </a:rPr>
              <a:t>系统稳定</a:t>
            </a:r>
            <a:endParaRPr lang="zh-CN" altLang="en-US" sz="1600" dirty="0">
              <a:solidFill>
                <a:schemeClr val="bg1"/>
              </a:solidFill>
              <a:latin typeface="Microsoft JhengHei UI Light" panose="020B0304030504040204" pitchFamily="34" charset="-120"/>
              <a:ea typeface="宋体" panose="02010600030101010101" pitchFamily="2" charset="-122"/>
              <a:sym typeface="+mn-ea"/>
            </a:endParaRPr>
          </a:p>
          <a:p>
            <a:endParaRPr lang="zh-CN" altLang="en-US" sz="1600" b="1" dirty="0">
              <a:latin typeface="造字工房悦黑体验版细体" pitchFamily="50" charset="-122"/>
              <a:ea typeface="造字工房悦黑体验版细体" pitchFamily="50" charset="-122"/>
            </a:endParaRPr>
          </a:p>
        </p:txBody>
      </p:sp>
      <p:sp>
        <p:nvSpPr>
          <p:cNvPr id="21" name="文本框 20"/>
          <p:cNvSpPr txBox="1"/>
          <p:nvPr/>
        </p:nvSpPr>
        <p:spPr>
          <a:xfrm>
            <a:off x="2661436" y="2758964"/>
            <a:ext cx="2474089" cy="1383665"/>
          </a:xfrm>
          <a:prstGeom prst="rect">
            <a:avLst/>
          </a:prstGeom>
          <a:noFill/>
        </p:spPr>
        <p:txBody>
          <a:bodyPr wrap="square" rtlCol="0">
            <a:spAutoFit/>
          </a:bodyPr>
          <a:p>
            <a:r>
              <a:rPr lang="zh-CN" altLang="en-US" sz="1400" dirty="0">
                <a:solidFill>
                  <a:schemeClr val="bg1"/>
                </a:solidFill>
                <a:latin typeface="造字工房悦黑体验版细体" pitchFamily="50" charset="-122"/>
                <a:ea typeface="造字工房悦黑体验版细体" pitchFamily="50" charset="-122"/>
              </a:rPr>
              <a:t>解决</a:t>
            </a:r>
            <a:r>
              <a:rPr lang="en-US" altLang="zh-CN" sz="1400" dirty="0">
                <a:solidFill>
                  <a:schemeClr val="bg1"/>
                </a:solidFill>
                <a:latin typeface="造字工房悦黑体验版细体" pitchFamily="50" charset="-122"/>
                <a:ea typeface="造字工房悦黑体验版细体" pitchFamily="50" charset="-122"/>
              </a:rPr>
              <a:t>n72</a:t>
            </a:r>
            <a:r>
              <a:rPr lang="zh-CN" altLang="en-US" sz="1400" dirty="0">
                <a:solidFill>
                  <a:schemeClr val="bg1"/>
                </a:solidFill>
                <a:latin typeface="造字工房悦黑体验版细体" pitchFamily="50" charset="-122"/>
                <a:ea typeface="造字工房悦黑体验版细体" pitchFamily="50" charset="-122"/>
              </a:rPr>
              <a:t>系列网络的稳定性兼容性问题，在</a:t>
            </a:r>
            <a:r>
              <a:rPr lang="en-US" altLang="zh-CN" sz="1400" dirty="0">
                <a:solidFill>
                  <a:schemeClr val="bg1"/>
                </a:solidFill>
                <a:latin typeface="造字工房悦黑体验版细体" pitchFamily="50" charset="-122"/>
                <a:ea typeface="造字工房悦黑体验版细体" pitchFamily="50" charset="-122"/>
              </a:rPr>
              <a:t>imx287</a:t>
            </a:r>
            <a:r>
              <a:rPr lang="zh-CN" altLang="en-US" sz="1400" dirty="0">
                <a:solidFill>
                  <a:schemeClr val="bg1"/>
                </a:solidFill>
                <a:latin typeface="造字工房悦黑体验版细体" pitchFamily="50" charset="-122"/>
                <a:ea typeface="造字工房悦黑体验版细体" pitchFamily="50" charset="-122"/>
              </a:rPr>
              <a:t>系列最新的系统上移植我们现有的设备相关驱动，彻底解决稳定性问题</a:t>
            </a:r>
            <a:endParaRPr lang="zh-CN" altLang="en-US" sz="1400" dirty="0">
              <a:solidFill>
                <a:schemeClr val="bg1"/>
              </a:solidFill>
              <a:latin typeface="造字工房悦黑体验版细体" pitchFamily="50" charset="-122"/>
              <a:ea typeface="造字工房悦黑体验版细体" pitchFamily="50" charset="-122"/>
            </a:endParaRPr>
          </a:p>
          <a:p>
            <a:pPr algn="l"/>
            <a:endParaRPr lang="zh-CN" altLang="en-US" sz="1400" dirty="0">
              <a:solidFill>
                <a:schemeClr val="bg1"/>
              </a:solidFill>
              <a:latin typeface="造字工房悦黑体验版细体" pitchFamily="50" charset="-122"/>
              <a:ea typeface="造字工房悦黑体验版细体" pitchFamily="50" charset="-122"/>
            </a:endParaRPr>
          </a:p>
        </p:txBody>
      </p:sp>
      <p:sp>
        <p:nvSpPr>
          <p:cNvPr id="24" name="文本框 23"/>
          <p:cNvSpPr txBox="1"/>
          <p:nvPr/>
        </p:nvSpPr>
        <p:spPr>
          <a:xfrm>
            <a:off x="6127115" y="3804285"/>
            <a:ext cx="1550670" cy="583565"/>
          </a:xfrm>
          <a:prstGeom prst="rect">
            <a:avLst/>
          </a:prstGeom>
          <a:noFill/>
        </p:spPr>
        <p:txBody>
          <a:bodyPr wrap="square" rtlCol="0">
            <a:spAutoFit/>
          </a:bodyPr>
          <a:p>
            <a:r>
              <a:rPr lang="zh-CN" altLang="en-US" sz="1600" dirty="0">
                <a:solidFill>
                  <a:schemeClr val="bg1"/>
                </a:solidFill>
                <a:latin typeface="Microsoft JhengHei UI Light" panose="020B0304030504040204" pitchFamily="34" charset="-120"/>
                <a:ea typeface="宋体" panose="02010600030101010101" pitchFamily="2" charset="-122"/>
                <a:sym typeface="+mn-ea"/>
              </a:rPr>
              <a:t>系统优化</a:t>
            </a:r>
            <a:endParaRPr lang="zh-CN" altLang="en-US" sz="1600" dirty="0">
              <a:solidFill>
                <a:schemeClr val="bg1"/>
              </a:solidFill>
              <a:latin typeface="Microsoft JhengHei UI Light" panose="020B0304030504040204" pitchFamily="34" charset="-120"/>
              <a:ea typeface="宋体" panose="02010600030101010101" pitchFamily="2" charset="-122"/>
              <a:sym typeface="+mn-ea"/>
            </a:endParaRPr>
          </a:p>
          <a:p>
            <a:endParaRPr lang="zh-CN" altLang="en-US" sz="1600" b="1" dirty="0">
              <a:latin typeface="造字工房悦黑体验版细体" pitchFamily="50" charset="-122"/>
              <a:ea typeface="造字工房悦黑体验版细体" pitchFamily="50" charset="-122"/>
            </a:endParaRPr>
          </a:p>
        </p:txBody>
      </p:sp>
      <p:sp>
        <p:nvSpPr>
          <p:cNvPr id="25" name="文本框 24"/>
          <p:cNvSpPr txBox="1"/>
          <p:nvPr/>
        </p:nvSpPr>
        <p:spPr>
          <a:xfrm>
            <a:off x="4003040" y="4406900"/>
            <a:ext cx="4467225" cy="645160"/>
          </a:xfrm>
          <a:prstGeom prst="rect">
            <a:avLst/>
          </a:prstGeom>
          <a:noFill/>
        </p:spPr>
        <p:txBody>
          <a:bodyPr wrap="none" rtlCol="0">
            <a:spAutoFit/>
          </a:bodyPr>
          <a:p>
            <a:r>
              <a:rPr lang="en-US" altLang="zh-CN">
                <a:solidFill>
                  <a:schemeClr val="bg1"/>
                </a:solidFill>
              </a:rPr>
              <a:t>      </a:t>
            </a:r>
            <a:r>
              <a:rPr lang="zh-CN" altLang="en-US">
                <a:solidFill>
                  <a:schemeClr val="bg1"/>
                </a:solidFill>
              </a:rPr>
              <a:t>系统裁剪移植优化，</a:t>
            </a:r>
            <a:r>
              <a:rPr lang="en-US" altLang="zh-CN">
                <a:solidFill>
                  <a:schemeClr val="bg1"/>
                </a:solidFill>
              </a:rPr>
              <a:t>fastboot</a:t>
            </a:r>
            <a:r>
              <a:rPr lang="zh-CN" altLang="en-US">
                <a:solidFill>
                  <a:schemeClr val="bg1"/>
                </a:solidFill>
              </a:rPr>
              <a:t>技术学习，</a:t>
            </a:r>
            <a:endParaRPr lang="zh-CN" altLang="en-US">
              <a:solidFill>
                <a:schemeClr val="bg1"/>
              </a:solidFill>
            </a:endParaRPr>
          </a:p>
          <a:p>
            <a:r>
              <a:rPr lang="en-US" altLang="zh-CN">
                <a:solidFill>
                  <a:schemeClr val="bg1"/>
                </a:solidFill>
              </a:rPr>
              <a:t>kernel</a:t>
            </a:r>
            <a:r>
              <a:rPr lang="zh-CN" altLang="en-US">
                <a:solidFill>
                  <a:schemeClr val="bg1"/>
                </a:solidFill>
              </a:rPr>
              <a:t>调试技巧学习</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699">
        <p:push dir="u"/>
      </p:transition>
    </mc:Choice>
    <mc:Fallback>
      <p:transition spd="med">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1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2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1000" fill="hold"/>
                                        <p:tgtEl>
                                          <p:spTgt spid="10"/>
                                        </p:tgtEl>
                                        <p:attrNameLst>
                                          <p:attrName>ppt_w</p:attrName>
                                        </p:attrNameLst>
                                      </p:cBhvr>
                                      <p:tavLst>
                                        <p:tav tm="0">
                                          <p:val>
                                            <p:fltVal val="0"/>
                                          </p:val>
                                        </p:tav>
                                        <p:tav tm="100000">
                                          <p:val>
                                            <p:strVal val="#ppt_w"/>
                                          </p:val>
                                        </p:tav>
                                      </p:tavLst>
                                    </p:anim>
                                    <p:anim calcmode="lin" valueType="num">
                                      <p:cBhvr>
                                        <p:cTn id="13" dur="1000" fill="hold"/>
                                        <p:tgtEl>
                                          <p:spTgt spid="10"/>
                                        </p:tgtEl>
                                        <p:attrNameLst>
                                          <p:attrName>ppt_h</p:attrName>
                                        </p:attrNameLst>
                                      </p:cBhvr>
                                      <p:tavLst>
                                        <p:tav tm="0">
                                          <p:val>
                                            <p:fltVal val="0"/>
                                          </p:val>
                                        </p:tav>
                                        <p:tav tm="100000">
                                          <p:val>
                                            <p:strVal val="#ppt_h"/>
                                          </p:val>
                                        </p:tav>
                                      </p:tavLst>
                                    </p:anim>
                                    <p:animEffect transition="in" filter="fade">
                                      <p:cBhvr>
                                        <p:cTn id="14" dur="1000"/>
                                        <p:tgtEl>
                                          <p:spTgt spid="10"/>
                                        </p:tgtEl>
                                      </p:cBhvr>
                                    </p:animEffect>
                                  </p:childTnLst>
                                </p:cTn>
                              </p:par>
                            </p:childTnLst>
                          </p:cTn>
                        </p:par>
                        <p:par>
                          <p:cTn id="15" fill="hold">
                            <p:stCondLst>
                              <p:cond delay="1200"/>
                            </p:stCondLst>
                            <p:childTnLst>
                              <p:par>
                                <p:cTn id="16" presetID="23" presetClass="entr" presetSubtype="16" fill="hold" grpId="0" nodeType="afterEffect">
                                  <p:stCondLst>
                                    <p:cond delay="0"/>
                                  </p:stCondLst>
                                  <p:iterate type="lt">
                                    <p:tmPct val="10000"/>
                                  </p:iterate>
                                  <p:childTnLst>
                                    <p:set>
                                      <p:cBhvr>
                                        <p:cTn id="17" dur="1" fill="hold">
                                          <p:stCondLst>
                                            <p:cond delay="0"/>
                                          </p:stCondLst>
                                        </p:cTn>
                                        <p:tgtEl>
                                          <p:spTgt spid="41"/>
                                        </p:tgtEl>
                                        <p:attrNameLst>
                                          <p:attrName>style.visibility</p:attrName>
                                        </p:attrNameLst>
                                      </p:cBhvr>
                                      <p:to>
                                        <p:strVal val="visible"/>
                                      </p:to>
                                    </p:set>
                                    <p:anim calcmode="lin" valueType="num">
                                      <p:cBhvr>
                                        <p:cTn id="18" dur="500" fill="hold"/>
                                        <p:tgtEl>
                                          <p:spTgt spid="41"/>
                                        </p:tgtEl>
                                        <p:attrNameLst>
                                          <p:attrName>ppt_w</p:attrName>
                                        </p:attrNameLst>
                                      </p:cBhvr>
                                      <p:tavLst>
                                        <p:tav tm="0">
                                          <p:val>
                                            <p:fltVal val="0"/>
                                          </p:val>
                                        </p:tav>
                                        <p:tav tm="100000">
                                          <p:val>
                                            <p:strVal val="#ppt_w"/>
                                          </p:val>
                                        </p:tav>
                                      </p:tavLst>
                                    </p:anim>
                                    <p:anim calcmode="lin" valueType="num">
                                      <p:cBhvr>
                                        <p:cTn id="19" dur="500" fill="hold"/>
                                        <p:tgtEl>
                                          <p:spTgt spid="41"/>
                                        </p:tgtEl>
                                        <p:attrNameLst>
                                          <p:attrName>ppt_h</p:attrName>
                                        </p:attrNameLst>
                                      </p:cBhvr>
                                      <p:tavLst>
                                        <p:tav tm="0">
                                          <p:val>
                                            <p:fltVal val="0"/>
                                          </p:val>
                                        </p:tav>
                                        <p:tav tm="100000">
                                          <p:val>
                                            <p:strVal val="#ppt_h"/>
                                          </p:val>
                                        </p:tav>
                                      </p:tavLst>
                                    </p:anim>
                                  </p:childTnLst>
                                </p:cTn>
                              </p:par>
                            </p:childTnLst>
                          </p:cTn>
                        </p:par>
                        <p:par>
                          <p:cTn id="20" fill="hold">
                            <p:stCondLst>
                              <p:cond delay="1850"/>
                            </p:stCondLst>
                            <p:childTnLst>
                              <p:par>
                                <p:cTn id="21" presetID="23" presetClass="entr" presetSubtype="16"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right)">
                                      <p:cBhvr>
                                        <p:cTn id="29" dur="10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100"/>
                                  </p:stCondLst>
                                  <p:childTnLst>
                                    <p:set>
                                      <p:cBhvr>
                                        <p:cTn id="33" dur="1" fill="hold">
                                          <p:stCondLst>
                                            <p:cond delay="0"/>
                                          </p:stCondLst>
                                        </p:cTn>
                                        <p:tgtEl>
                                          <p:spTgt spid="5"/>
                                        </p:tgtEl>
                                        <p:attrNameLst>
                                          <p:attrName>style.visibility</p:attrName>
                                        </p:attrNameLst>
                                      </p:cBhvr>
                                      <p:to>
                                        <p:strVal val="visible"/>
                                      </p:to>
                                    </p:set>
                                    <p:anim calcmode="lin" valueType="num">
                                      <p:cBhvr>
                                        <p:cTn id="34" dur="1000" fill="hold"/>
                                        <p:tgtEl>
                                          <p:spTgt spid="5"/>
                                        </p:tgtEl>
                                        <p:attrNameLst>
                                          <p:attrName>ppt_w</p:attrName>
                                        </p:attrNameLst>
                                      </p:cBhvr>
                                      <p:tavLst>
                                        <p:tav tm="0">
                                          <p:val>
                                            <p:fltVal val="0"/>
                                          </p:val>
                                        </p:tav>
                                        <p:tav tm="100000">
                                          <p:val>
                                            <p:strVal val="#ppt_w"/>
                                          </p:val>
                                        </p:tav>
                                      </p:tavLst>
                                    </p:anim>
                                    <p:anim calcmode="lin" valueType="num">
                                      <p:cBhvr>
                                        <p:cTn id="35" dur="1000" fill="hold"/>
                                        <p:tgtEl>
                                          <p:spTgt spid="5"/>
                                        </p:tgtEl>
                                        <p:attrNameLst>
                                          <p:attrName>ppt_h</p:attrName>
                                        </p:attrNameLst>
                                      </p:cBhvr>
                                      <p:tavLst>
                                        <p:tav tm="0">
                                          <p:val>
                                            <p:fltVal val="0"/>
                                          </p:val>
                                        </p:tav>
                                        <p:tav tm="100000">
                                          <p:val>
                                            <p:strVal val="#ppt_h"/>
                                          </p:val>
                                        </p:tav>
                                      </p:tavLst>
                                    </p:anim>
                                    <p:animEffect transition="in" filter="fade">
                                      <p:cBhvr>
                                        <p:cTn id="36" dur="1000"/>
                                        <p:tgtEl>
                                          <p:spTgt spid="5"/>
                                        </p:tgtEl>
                                      </p:cBhvr>
                                    </p:animEffect>
                                  </p:childTnLst>
                                </p:cTn>
                              </p:par>
                            </p:childTnLst>
                          </p:cTn>
                        </p:par>
                        <p:par>
                          <p:cTn id="37" fill="hold">
                            <p:stCondLst>
                              <p:cond delay="1100"/>
                            </p:stCondLst>
                            <p:childTnLst>
                              <p:par>
                                <p:cTn id="38" presetID="23" presetClass="entr" presetSubtype="16" fill="hold" grpId="0" nodeType="afterEffect">
                                  <p:stCondLst>
                                    <p:cond delay="0"/>
                                  </p:stCondLst>
                                  <p:iterate type="lt">
                                    <p:tmPct val="10000"/>
                                  </p:iterate>
                                  <p:childTnLst>
                                    <p:set>
                                      <p:cBhvr>
                                        <p:cTn id="39" dur="1" fill="hold">
                                          <p:stCondLst>
                                            <p:cond delay="0"/>
                                          </p:stCondLst>
                                        </p:cTn>
                                        <p:tgtEl>
                                          <p:spTgt spid="3"/>
                                        </p:tgtEl>
                                        <p:attrNameLst>
                                          <p:attrName>style.visibility</p:attrName>
                                        </p:attrNameLst>
                                      </p:cBhvr>
                                      <p:to>
                                        <p:strVal val="visible"/>
                                      </p:to>
                                    </p:set>
                                    <p:anim calcmode="lin" valueType="num">
                                      <p:cBhvr>
                                        <p:cTn id="40" dur="500" fill="hold"/>
                                        <p:tgtEl>
                                          <p:spTgt spid="3"/>
                                        </p:tgtEl>
                                        <p:attrNameLst>
                                          <p:attrName>ppt_w</p:attrName>
                                        </p:attrNameLst>
                                      </p:cBhvr>
                                      <p:tavLst>
                                        <p:tav tm="0">
                                          <p:val>
                                            <p:fltVal val="0"/>
                                          </p:val>
                                        </p:tav>
                                        <p:tav tm="100000">
                                          <p:val>
                                            <p:strVal val="#ppt_w"/>
                                          </p:val>
                                        </p:tav>
                                      </p:tavLst>
                                    </p:anim>
                                    <p:anim calcmode="lin" valueType="num">
                                      <p:cBhvr>
                                        <p:cTn id="41" dur="500" fill="hold"/>
                                        <p:tgtEl>
                                          <p:spTgt spid="3"/>
                                        </p:tgtEl>
                                        <p:attrNameLst>
                                          <p:attrName>ppt_h</p:attrName>
                                        </p:attrNameLst>
                                      </p:cBhvr>
                                      <p:tavLst>
                                        <p:tav tm="0">
                                          <p:val>
                                            <p:fltVal val="0"/>
                                          </p:val>
                                        </p:tav>
                                        <p:tav tm="100000">
                                          <p:val>
                                            <p:strVal val="#ppt_h"/>
                                          </p:val>
                                        </p:tav>
                                      </p:tavLst>
                                    </p:anim>
                                  </p:childTnLst>
                                </p:cTn>
                              </p:par>
                            </p:childTnLst>
                          </p:cTn>
                        </p:par>
                        <p:par>
                          <p:cTn id="42" fill="hold">
                            <p:stCondLst>
                              <p:cond delay="1750"/>
                            </p:stCondLst>
                            <p:childTnLst>
                              <p:par>
                                <p:cTn id="43" presetID="23" presetClass="entr" presetSubtype="16" fill="hold" grpId="0" nodeType="after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p:cTn id="45" dur="500" fill="hold"/>
                                        <p:tgtEl>
                                          <p:spTgt spid="4"/>
                                        </p:tgtEl>
                                        <p:attrNameLst>
                                          <p:attrName>ppt_w</p:attrName>
                                        </p:attrNameLst>
                                      </p:cBhvr>
                                      <p:tavLst>
                                        <p:tav tm="0">
                                          <p:val>
                                            <p:fltVal val="0"/>
                                          </p:val>
                                        </p:tav>
                                        <p:tav tm="100000">
                                          <p:val>
                                            <p:strVal val="#ppt_w"/>
                                          </p:val>
                                        </p:tav>
                                      </p:tavLst>
                                    </p:anim>
                                    <p:anim calcmode="lin" valueType="num">
                                      <p:cBhvr>
                                        <p:cTn id="46"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up)">
                                      <p:cBhvr>
                                        <p:cTn id="51" dur="1000"/>
                                        <p:tgtEl>
                                          <p:spTgt spid="23"/>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200"/>
                                  </p:stCondLst>
                                  <p:childTnLst>
                                    <p:set>
                                      <p:cBhvr>
                                        <p:cTn id="55" dur="1" fill="hold">
                                          <p:stCondLst>
                                            <p:cond delay="0"/>
                                          </p:stCondLst>
                                        </p:cTn>
                                        <p:tgtEl>
                                          <p:spTgt spid="9"/>
                                        </p:tgtEl>
                                        <p:attrNameLst>
                                          <p:attrName>style.visibility</p:attrName>
                                        </p:attrNameLst>
                                      </p:cBhvr>
                                      <p:to>
                                        <p:strVal val="visible"/>
                                      </p:to>
                                    </p:set>
                                    <p:anim calcmode="lin" valueType="num">
                                      <p:cBhvr>
                                        <p:cTn id="56" dur="400" fill="hold"/>
                                        <p:tgtEl>
                                          <p:spTgt spid="9"/>
                                        </p:tgtEl>
                                        <p:attrNameLst>
                                          <p:attrName>ppt_w</p:attrName>
                                        </p:attrNameLst>
                                      </p:cBhvr>
                                      <p:tavLst>
                                        <p:tav tm="0">
                                          <p:val>
                                            <p:fltVal val="0"/>
                                          </p:val>
                                        </p:tav>
                                        <p:tav tm="100000">
                                          <p:val>
                                            <p:strVal val="#ppt_w"/>
                                          </p:val>
                                        </p:tav>
                                      </p:tavLst>
                                    </p:anim>
                                    <p:anim calcmode="lin" valueType="num">
                                      <p:cBhvr>
                                        <p:cTn id="57" dur="400" fill="hold"/>
                                        <p:tgtEl>
                                          <p:spTgt spid="9"/>
                                        </p:tgtEl>
                                        <p:attrNameLst>
                                          <p:attrName>ppt_h</p:attrName>
                                        </p:attrNameLst>
                                      </p:cBhvr>
                                      <p:tavLst>
                                        <p:tav tm="0">
                                          <p:val>
                                            <p:fltVal val="0"/>
                                          </p:val>
                                        </p:tav>
                                        <p:tav tm="100000">
                                          <p:val>
                                            <p:strVal val="#ppt_h"/>
                                          </p:val>
                                        </p:tav>
                                      </p:tavLst>
                                    </p:anim>
                                    <p:animEffect transition="in" filter="fade">
                                      <p:cBhvr>
                                        <p:cTn id="58" dur="400"/>
                                        <p:tgtEl>
                                          <p:spTgt spid="9"/>
                                        </p:tgtEl>
                                      </p:cBhvr>
                                    </p:animEffect>
                                  </p:childTnLst>
                                </p:cTn>
                              </p:par>
                            </p:childTnLst>
                          </p:cTn>
                        </p:par>
                        <p:par>
                          <p:cTn id="59" fill="hold">
                            <p:stCondLst>
                              <p:cond delay="700"/>
                            </p:stCondLst>
                            <p:childTnLst>
                              <p:par>
                                <p:cTn id="60" presetID="23" presetClass="entr" presetSubtype="16" fill="hold" grpId="0" nodeType="afterEffect">
                                  <p:stCondLst>
                                    <p:cond delay="0"/>
                                  </p:stCondLst>
                                  <p:iterate type="lt">
                                    <p:tmPct val="10000"/>
                                  </p:iterate>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childTnLst>
                                </p:cTn>
                              </p:par>
                            </p:childTnLst>
                          </p:cTn>
                        </p:par>
                        <p:par>
                          <p:cTn id="64" fill="hold">
                            <p:stCondLst>
                              <p:cond delay="1250"/>
                            </p:stCondLst>
                            <p:childTnLst>
                              <p:par>
                                <p:cTn id="65" presetID="23" presetClass="entr" presetSubtype="16"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p:cTn id="67" dur="500" fill="hold"/>
                                        <p:tgtEl>
                                          <p:spTgt spid="21"/>
                                        </p:tgtEl>
                                        <p:attrNameLst>
                                          <p:attrName>ppt_w</p:attrName>
                                        </p:attrNameLst>
                                      </p:cBhvr>
                                      <p:tavLst>
                                        <p:tav tm="0">
                                          <p:val>
                                            <p:fltVal val="0"/>
                                          </p:val>
                                        </p:tav>
                                        <p:tav tm="100000">
                                          <p:val>
                                            <p:strVal val="#ppt_w"/>
                                          </p:val>
                                        </p:tav>
                                      </p:tavLst>
                                    </p:anim>
                                    <p:anim calcmode="lin" valueType="num">
                                      <p:cBhvr>
                                        <p:cTn id="68"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wipe(left)">
                                      <p:cBhvr>
                                        <p:cTn id="73" dur="1000"/>
                                        <p:tgtEl>
                                          <p:spTgt spid="12"/>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nodeType="clickEffect">
                                  <p:stCondLst>
                                    <p:cond delay="1000"/>
                                  </p:stCondLst>
                                  <p:childTnLst>
                                    <p:set>
                                      <p:cBhvr>
                                        <p:cTn id="77" dur="1" fill="hold">
                                          <p:stCondLst>
                                            <p:cond delay="0"/>
                                          </p:stCondLst>
                                        </p:cTn>
                                        <p:tgtEl>
                                          <p:spTgt spid="13"/>
                                        </p:tgtEl>
                                        <p:attrNameLst>
                                          <p:attrName>style.visibility</p:attrName>
                                        </p:attrNameLst>
                                      </p:cBhvr>
                                      <p:to>
                                        <p:strVal val="visible"/>
                                      </p:to>
                                    </p:set>
                                    <p:anim calcmode="lin" valueType="num">
                                      <p:cBhvr>
                                        <p:cTn id="78" dur="1000" fill="hold"/>
                                        <p:tgtEl>
                                          <p:spTgt spid="13"/>
                                        </p:tgtEl>
                                        <p:attrNameLst>
                                          <p:attrName>ppt_w</p:attrName>
                                        </p:attrNameLst>
                                      </p:cBhvr>
                                      <p:tavLst>
                                        <p:tav tm="0">
                                          <p:val>
                                            <p:fltVal val="0"/>
                                          </p:val>
                                        </p:tav>
                                        <p:tav tm="100000">
                                          <p:val>
                                            <p:strVal val="#ppt_w"/>
                                          </p:val>
                                        </p:tav>
                                      </p:tavLst>
                                    </p:anim>
                                    <p:anim calcmode="lin" valueType="num">
                                      <p:cBhvr>
                                        <p:cTn id="79" dur="1000" fill="hold"/>
                                        <p:tgtEl>
                                          <p:spTgt spid="13"/>
                                        </p:tgtEl>
                                        <p:attrNameLst>
                                          <p:attrName>ppt_h</p:attrName>
                                        </p:attrNameLst>
                                      </p:cBhvr>
                                      <p:tavLst>
                                        <p:tav tm="0">
                                          <p:val>
                                            <p:fltVal val="0"/>
                                          </p:val>
                                        </p:tav>
                                        <p:tav tm="100000">
                                          <p:val>
                                            <p:strVal val="#ppt_h"/>
                                          </p:val>
                                        </p:tav>
                                      </p:tavLst>
                                    </p:anim>
                                    <p:animEffect transition="in" filter="fade">
                                      <p:cBhvr>
                                        <p:cTn id="80" dur="1000"/>
                                        <p:tgtEl>
                                          <p:spTgt spid="13"/>
                                        </p:tgtEl>
                                      </p:cBhvr>
                                    </p:animEffect>
                                  </p:childTnLst>
                                </p:cTn>
                              </p:par>
                            </p:childTnLst>
                          </p:cTn>
                        </p:par>
                        <p:par>
                          <p:cTn id="81" fill="hold">
                            <p:stCondLst>
                              <p:cond delay="2000"/>
                            </p:stCondLst>
                            <p:childTnLst>
                              <p:par>
                                <p:cTn id="82" presetID="22" presetClass="entr" presetSubtype="8" fill="hold" nodeType="after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wipe(left)">
                                      <p:cBhvr>
                                        <p:cTn id="84" dur="1000"/>
                                        <p:tgtEl>
                                          <p:spTgt spid="18"/>
                                        </p:tgtEl>
                                      </p:cBhvr>
                                    </p:animEffect>
                                  </p:childTnLst>
                                </p:cTn>
                              </p:par>
                            </p:childTnLst>
                          </p:cTn>
                        </p:par>
                        <p:par>
                          <p:cTn id="85" fill="hold">
                            <p:stCondLst>
                              <p:cond delay="3000"/>
                            </p:stCondLst>
                            <p:childTnLst>
                              <p:par>
                                <p:cTn id="86" presetID="23" presetClass="entr" presetSubtype="16" fill="hold" grpId="0" nodeType="afterEffect">
                                  <p:stCondLst>
                                    <p:cond delay="0"/>
                                  </p:stCondLst>
                                  <p:iterate type="lt">
                                    <p:tmPct val="10000"/>
                                  </p:iterate>
                                  <p:childTnLst>
                                    <p:set>
                                      <p:cBhvr>
                                        <p:cTn id="87" dur="1" fill="hold">
                                          <p:stCondLst>
                                            <p:cond delay="0"/>
                                          </p:stCondLst>
                                        </p:cTn>
                                        <p:tgtEl>
                                          <p:spTgt spid="24"/>
                                        </p:tgtEl>
                                        <p:attrNameLst>
                                          <p:attrName>style.visibility</p:attrName>
                                        </p:attrNameLst>
                                      </p:cBhvr>
                                      <p:to>
                                        <p:strVal val="visible"/>
                                      </p:to>
                                    </p:set>
                                    <p:anim calcmode="lin" valueType="num">
                                      <p:cBhvr>
                                        <p:cTn id="88" dur="500" fill="hold"/>
                                        <p:tgtEl>
                                          <p:spTgt spid="24"/>
                                        </p:tgtEl>
                                        <p:attrNameLst>
                                          <p:attrName>ppt_w</p:attrName>
                                        </p:attrNameLst>
                                      </p:cBhvr>
                                      <p:tavLst>
                                        <p:tav tm="0">
                                          <p:val>
                                            <p:fltVal val="0"/>
                                          </p:val>
                                        </p:tav>
                                        <p:tav tm="100000">
                                          <p:val>
                                            <p:strVal val="#ppt_w"/>
                                          </p:val>
                                        </p:tav>
                                      </p:tavLst>
                                    </p:anim>
                                    <p:anim calcmode="lin" valueType="num">
                                      <p:cBhvr>
                                        <p:cTn id="89" dur="500" fill="hold"/>
                                        <p:tgtEl>
                                          <p:spTgt spid="24"/>
                                        </p:tgtEl>
                                        <p:attrNameLst>
                                          <p:attrName>ppt_h</p:attrName>
                                        </p:attrNameLst>
                                      </p:cBhvr>
                                      <p:tavLst>
                                        <p:tav tm="0">
                                          <p:val>
                                            <p:fltVal val="0"/>
                                          </p:val>
                                        </p:tav>
                                        <p:tav tm="100000">
                                          <p:val>
                                            <p:strVal val="#ppt_h"/>
                                          </p:val>
                                        </p:tav>
                                      </p:tavLst>
                                    </p:anim>
                                  </p:childTnLst>
                                </p:cTn>
                              </p:par>
                            </p:childTnLst>
                          </p:cTn>
                        </p:par>
                        <p:par>
                          <p:cTn id="90" fill="hold">
                            <p:stCondLst>
                              <p:cond delay="3650"/>
                            </p:stCondLst>
                            <p:childTnLst>
                              <p:par>
                                <p:cTn id="91" presetID="4" presetClass="entr" presetSubtype="16" fill="hold" grpId="0" nodeType="after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box(in)">
                                      <p:cBhvr>
                                        <p:cTn id="93"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1" grpId="0"/>
      <p:bldP spid="16" grpId="0"/>
      <p:bldP spid="17" grpId="0"/>
      <p:bldP spid="21" grpId="0"/>
      <p:bldP spid="24" grpId="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5400000">
            <a:off x="7283731" y="3289744"/>
            <a:ext cx="149747" cy="3570791"/>
          </a:xfrm>
          <a:prstGeom prst="rect">
            <a:avLst/>
          </a:prstGeom>
          <a:solidFill>
            <a:schemeClr val="dk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cxnSp>
        <p:nvCxnSpPr>
          <p:cNvPr id="15" name="直接连接符 14"/>
          <p:cNvCxnSpPr>
            <a:endCxn id="14" idx="6"/>
          </p:cNvCxnSpPr>
          <p:nvPr/>
        </p:nvCxnSpPr>
        <p:spPr>
          <a:xfrm flipH="1">
            <a:off x="1402146" y="2571750"/>
            <a:ext cx="774185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5170304" y="2330676"/>
            <a:ext cx="462914" cy="462914"/>
            <a:chOff x="6893738" y="3107568"/>
            <a:chExt cx="617218" cy="617218"/>
          </a:xfrm>
        </p:grpSpPr>
        <p:sp>
          <p:nvSpPr>
            <p:cNvPr id="31" name="椭圆 30"/>
            <p:cNvSpPr/>
            <p:nvPr/>
          </p:nvSpPr>
          <p:spPr>
            <a:xfrm>
              <a:off x="6893738" y="3107568"/>
              <a:ext cx="617218" cy="617218"/>
            </a:xfrm>
            <a:prstGeom prst="ellipse">
              <a:avLst/>
            </a:prstGeom>
            <a:solidFill>
              <a:schemeClr val="tx1">
                <a:lumMod val="75000"/>
                <a:lumOff val="25000"/>
              </a:scheme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lumMod val="65000"/>
                    <a:lumOff val="35000"/>
                  </a:schemeClr>
                </a:solidFill>
              </a:endParaRPr>
            </a:p>
          </p:txBody>
        </p:sp>
        <p:grpSp>
          <p:nvGrpSpPr>
            <p:cNvPr id="8" name="组合 7"/>
            <p:cNvGrpSpPr/>
            <p:nvPr/>
          </p:nvGrpSpPr>
          <p:grpSpPr>
            <a:xfrm>
              <a:off x="7026592" y="3232194"/>
              <a:ext cx="371475" cy="371475"/>
              <a:chOff x="7016609" y="3243261"/>
              <a:chExt cx="371475" cy="371475"/>
            </a:xfrm>
          </p:grpSpPr>
          <p:sp>
            <p:nvSpPr>
              <p:cNvPr id="143" name="Freeform 1763"/>
              <p:cNvSpPr>
                <a:spLocks noEditPoints="1"/>
              </p:cNvSpPr>
              <p:nvPr/>
            </p:nvSpPr>
            <p:spPr bwMode="auto">
              <a:xfrm>
                <a:off x="7016609" y="3243261"/>
                <a:ext cx="371475" cy="371475"/>
              </a:xfrm>
              <a:custGeom>
                <a:avLst/>
                <a:gdLst>
                  <a:gd name="T0" fmla="*/ 1632 w 102"/>
                  <a:gd name="T1" fmla="*/ 256 h 102"/>
                  <a:gd name="T2" fmla="*/ 3008 w 102"/>
                  <a:gd name="T3" fmla="*/ 1632 h 102"/>
                  <a:gd name="T4" fmla="*/ 1632 w 102"/>
                  <a:gd name="T5" fmla="*/ 3008 h 102"/>
                  <a:gd name="T6" fmla="*/ 256 w 102"/>
                  <a:gd name="T7" fmla="*/ 1632 h 102"/>
                  <a:gd name="T8" fmla="*/ 1632 w 102"/>
                  <a:gd name="T9" fmla="*/ 256 h 102"/>
                  <a:gd name="T10" fmla="*/ 1632 w 102"/>
                  <a:gd name="T11" fmla="*/ 0 h 102"/>
                  <a:gd name="T12" fmla="*/ 0 w 102"/>
                  <a:gd name="T13" fmla="*/ 1632 h 102"/>
                  <a:gd name="T14" fmla="*/ 1632 w 102"/>
                  <a:gd name="T15" fmla="*/ 3264 h 102"/>
                  <a:gd name="T16" fmla="*/ 3264 w 102"/>
                  <a:gd name="T17" fmla="*/ 1632 h 102"/>
                  <a:gd name="T18" fmla="*/ 1632 w 102"/>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102">
                    <a:moveTo>
                      <a:pt x="51" y="8"/>
                    </a:moveTo>
                    <a:cubicBezTo>
                      <a:pt x="75" y="8"/>
                      <a:pt x="94" y="27"/>
                      <a:pt x="94" y="51"/>
                    </a:cubicBezTo>
                    <a:cubicBezTo>
                      <a:pt x="94" y="75"/>
                      <a:pt x="75" y="94"/>
                      <a:pt x="51" y="94"/>
                    </a:cubicBezTo>
                    <a:cubicBezTo>
                      <a:pt x="27" y="94"/>
                      <a:pt x="8" y="75"/>
                      <a:pt x="8" y="51"/>
                    </a:cubicBezTo>
                    <a:cubicBezTo>
                      <a:pt x="8" y="27"/>
                      <a:pt x="27" y="8"/>
                      <a:pt x="51" y="8"/>
                    </a:cubicBezTo>
                    <a:moveTo>
                      <a:pt x="51" y="0"/>
                    </a:moveTo>
                    <a:cubicBezTo>
                      <a:pt x="23" y="0"/>
                      <a:pt x="0" y="23"/>
                      <a:pt x="0" y="51"/>
                    </a:cubicBezTo>
                    <a:cubicBezTo>
                      <a:pt x="0" y="79"/>
                      <a:pt x="23" y="102"/>
                      <a:pt x="51" y="102"/>
                    </a:cubicBezTo>
                    <a:cubicBezTo>
                      <a:pt x="79" y="102"/>
                      <a:pt x="102" y="79"/>
                      <a:pt x="102" y="51"/>
                    </a:cubicBezTo>
                    <a:cubicBezTo>
                      <a:pt x="102" y="23"/>
                      <a:pt x="79" y="0"/>
                      <a:pt x="51" y="0"/>
                    </a:cubicBezTo>
                    <a:close/>
                  </a:path>
                </a:pathLst>
              </a:custGeom>
              <a:solidFill>
                <a:schemeClr val="bg1"/>
              </a:solidFill>
              <a:ln>
                <a:noFill/>
              </a:ln>
            </p:spPr>
            <p:txBody>
              <a:bodyPr/>
              <a:lstStyle/>
              <a:p>
                <a:endParaRPr lang="zh-CN" altLang="en-US" sz="1350"/>
              </a:p>
            </p:txBody>
          </p:sp>
          <p:sp>
            <p:nvSpPr>
              <p:cNvPr id="144" name="Freeform 1764"/>
              <p:cNvSpPr/>
              <p:nvPr/>
            </p:nvSpPr>
            <p:spPr bwMode="auto">
              <a:xfrm>
                <a:off x="7096731" y="3472701"/>
                <a:ext cx="211231" cy="54629"/>
              </a:xfrm>
              <a:custGeom>
                <a:avLst/>
                <a:gdLst>
                  <a:gd name="T0" fmla="*/ 928 w 58"/>
                  <a:gd name="T1" fmla="*/ 320 h 15"/>
                  <a:gd name="T2" fmla="*/ 0 w 58"/>
                  <a:gd name="T3" fmla="*/ 0 h 15"/>
                  <a:gd name="T4" fmla="*/ 928 w 58"/>
                  <a:gd name="T5" fmla="*/ 480 h 15"/>
                  <a:gd name="T6" fmla="*/ 1856 w 58"/>
                  <a:gd name="T7" fmla="*/ 0 h 15"/>
                  <a:gd name="T8" fmla="*/ 928 w 58"/>
                  <a:gd name="T9" fmla="*/ 320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 h="15">
                    <a:moveTo>
                      <a:pt x="29" y="10"/>
                    </a:moveTo>
                    <a:cubicBezTo>
                      <a:pt x="18" y="10"/>
                      <a:pt x="8" y="6"/>
                      <a:pt x="0" y="0"/>
                    </a:cubicBezTo>
                    <a:cubicBezTo>
                      <a:pt x="6" y="9"/>
                      <a:pt x="17" y="15"/>
                      <a:pt x="29" y="15"/>
                    </a:cubicBezTo>
                    <a:cubicBezTo>
                      <a:pt x="41" y="15"/>
                      <a:pt x="52" y="9"/>
                      <a:pt x="58" y="0"/>
                    </a:cubicBezTo>
                    <a:cubicBezTo>
                      <a:pt x="50" y="6"/>
                      <a:pt x="40" y="10"/>
                      <a:pt x="29" y="10"/>
                    </a:cubicBezTo>
                    <a:close/>
                  </a:path>
                </a:pathLst>
              </a:custGeom>
              <a:solidFill>
                <a:schemeClr val="bg1"/>
              </a:solidFill>
              <a:ln>
                <a:noFill/>
              </a:ln>
            </p:spPr>
            <p:txBody>
              <a:bodyPr/>
              <a:lstStyle/>
              <a:p>
                <a:endParaRPr lang="zh-CN" altLang="en-US" sz="1350"/>
              </a:p>
            </p:txBody>
          </p:sp>
          <p:sp>
            <p:nvSpPr>
              <p:cNvPr id="145" name="Oval 1765"/>
              <p:cNvSpPr>
                <a:spLocks noChangeArrowheads="1"/>
              </p:cNvSpPr>
              <p:nvPr/>
            </p:nvSpPr>
            <p:spPr bwMode="auto">
              <a:xfrm>
                <a:off x="7114941" y="3370728"/>
                <a:ext cx="58271" cy="58271"/>
              </a:xfrm>
              <a:prstGeom prst="ellipse">
                <a:avLst/>
              </a:prstGeom>
              <a:solidFill>
                <a:schemeClr val="bg1"/>
              </a:solidFill>
              <a:ln>
                <a:noFill/>
              </a:ln>
            </p:spPr>
            <p:txBody>
              <a:bodyPr/>
              <a:lstStyle>
                <a:lvl1pPr>
                  <a:defRPr sz="1900" b="1">
                    <a:solidFill>
                      <a:schemeClr val="tx1"/>
                    </a:solidFill>
                    <a:latin typeface="Arial" panose="020B0604020202020204" pitchFamily="34" charset="0"/>
                    <a:ea typeface="宋体" panose="02010600030101010101" pitchFamily="2" charset="-122"/>
                  </a:defRPr>
                </a:lvl1pPr>
                <a:lvl2pPr marL="742950" indent="-285750">
                  <a:defRPr sz="1900" b="1">
                    <a:solidFill>
                      <a:schemeClr val="tx1"/>
                    </a:solidFill>
                    <a:latin typeface="Arial" panose="020B0604020202020204" pitchFamily="34" charset="0"/>
                    <a:ea typeface="宋体" panose="02010600030101010101" pitchFamily="2" charset="-122"/>
                  </a:defRPr>
                </a:lvl2pPr>
                <a:lvl3pPr marL="1143000" indent="-228600">
                  <a:defRPr sz="1900" b="1">
                    <a:solidFill>
                      <a:schemeClr val="tx1"/>
                    </a:solidFill>
                    <a:latin typeface="Arial" panose="020B0604020202020204" pitchFamily="34" charset="0"/>
                    <a:ea typeface="宋体" panose="02010600030101010101" pitchFamily="2" charset="-122"/>
                  </a:defRPr>
                </a:lvl3pPr>
                <a:lvl4pPr marL="1600200" indent="-228600">
                  <a:defRPr sz="1900" b="1">
                    <a:solidFill>
                      <a:schemeClr val="tx1"/>
                    </a:solidFill>
                    <a:latin typeface="Arial" panose="020B0604020202020204" pitchFamily="34" charset="0"/>
                    <a:ea typeface="宋体" panose="02010600030101010101" pitchFamily="2" charset="-122"/>
                  </a:defRPr>
                </a:lvl4pPr>
                <a:lvl5pPr marL="2057400" indent="-228600">
                  <a:defRPr sz="19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25"/>
              </a:p>
            </p:txBody>
          </p:sp>
          <p:sp>
            <p:nvSpPr>
              <p:cNvPr id="146" name="Oval 1767"/>
              <p:cNvSpPr>
                <a:spLocks noChangeArrowheads="1"/>
              </p:cNvSpPr>
              <p:nvPr/>
            </p:nvSpPr>
            <p:spPr bwMode="auto">
              <a:xfrm>
                <a:off x="7231482" y="3370728"/>
                <a:ext cx="58271" cy="58271"/>
              </a:xfrm>
              <a:prstGeom prst="ellipse">
                <a:avLst/>
              </a:prstGeom>
              <a:solidFill>
                <a:schemeClr val="bg1"/>
              </a:solidFill>
              <a:ln>
                <a:noFill/>
              </a:ln>
            </p:spPr>
            <p:txBody>
              <a:bodyPr/>
              <a:lstStyle>
                <a:lvl1pPr>
                  <a:defRPr sz="1900" b="1">
                    <a:solidFill>
                      <a:schemeClr val="tx1"/>
                    </a:solidFill>
                    <a:latin typeface="Arial" panose="020B0604020202020204" pitchFamily="34" charset="0"/>
                    <a:ea typeface="宋体" panose="02010600030101010101" pitchFamily="2" charset="-122"/>
                  </a:defRPr>
                </a:lvl1pPr>
                <a:lvl2pPr marL="742950" indent="-285750">
                  <a:defRPr sz="1900" b="1">
                    <a:solidFill>
                      <a:schemeClr val="tx1"/>
                    </a:solidFill>
                    <a:latin typeface="Arial" panose="020B0604020202020204" pitchFamily="34" charset="0"/>
                    <a:ea typeface="宋体" panose="02010600030101010101" pitchFamily="2" charset="-122"/>
                  </a:defRPr>
                </a:lvl2pPr>
                <a:lvl3pPr marL="1143000" indent="-228600">
                  <a:defRPr sz="1900" b="1">
                    <a:solidFill>
                      <a:schemeClr val="tx1"/>
                    </a:solidFill>
                    <a:latin typeface="Arial" panose="020B0604020202020204" pitchFamily="34" charset="0"/>
                    <a:ea typeface="宋体" panose="02010600030101010101" pitchFamily="2" charset="-122"/>
                  </a:defRPr>
                </a:lvl3pPr>
                <a:lvl4pPr marL="1600200" indent="-228600">
                  <a:defRPr sz="1900" b="1">
                    <a:solidFill>
                      <a:schemeClr val="tx1"/>
                    </a:solidFill>
                    <a:latin typeface="Arial" panose="020B0604020202020204" pitchFamily="34" charset="0"/>
                    <a:ea typeface="宋体" panose="02010600030101010101" pitchFamily="2" charset="-122"/>
                  </a:defRPr>
                </a:lvl4pPr>
                <a:lvl5pPr marL="2057400" indent="-228600">
                  <a:defRPr sz="19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25"/>
              </a:p>
            </p:txBody>
          </p:sp>
        </p:grpSp>
      </p:grpSp>
      <p:grpSp>
        <p:nvGrpSpPr>
          <p:cNvPr id="3" name="组合 2"/>
          <p:cNvGrpSpPr/>
          <p:nvPr/>
        </p:nvGrpSpPr>
        <p:grpSpPr>
          <a:xfrm>
            <a:off x="3020477" y="2333461"/>
            <a:ext cx="462914" cy="462914"/>
            <a:chOff x="4027303" y="3111281"/>
            <a:chExt cx="617218" cy="617218"/>
          </a:xfrm>
        </p:grpSpPr>
        <p:sp>
          <p:nvSpPr>
            <p:cNvPr id="30" name="椭圆 29"/>
            <p:cNvSpPr/>
            <p:nvPr/>
          </p:nvSpPr>
          <p:spPr>
            <a:xfrm>
              <a:off x="4027303" y="3111281"/>
              <a:ext cx="617218" cy="617218"/>
            </a:xfrm>
            <a:prstGeom prst="ellipse">
              <a:avLst/>
            </a:prstGeom>
            <a:solidFill>
              <a:schemeClr val="tx1">
                <a:lumMod val="75000"/>
                <a:lumOff val="25000"/>
              </a:scheme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lumMod val="65000"/>
                    <a:lumOff val="35000"/>
                  </a:schemeClr>
                </a:solidFill>
              </a:endParaRPr>
            </a:p>
          </p:txBody>
        </p:sp>
        <p:grpSp>
          <p:nvGrpSpPr>
            <p:cNvPr id="9" name="组合 8"/>
            <p:cNvGrpSpPr/>
            <p:nvPr/>
          </p:nvGrpSpPr>
          <p:grpSpPr>
            <a:xfrm>
              <a:off x="4150174" y="3247547"/>
              <a:ext cx="371475" cy="371475"/>
              <a:chOff x="4150174" y="3247547"/>
              <a:chExt cx="371475" cy="371475"/>
            </a:xfrm>
          </p:grpSpPr>
          <p:sp>
            <p:nvSpPr>
              <p:cNvPr id="154" name="Freeform 1801"/>
              <p:cNvSpPr>
                <a:spLocks noEditPoints="1"/>
              </p:cNvSpPr>
              <p:nvPr/>
            </p:nvSpPr>
            <p:spPr bwMode="auto">
              <a:xfrm>
                <a:off x="4150174" y="3247547"/>
                <a:ext cx="371475" cy="371475"/>
              </a:xfrm>
              <a:custGeom>
                <a:avLst/>
                <a:gdLst>
                  <a:gd name="T0" fmla="*/ 1632 w 102"/>
                  <a:gd name="T1" fmla="*/ 256 h 102"/>
                  <a:gd name="T2" fmla="*/ 3008 w 102"/>
                  <a:gd name="T3" fmla="*/ 1632 h 102"/>
                  <a:gd name="T4" fmla="*/ 1632 w 102"/>
                  <a:gd name="T5" fmla="*/ 3008 h 102"/>
                  <a:gd name="T6" fmla="*/ 256 w 102"/>
                  <a:gd name="T7" fmla="*/ 1632 h 102"/>
                  <a:gd name="T8" fmla="*/ 1632 w 102"/>
                  <a:gd name="T9" fmla="*/ 256 h 102"/>
                  <a:gd name="T10" fmla="*/ 1632 w 102"/>
                  <a:gd name="T11" fmla="*/ 0 h 102"/>
                  <a:gd name="T12" fmla="*/ 0 w 102"/>
                  <a:gd name="T13" fmla="*/ 1632 h 102"/>
                  <a:gd name="T14" fmla="*/ 1632 w 102"/>
                  <a:gd name="T15" fmla="*/ 3264 h 102"/>
                  <a:gd name="T16" fmla="*/ 3264 w 102"/>
                  <a:gd name="T17" fmla="*/ 1632 h 102"/>
                  <a:gd name="T18" fmla="*/ 1632 w 102"/>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102">
                    <a:moveTo>
                      <a:pt x="51" y="8"/>
                    </a:moveTo>
                    <a:cubicBezTo>
                      <a:pt x="75" y="8"/>
                      <a:pt x="94" y="27"/>
                      <a:pt x="94" y="51"/>
                    </a:cubicBezTo>
                    <a:cubicBezTo>
                      <a:pt x="94" y="75"/>
                      <a:pt x="75" y="94"/>
                      <a:pt x="51" y="94"/>
                    </a:cubicBezTo>
                    <a:cubicBezTo>
                      <a:pt x="27" y="94"/>
                      <a:pt x="8" y="75"/>
                      <a:pt x="8" y="51"/>
                    </a:cubicBezTo>
                    <a:cubicBezTo>
                      <a:pt x="8" y="27"/>
                      <a:pt x="27" y="8"/>
                      <a:pt x="51" y="8"/>
                    </a:cubicBezTo>
                    <a:moveTo>
                      <a:pt x="51" y="0"/>
                    </a:moveTo>
                    <a:cubicBezTo>
                      <a:pt x="23" y="0"/>
                      <a:pt x="0" y="23"/>
                      <a:pt x="0" y="51"/>
                    </a:cubicBezTo>
                    <a:cubicBezTo>
                      <a:pt x="0" y="79"/>
                      <a:pt x="23" y="102"/>
                      <a:pt x="51" y="102"/>
                    </a:cubicBezTo>
                    <a:cubicBezTo>
                      <a:pt x="79" y="102"/>
                      <a:pt x="102" y="79"/>
                      <a:pt x="102" y="51"/>
                    </a:cubicBezTo>
                    <a:cubicBezTo>
                      <a:pt x="102" y="23"/>
                      <a:pt x="79" y="0"/>
                      <a:pt x="51" y="0"/>
                    </a:cubicBezTo>
                    <a:close/>
                  </a:path>
                </a:pathLst>
              </a:custGeom>
              <a:solidFill>
                <a:schemeClr val="bg1"/>
              </a:solidFill>
              <a:ln>
                <a:noFill/>
              </a:ln>
            </p:spPr>
            <p:txBody>
              <a:bodyPr/>
              <a:lstStyle/>
              <a:p>
                <a:endParaRPr lang="zh-CN" altLang="en-US" sz="1350"/>
              </a:p>
            </p:txBody>
          </p:sp>
          <p:sp>
            <p:nvSpPr>
              <p:cNvPr id="155" name="Freeform 1802"/>
              <p:cNvSpPr/>
              <p:nvPr/>
            </p:nvSpPr>
            <p:spPr bwMode="auto">
              <a:xfrm>
                <a:off x="4230296" y="3476987"/>
                <a:ext cx="211231" cy="54629"/>
              </a:xfrm>
              <a:custGeom>
                <a:avLst/>
                <a:gdLst>
                  <a:gd name="T0" fmla="*/ 928 w 58"/>
                  <a:gd name="T1" fmla="*/ 192 h 15"/>
                  <a:gd name="T2" fmla="*/ 1856 w 58"/>
                  <a:gd name="T3" fmla="*/ 480 h 15"/>
                  <a:gd name="T4" fmla="*/ 928 w 58"/>
                  <a:gd name="T5" fmla="*/ 0 h 15"/>
                  <a:gd name="T6" fmla="*/ 0 w 58"/>
                  <a:gd name="T7" fmla="*/ 480 h 15"/>
                  <a:gd name="T8" fmla="*/ 928 w 58"/>
                  <a:gd name="T9" fmla="*/ 192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 h="15">
                    <a:moveTo>
                      <a:pt x="29" y="6"/>
                    </a:moveTo>
                    <a:cubicBezTo>
                      <a:pt x="40" y="6"/>
                      <a:pt x="50" y="10"/>
                      <a:pt x="58" y="15"/>
                    </a:cubicBezTo>
                    <a:cubicBezTo>
                      <a:pt x="52" y="6"/>
                      <a:pt x="41" y="0"/>
                      <a:pt x="29" y="0"/>
                    </a:cubicBezTo>
                    <a:cubicBezTo>
                      <a:pt x="17" y="0"/>
                      <a:pt x="6" y="6"/>
                      <a:pt x="0" y="15"/>
                    </a:cubicBezTo>
                    <a:cubicBezTo>
                      <a:pt x="8" y="10"/>
                      <a:pt x="18" y="6"/>
                      <a:pt x="29" y="6"/>
                    </a:cubicBezTo>
                    <a:close/>
                  </a:path>
                </a:pathLst>
              </a:custGeom>
              <a:solidFill>
                <a:schemeClr val="bg1"/>
              </a:solidFill>
              <a:ln>
                <a:noFill/>
              </a:ln>
            </p:spPr>
            <p:txBody>
              <a:bodyPr/>
              <a:lstStyle/>
              <a:p>
                <a:endParaRPr lang="zh-CN" altLang="en-US" sz="1350"/>
              </a:p>
            </p:txBody>
          </p:sp>
          <p:sp>
            <p:nvSpPr>
              <p:cNvPr id="156" name="Oval 1803"/>
              <p:cNvSpPr>
                <a:spLocks noChangeArrowheads="1"/>
              </p:cNvSpPr>
              <p:nvPr/>
            </p:nvSpPr>
            <p:spPr bwMode="auto">
              <a:xfrm>
                <a:off x="4248506" y="3375014"/>
                <a:ext cx="58271" cy="58271"/>
              </a:xfrm>
              <a:prstGeom prst="ellipse">
                <a:avLst/>
              </a:prstGeom>
              <a:solidFill>
                <a:schemeClr val="bg1"/>
              </a:solidFill>
              <a:ln>
                <a:noFill/>
              </a:ln>
            </p:spPr>
            <p:txBody>
              <a:bodyPr/>
              <a:lstStyle>
                <a:lvl1pPr>
                  <a:defRPr sz="1900" b="1">
                    <a:solidFill>
                      <a:schemeClr val="tx1"/>
                    </a:solidFill>
                    <a:latin typeface="Arial" panose="020B0604020202020204" pitchFamily="34" charset="0"/>
                    <a:ea typeface="宋体" panose="02010600030101010101" pitchFamily="2" charset="-122"/>
                  </a:defRPr>
                </a:lvl1pPr>
                <a:lvl2pPr marL="742950" indent="-285750">
                  <a:defRPr sz="1900" b="1">
                    <a:solidFill>
                      <a:schemeClr val="tx1"/>
                    </a:solidFill>
                    <a:latin typeface="Arial" panose="020B0604020202020204" pitchFamily="34" charset="0"/>
                    <a:ea typeface="宋体" panose="02010600030101010101" pitchFamily="2" charset="-122"/>
                  </a:defRPr>
                </a:lvl2pPr>
                <a:lvl3pPr marL="1143000" indent="-228600">
                  <a:defRPr sz="1900" b="1">
                    <a:solidFill>
                      <a:schemeClr val="tx1"/>
                    </a:solidFill>
                    <a:latin typeface="Arial" panose="020B0604020202020204" pitchFamily="34" charset="0"/>
                    <a:ea typeface="宋体" panose="02010600030101010101" pitchFamily="2" charset="-122"/>
                  </a:defRPr>
                </a:lvl3pPr>
                <a:lvl4pPr marL="1600200" indent="-228600">
                  <a:defRPr sz="1900" b="1">
                    <a:solidFill>
                      <a:schemeClr val="tx1"/>
                    </a:solidFill>
                    <a:latin typeface="Arial" panose="020B0604020202020204" pitchFamily="34" charset="0"/>
                    <a:ea typeface="宋体" panose="02010600030101010101" pitchFamily="2" charset="-122"/>
                  </a:defRPr>
                </a:lvl4pPr>
                <a:lvl5pPr marL="2057400" indent="-228600">
                  <a:defRPr sz="19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25"/>
              </a:p>
            </p:txBody>
          </p:sp>
          <p:sp>
            <p:nvSpPr>
              <p:cNvPr id="157" name="Oval 1804"/>
              <p:cNvSpPr>
                <a:spLocks noChangeArrowheads="1"/>
              </p:cNvSpPr>
              <p:nvPr/>
            </p:nvSpPr>
            <p:spPr bwMode="auto">
              <a:xfrm>
                <a:off x="4365047" y="3375014"/>
                <a:ext cx="58271" cy="58271"/>
              </a:xfrm>
              <a:prstGeom prst="ellipse">
                <a:avLst/>
              </a:prstGeom>
              <a:solidFill>
                <a:schemeClr val="bg1"/>
              </a:solidFill>
              <a:ln>
                <a:noFill/>
              </a:ln>
            </p:spPr>
            <p:txBody>
              <a:bodyPr/>
              <a:lstStyle>
                <a:lvl1pPr>
                  <a:defRPr sz="1900" b="1">
                    <a:solidFill>
                      <a:schemeClr val="tx1"/>
                    </a:solidFill>
                    <a:latin typeface="Arial" panose="020B0604020202020204" pitchFamily="34" charset="0"/>
                    <a:ea typeface="宋体" panose="02010600030101010101" pitchFamily="2" charset="-122"/>
                  </a:defRPr>
                </a:lvl1pPr>
                <a:lvl2pPr marL="742950" indent="-285750">
                  <a:defRPr sz="1900" b="1">
                    <a:solidFill>
                      <a:schemeClr val="tx1"/>
                    </a:solidFill>
                    <a:latin typeface="Arial" panose="020B0604020202020204" pitchFamily="34" charset="0"/>
                    <a:ea typeface="宋体" panose="02010600030101010101" pitchFamily="2" charset="-122"/>
                  </a:defRPr>
                </a:lvl2pPr>
                <a:lvl3pPr marL="1143000" indent="-228600">
                  <a:defRPr sz="1900" b="1">
                    <a:solidFill>
                      <a:schemeClr val="tx1"/>
                    </a:solidFill>
                    <a:latin typeface="Arial" panose="020B0604020202020204" pitchFamily="34" charset="0"/>
                    <a:ea typeface="宋体" panose="02010600030101010101" pitchFamily="2" charset="-122"/>
                  </a:defRPr>
                </a:lvl3pPr>
                <a:lvl4pPr marL="1600200" indent="-228600">
                  <a:defRPr sz="1900" b="1">
                    <a:solidFill>
                      <a:schemeClr val="tx1"/>
                    </a:solidFill>
                    <a:latin typeface="Arial" panose="020B0604020202020204" pitchFamily="34" charset="0"/>
                    <a:ea typeface="宋体" panose="02010600030101010101" pitchFamily="2" charset="-122"/>
                  </a:defRPr>
                </a:lvl4pPr>
                <a:lvl5pPr marL="2057400" indent="-228600">
                  <a:defRPr sz="19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25"/>
              </a:p>
            </p:txBody>
          </p:sp>
        </p:grpSp>
      </p:grpSp>
      <p:grpSp>
        <p:nvGrpSpPr>
          <p:cNvPr id="11" name="组合 10"/>
          <p:cNvGrpSpPr/>
          <p:nvPr/>
        </p:nvGrpSpPr>
        <p:grpSpPr>
          <a:xfrm>
            <a:off x="7320130" y="2340293"/>
            <a:ext cx="462914" cy="462914"/>
            <a:chOff x="9760173" y="3120391"/>
            <a:chExt cx="617218" cy="617218"/>
          </a:xfrm>
        </p:grpSpPr>
        <p:sp>
          <p:nvSpPr>
            <p:cNvPr id="32" name="椭圆 31"/>
            <p:cNvSpPr/>
            <p:nvPr/>
          </p:nvSpPr>
          <p:spPr>
            <a:xfrm>
              <a:off x="9760173" y="3120391"/>
              <a:ext cx="617218" cy="617218"/>
            </a:xfrm>
            <a:prstGeom prst="ellipse">
              <a:avLst/>
            </a:prstGeom>
            <a:solidFill>
              <a:schemeClr val="tx1">
                <a:lumMod val="75000"/>
                <a:lumOff val="25000"/>
              </a:scheme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lumMod val="65000"/>
                    <a:lumOff val="35000"/>
                  </a:schemeClr>
                </a:solidFill>
              </a:endParaRPr>
            </a:p>
          </p:txBody>
        </p:sp>
        <p:grpSp>
          <p:nvGrpSpPr>
            <p:cNvPr id="6" name="组合 5"/>
            <p:cNvGrpSpPr/>
            <p:nvPr/>
          </p:nvGrpSpPr>
          <p:grpSpPr>
            <a:xfrm>
              <a:off x="9883044" y="3254875"/>
              <a:ext cx="371475" cy="371475"/>
              <a:chOff x="9892660" y="3251895"/>
              <a:chExt cx="371475" cy="371475"/>
            </a:xfrm>
          </p:grpSpPr>
          <p:sp>
            <p:nvSpPr>
              <p:cNvPr id="159" name="Freeform 1798"/>
              <p:cNvSpPr>
                <a:spLocks noEditPoints="1"/>
              </p:cNvSpPr>
              <p:nvPr/>
            </p:nvSpPr>
            <p:spPr bwMode="auto">
              <a:xfrm>
                <a:off x="9892660" y="3251895"/>
                <a:ext cx="371475" cy="371475"/>
              </a:xfrm>
              <a:custGeom>
                <a:avLst/>
                <a:gdLst>
                  <a:gd name="T0" fmla="*/ 1632 w 102"/>
                  <a:gd name="T1" fmla="*/ 256 h 102"/>
                  <a:gd name="T2" fmla="*/ 3008 w 102"/>
                  <a:gd name="T3" fmla="*/ 1632 h 102"/>
                  <a:gd name="T4" fmla="*/ 1632 w 102"/>
                  <a:gd name="T5" fmla="*/ 3008 h 102"/>
                  <a:gd name="T6" fmla="*/ 256 w 102"/>
                  <a:gd name="T7" fmla="*/ 1632 h 102"/>
                  <a:gd name="T8" fmla="*/ 1632 w 102"/>
                  <a:gd name="T9" fmla="*/ 256 h 102"/>
                  <a:gd name="T10" fmla="*/ 1632 w 102"/>
                  <a:gd name="T11" fmla="*/ 0 h 102"/>
                  <a:gd name="T12" fmla="*/ 0 w 102"/>
                  <a:gd name="T13" fmla="*/ 1632 h 102"/>
                  <a:gd name="T14" fmla="*/ 1632 w 102"/>
                  <a:gd name="T15" fmla="*/ 3264 h 102"/>
                  <a:gd name="T16" fmla="*/ 3264 w 102"/>
                  <a:gd name="T17" fmla="*/ 1632 h 102"/>
                  <a:gd name="T18" fmla="*/ 1632 w 102"/>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102">
                    <a:moveTo>
                      <a:pt x="51" y="8"/>
                    </a:moveTo>
                    <a:cubicBezTo>
                      <a:pt x="75" y="8"/>
                      <a:pt x="94" y="27"/>
                      <a:pt x="94" y="51"/>
                    </a:cubicBezTo>
                    <a:cubicBezTo>
                      <a:pt x="94" y="75"/>
                      <a:pt x="75" y="94"/>
                      <a:pt x="51" y="94"/>
                    </a:cubicBezTo>
                    <a:cubicBezTo>
                      <a:pt x="27" y="94"/>
                      <a:pt x="8" y="75"/>
                      <a:pt x="8" y="51"/>
                    </a:cubicBezTo>
                    <a:cubicBezTo>
                      <a:pt x="8" y="27"/>
                      <a:pt x="27" y="8"/>
                      <a:pt x="51" y="8"/>
                    </a:cubicBezTo>
                    <a:moveTo>
                      <a:pt x="51" y="0"/>
                    </a:moveTo>
                    <a:cubicBezTo>
                      <a:pt x="23" y="0"/>
                      <a:pt x="0" y="23"/>
                      <a:pt x="0" y="51"/>
                    </a:cubicBezTo>
                    <a:cubicBezTo>
                      <a:pt x="0" y="79"/>
                      <a:pt x="23" y="102"/>
                      <a:pt x="51" y="102"/>
                    </a:cubicBezTo>
                    <a:cubicBezTo>
                      <a:pt x="79" y="102"/>
                      <a:pt x="102" y="79"/>
                      <a:pt x="102" y="51"/>
                    </a:cubicBezTo>
                    <a:cubicBezTo>
                      <a:pt x="102" y="23"/>
                      <a:pt x="79" y="0"/>
                      <a:pt x="51" y="0"/>
                    </a:cubicBezTo>
                    <a:close/>
                  </a:path>
                </a:pathLst>
              </a:custGeom>
              <a:solidFill>
                <a:schemeClr val="bg1"/>
              </a:solidFill>
              <a:ln>
                <a:noFill/>
              </a:ln>
            </p:spPr>
            <p:txBody>
              <a:bodyPr/>
              <a:lstStyle/>
              <a:p>
                <a:endParaRPr lang="zh-CN" altLang="en-US" sz="1350"/>
              </a:p>
            </p:txBody>
          </p:sp>
          <p:sp>
            <p:nvSpPr>
              <p:cNvPr id="160" name="Freeform 1799"/>
              <p:cNvSpPr/>
              <p:nvPr/>
            </p:nvSpPr>
            <p:spPr bwMode="auto">
              <a:xfrm>
                <a:off x="9994634" y="3452200"/>
                <a:ext cx="185738" cy="83764"/>
              </a:xfrm>
              <a:custGeom>
                <a:avLst/>
                <a:gdLst>
                  <a:gd name="T0" fmla="*/ 736 w 51"/>
                  <a:gd name="T1" fmla="*/ 544 h 23"/>
                  <a:gd name="T2" fmla="*/ 0 w 51"/>
                  <a:gd name="T3" fmla="*/ 384 h 23"/>
                  <a:gd name="T4" fmla="*/ 736 w 51"/>
                  <a:gd name="T5" fmla="*/ 736 h 23"/>
                  <a:gd name="T6" fmla="*/ 1632 w 51"/>
                  <a:gd name="T7" fmla="*/ 0 h 23"/>
                  <a:gd name="T8" fmla="*/ 736 w 51"/>
                  <a:gd name="T9" fmla="*/ 544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3">
                    <a:moveTo>
                      <a:pt x="23" y="17"/>
                    </a:moveTo>
                    <a:cubicBezTo>
                      <a:pt x="13" y="17"/>
                      <a:pt x="5" y="15"/>
                      <a:pt x="0" y="12"/>
                    </a:cubicBezTo>
                    <a:cubicBezTo>
                      <a:pt x="5" y="19"/>
                      <a:pt x="11" y="23"/>
                      <a:pt x="23" y="23"/>
                    </a:cubicBezTo>
                    <a:cubicBezTo>
                      <a:pt x="37" y="23"/>
                      <a:pt x="48" y="12"/>
                      <a:pt x="51" y="0"/>
                    </a:cubicBezTo>
                    <a:cubicBezTo>
                      <a:pt x="44" y="9"/>
                      <a:pt x="34" y="17"/>
                      <a:pt x="23" y="17"/>
                    </a:cubicBezTo>
                    <a:close/>
                  </a:path>
                </a:pathLst>
              </a:custGeom>
              <a:solidFill>
                <a:schemeClr val="bg1"/>
              </a:solidFill>
              <a:ln>
                <a:noFill/>
              </a:ln>
            </p:spPr>
            <p:txBody>
              <a:bodyPr/>
              <a:lstStyle/>
              <a:p>
                <a:endParaRPr lang="zh-CN" altLang="en-US" sz="1350"/>
              </a:p>
            </p:txBody>
          </p:sp>
          <p:sp>
            <p:nvSpPr>
              <p:cNvPr id="161" name="Oval 1800"/>
              <p:cNvSpPr>
                <a:spLocks noChangeArrowheads="1"/>
              </p:cNvSpPr>
              <p:nvPr/>
            </p:nvSpPr>
            <p:spPr bwMode="auto">
              <a:xfrm>
                <a:off x="9990992" y="3379362"/>
                <a:ext cx="58271" cy="58271"/>
              </a:xfrm>
              <a:prstGeom prst="ellipse">
                <a:avLst/>
              </a:prstGeom>
              <a:solidFill>
                <a:schemeClr val="bg1"/>
              </a:solidFill>
              <a:ln>
                <a:noFill/>
              </a:ln>
            </p:spPr>
            <p:txBody>
              <a:bodyPr/>
              <a:lstStyle>
                <a:lvl1pPr>
                  <a:defRPr sz="1900" b="1">
                    <a:solidFill>
                      <a:schemeClr val="tx1"/>
                    </a:solidFill>
                    <a:latin typeface="Arial" panose="020B0604020202020204" pitchFamily="34" charset="0"/>
                    <a:ea typeface="宋体" panose="02010600030101010101" pitchFamily="2" charset="-122"/>
                  </a:defRPr>
                </a:lvl1pPr>
                <a:lvl2pPr marL="742950" indent="-285750">
                  <a:defRPr sz="1900" b="1">
                    <a:solidFill>
                      <a:schemeClr val="tx1"/>
                    </a:solidFill>
                    <a:latin typeface="Arial" panose="020B0604020202020204" pitchFamily="34" charset="0"/>
                    <a:ea typeface="宋体" panose="02010600030101010101" pitchFamily="2" charset="-122"/>
                  </a:defRPr>
                </a:lvl2pPr>
                <a:lvl3pPr marL="1143000" indent="-228600">
                  <a:defRPr sz="1900" b="1">
                    <a:solidFill>
                      <a:schemeClr val="tx1"/>
                    </a:solidFill>
                    <a:latin typeface="Arial" panose="020B0604020202020204" pitchFamily="34" charset="0"/>
                    <a:ea typeface="宋体" panose="02010600030101010101" pitchFamily="2" charset="-122"/>
                  </a:defRPr>
                </a:lvl3pPr>
                <a:lvl4pPr marL="1600200" indent="-228600">
                  <a:defRPr sz="1900" b="1">
                    <a:solidFill>
                      <a:schemeClr val="tx1"/>
                    </a:solidFill>
                    <a:latin typeface="Arial" panose="020B0604020202020204" pitchFamily="34" charset="0"/>
                    <a:ea typeface="宋体" panose="02010600030101010101" pitchFamily="2" charset="-122"/>
                  </a:defRPr>
                </a:lvl4pPr>
                <a:lvl5pPr marL="2057400" indent="-228600">
                  <a:defRPr sz="19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25"/>
              </a:p>
            </p:txBody>
          </p:sp>
          <p:sp>
            <p:nvSpPr>
              <p:cNvPr id="162" name="Freeform 1810"/>
              <p:cNvSpPr/>
              <p:nvPr/>
            </p:nvSpPr>
            <p:spPr bwMode="auto">
              <a:xfrm>
                <a:off x="10092965" y="3393930"/>
                <a:ext cx="87406" cy="29135"/>
              </a:xfrm>
              <a:custGeom>
                <a:avLst/>
                <a:gdLst>
                  <a:gd name="T0" fmla="*/ 768 w 24"/>
                  <a:gd name="T1" fmla="*/ 224 h 8"/>
                  <a:gd name="T2" fmla="*/ 320 w 24"/>
                  <a:gd name="T3" fmla="*/ 256 h 8"/>
                  <a:gd name="T4" fmla="*/ 0 w 24"/>
                  <a:gd name="T5" fmla="*/ 192 h 8"/>
                  <a:gd name="T6" fmla="*/ 384 w 24"/>
                  <a:gd name="T7" fmla="*/ 0 h 8"/>
                  <a:gd name="T8" fmla="*/ 768 w 24"/>
                  <a:gd name="T9" fmla="*/ 224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8">
                    <a:moveTo>
                      <a:pt x="24" y="7"/>
                    </a:moveTo>
                    <a:cubicBezTo>
                      <a:pt x="24" y="8"/>
                      <a:pt x="15" y="8"/>
                      <a:pt x="10" y="8"/>
                    </a:cubicBezTo>
                    <a:cubicBezTo>
                      <a:pt x="4" y="8"/>
                      <a:pt x="0" y="8"/>
                      <a:pt x="0" y="6"/>
                    </a:cubicBezTo>
                    <a:cubicBezTo>
                      <a:pt x="0" y="4"/>
                      <a:pt x="7" y="0"/>
                      <a:pt x="12" y="0"/>
                    </a:cubicBezTo>
                    <a:cubicBezTo>
                      <a:pt x="17" y="0"/>
                      <a:pt x="24" y="5"/>
                      <a:pt x="24" y="7"/>
                    </a:cubicBezTo>
                    <a:close/>
                  </a:path>
                </a:pathLst>
              </a:custGeom>
              <a:solidFill>
                <a:schemeClr val="bg1"/>
              </a:solidFill>
              <a:ln>
                <a:noFill/>
              </a:ln>
            </p:spPr>
            <p:txBody>
              <a:bodyPr/>
              <a:lstStyle/>
              <a:p>
                <a:endParaRPr lang="zh-CN" altLang="en-US" sz="1350"/>
              </a:p>
            </p:txBody>
          </p:sp>
        </p:grpSp>
      </p:grpSp>
      <p:sp>
        <p:nvSpPr>
          <p:cNvPr id="7" name="文本框 6"/>
          <p:cNvSpPr txBox="1"/>
          <p:nvPr/>
        </p:nvSpPr>
        <p:spPr>
          <a:xfrm>
            <a:off x="3472874" y="188354"/>
            <a:ext cx="2240280" cy="714375"/>
          </a:xfrm>
          <a:prstGeom prst="rect">
            <a:avLst/>
          </a:prstGeom>
          <a:noFill/>
        </p:spPr>
        <p:txBody>
          <a:bodyPr wrap="none" rtlCol="0">
            <a:spAutoFit/>
          </a:bodyPr>
          <a:p>
            <a:pPr algn="ctr"/>
            <a:r>
              <a:rPr lang="zh-CN" altLang="zh-CN" sz="4050" dirty="0">
                <a:solidFill>
                  <a:prstClr val="white"/>
                </a:solidFill>
                <a:latin typeface="Castellar" panose="020A0402060406010301" pitchFamily="18" charset="0"/>
              </a:rPr>
              <a:t>管理任务</a:t>
            </a:r>
            <a:endParaRPr lang="zh-CN" altLang="zh-CN" sz="4050" dirty="0">
              <a:solidFill>
                <a:prstClr val="white"/>
              </a:solidFill>
              <a:latin typeface="Castellar" panose="020A0402060406010301" pitchFamily="18" charset="0"/>
            </a:endParaRPr>
          </a:p>
        </p:txBody>
      </p:sp>
      <p:sp>
        <p:nvSpPr>
          <p:cNvPr id="12" name="文本框 11"/>
          <p:cNvSpPr txBox="1"/>
          <p:nvPr/>
        </p:nvSpPr>
        <p:spPr>
          <a:xfrm>
            <a:off x="2583445" y="1843096"/>
            <a:ext cx="1249680" cy="414020"/>
          </a:xfrm>
          <a:prstGeom prst="rect">
            <a:avLst/>
          </a:prstGeom>
          <a:noFill/>
        </p:spPr>
        <p:txBody>
          <a:bodyPr wrap="none" rtlCol="0">
            <a:spAutoFit/>
          </a:bodyPr>
          <a:p>
            <a:r>
              <a:rPr lang="zh-CN" altLang="en-US" sz="2100" dirty="0">
                <a:solidFill>
                  <a:schemeClr val="bg1"/>
                </a:solidFill>
                <a:latin typeface="Microsoft JhengHei UI Light" panose="020B0304030504040204" pitchFamily="34" charset="-120"/>
                <a:ea typeface="宋体" panose="02010600030101010101" pitchFamily="2" charset="-122"/>
              </a:rPr>
              <a:t>明确分工</a:t>
            </a:r>
            <a:endParaRPr lang="zh-CN" altLang="en-US" sz="2100" dirty="0">
              <a:solidFill>
                <a:schemeClr val="bg1"/>
              </a:solidFill>
              <a:latin typeface="Microsoft JhengHei UI Light" panose="020B0304030504040204" pitchFamily="34" charset="-120"/>
              <a:ea typeface="宋体" panose="02010600030101010101" pitchFamily="2" charset="-122"/>
            </a:endParaRPr>
          </a:p>
        </p:txBody>
      </p:sp>
      <p:sp>
        <p:nvSpPr>
          <p:cNvPr id="39" name="文本框 38"/>
          <p:cNvSpPr txBox="1"/>
          <p:nvPr/>
        </p:nvSpPr>
        <p:spPr>
          <a:xfrm>
            <a:off x="4776304" y="1681734"/>
            <a:ext cx="1249680" cy="737235"/>
          </a:xfrm>
          <a:prstGeom prst="rect">
            <a:avLst/>
          </a:prstGeom>
          <a:noFill/>
        </p:spPr>
        <p:txBody>
          <a:bodyPr wrap="none" rtlCol="0">
            <a:spAutoFit/>
          </a:bodyPr>
          <a:p>
            <a:r>
              <a:rPr lang="zh-CN" altLang="en-US" sz="2100" dirty="0" smtClean="0">
                <a:solidFill>
                  <a:schemeClr val="bg1"/>
                </a:solidFill>
                <a:latin typeface="Microsoft JhengHei UI Light" panose="020B0304030504040204" pitchFamily="34" charset="-120"/>
                <a:ea typeface="宋体" panose="02010600030101010101" pitchFamily="2" charset="-122"/>
              </a:rPr>
              <a:t>一带一路</a:t>
            </a:r>
            <a:endParaRPr lang="zh-CN" altLang="en-US" sz="2100" dirty="0" smtClean="0">
              <a:solidFill>
                <a:schemeClr val="bg1"/>
              </a:solidFill>
              <a:latin typeface="Microsoft JhengHei UI Light" panose="020B0304030504040204" pitchFamily="34" charset="-120"/>
              <a:ea typeface="宋体" panose="02010600030101010101" pitchFamily="2" charset="-122"/>
            </a:endParaRPr>
          </a:p>
          <a:p>
            <a:r>
              <a:rPr lang="zh-CN" altLang="en-US" sz="2100" dirty="0" smtClean="0">
                <a:solidFill>
                  <a:schemeClr val="bg1"/>
                </a:solidFill>
                <a:latin typeface="Microsoft JhengHei UI Light" panose="020B0304030504040204" pitchFamily="34" charset="-120"/>
                <a:ea typeface="宋体" panose="02010600030101010101" pitchFamily="2" charset="-122"/>
              </a:rPr>
              <a:t>共同进步</a:t>
            </a:r>
            <a:endParaRPr lang="zh-CN" altLang="en-US" sz="2100" dirty="0" smtClean="0">
              <a:solidFill>
                <a:schemeClr val="bg1"/>
              </a:solidFill>
              <a:latin typeface="Microsoft JhengHei UI Light" panose="020B0304030504040204" pitchFamily="34" charset="-120"/>
              <a:ea typeface="宋体" panose="02010600030101010101" pitchFamily="2" charset="-122"/>
            </a:endParaRPr>
          </a:p>
        </p:txBody>
      </p:sp>
      <p:sp>
        <p:nvSpPr>
          <p:cNvPr id="40" name="文本框 39"/>
          <p:cNvSpPr txBox="1"/>
          <p:nvPr/>
        </p:nvSpPr>
        <p:spPr>
          <a:xfrm>
            <a:off x="6714643" y="1843540"/>
            <a:ext cx="1916430" cy="414020"/>
          </a:xfrm>
          <a:prstGeom prst="rect">
            <a:avLst/>
          </a:prstGeom>
          <a:noFill/>
        </p:spPr>
        <p:txBody>
          <a:bodyPr wrap="none" rtlCol="0">
            <a:spAutoFit/>
          </a:bodyPr>
          <a:p>
            <a:r>
              <a:rPr lang="zh-CN" altLang="en-US" sz="2100" dirty="0">
                <a:solidFill>
                  <a:schemeClr val="bg1"/>
                </a:solidFill>
                <a:latin typeface="Microsoft JhengHei UI Light" panose="020B0304030504040204" pitchFamily="34" charset="-120"/>
                <a:ea typeface="宋体" panose="02010600030101010101" pitchFamily="2" charset="-122"/>
              </a:rPr>
              <a:t>思想 习惯 管理</a:t>
            </a:r>
            <a:endParaRPr lang="zh-CN" altLang="en-US" sz="2100" dirty="0">
              <a:solidFill>
                <a:schemeClr val="bg1"/>
              </a:solidFill>
              <a:latin typeface="Microsoft JhengHei UI Light" panose="020B0304030504040204" pitchFamily="34" charset="-120"/>
              <a:ea typeface="宋体" panose="02010600030101010101" pitchFamily="2" charset="-122"/>
            </a:endParaRPr>
          </a:p>
        </p:txBody>
      </p:sp>
      <p:sp>
        <p:nvSpPr>
          <p:cNvPr id="43" name="文本框 42"/>
          <p:cNvSpPr txBox="1"/>
          <p:nvPr/>
        </p:nvSpPr>
        <p:spPr>
          <a:xfrm>
            <a:off x="2189631" y="2936458"/>
            <a:ext cx="2037178" cy="2245360"/>
          </a:xfrm>
          <a:prstGeom prst="rect">
            <a:avLst/>
          </a:prstGeom>
          <a:noFill/>
        </p:spPr>
        <p:txBody>
          <a:bodyPr wrap="square" rtlCol="0">
            <a:spAutoFit/>
          </a:bodyPr>
          <a:p>
            <a:r>
              <a:rPr lang="zh-CN" altLang="en-US" sz="1400" dirty="0">
                <a:solidFill>
                  <a:schemeClr val="bg1"/>
                </a:solidFill>
                <a:sym typeface="+mn-ea"/>
              </a:rPr>
              <a:t>将团队分成两个组，一组主攻系统</a:t>
            </a:r>
            <a:r>
              <a:rPr lang="en-US" altLang="zh-CN" sz="1400" dirty="0">
                <a:solidFill>
                  <a:schemeClr val="bg1"/>
                </a:solidFill>
                <a:sym typeface="+mn-ea"/>
              </a:rPr>
              <a:t>kernel</a:t>
            </a:r>
            <a:r>
              <a:rPr lang="zh-CN" altLang="en-US" sz="1400" dirty="0">
                <a:solidFill>
                  <a:schemeClr val="bg1"/>
                </a:solidFill>
                <a:sym typeface="+mn-ea"/>
              </a:rPr>
              <a:t>相关稳定性与优化，一组主攻设备驱动相关，平时项目中遇到的</a:t>
            </a:r>
            <a:r>
              <a:rPr lang="en-US" altLang="zh-CN" sz="1400" dirty="0">
                <a:solidFill>
                  <a:schemeClr val="bg1"/>
                </a:solidFill>
                <a:sym typeface="+mn-ea"/>
              </a:rPr>
              <a:t>bug</a:t>
            </a:r>
            <a:r>
              <a:rPr lang="zh-CN" altLang="en-US" sz="1400" dirty="0">
                <a:solidFill>
                  <a:schemeClr val="bg1"/>
                </a:solidFill>
                <a:sym typeface="+mn-ea"/>
              </a:rPr>
              <a:t>两组共同分担，协助修改，同时修改的</a:t>
            </a:r>
            <a:r>
              <a:rPr lang="en-US" altLang="zh-CN" sz="1400" dirty="0">
                <a:solidFill>
                  <a:schemeClr val="bg1"/>
                </a:solidFill>
                <a:sym typeface="+mn-ea"/>
              </a:rPr>
              <a:t>bug</a:t>
            </a:r>
            <a:r>
              <a:rPr lang="zh-CN" altLang="en-US" sz="1400" dirty="0">
                <a:solidFill>
                  <a:schemeClr val="bg1"/>
                </a:solidFill>
                <a:sym typeface="+mn-ea"/>
              </a:rPr>
              <a:t>以及新增的需求要在时效性和稳定性上做好功夫纳入考核</a:t>
            </a:r>
            <a:endParaRPr lang="zh-CN" altLang="en-US" sz="1400" dirty="0">
              <a:solidFill>
                <a:schemeClr val="bg1"/>
              </a:solidFill>
              <a:latin typeface="造字工房悦黑体验版细体" pitchFamily="50" charset="-122"/>
              <a:ea typeface="造字工房悦黑体验版细体" pitchFamily="50" charset="-122"/>
              <a:sym typeface="+mn-ea"/>
            </a:endParaRPr>
          </a:p>
        </p:txBody>
      </p:sp>
      <p:sp>
        <p:nvSpPr>
          <p:cNvPr id="13" name="文本框 12"/>
          <p:cNvSpPr txBox="1"/>
          <p:nvPr/>
        </p:nvSpPr>
        <p:spPr>
          <a:xfrm>
            <a:off x="4539766" y="2935823"/>
            <a:ext cx="2037178" cy="2245360"/>
          </a:xfrm>
          <a:prstGeom prst="rect">
            <a:avLst/>
          </a:prstGeom>
          <a:noFill/>
        </p:spPr>
        <p:txBody>
          <a:bodyPr wrap="square" rtlCol="0">
            <a:spAutoFit/>
          </a:bodyPr>
          <a:lstStyle/>
          <a:p>
            <a:r>
              <a:rPr lang="zh-CN" altLang="en-US" sz="1400" dirty="0">
                <a:solidFill>
                  <a:schemeClr val="bg1"/>
                </a:solidFill>
                <a:sym typeface="+mn-ea"/>
              </a:rPr>
              <a:t>新员工的培养：导师制度完善，老员工带新员工，考核新员工的同时更要考核老员工教导是否有方。老员工的培养：两组之间每月进行技术交流培训，不能趋于表面，要做到讲有所有，共同进步，增强每一个人的竞争力</a:t>
            </a:r>
            <a:endParaRPr lang="en-US" altLang="zh-CN" sz="1400" dirty="0">
              <a:latin typeface="造字工房悦黑体验版细体" pitchFamily="50" charset="-122"/>
              <a:ea typeface="造字工房悦黑体验版细体" pitchFamily="50" charset="-122"/>
            </a:endParaRPr>
          </a:p>
        </p:txBody>
      </p:sp>
      <p:sp>
        <p:nvSpPr>
          <p:cNvPr id="34" name="文本框 33"/>
          <p:cNvSpPr txBox="1"/>
          <p:nvPr/>
        </p:nvSpPr>
        <p:spPr>
          <a:xfrm>
            <a:off x="6654316" y="2936458"/>
            <a:ext cx="2037178" cy="1383665"/>
          </a:xfrm>
          <a:prstGeom prst="rect">
            <a:avLst/>
          </a:prstGeom>
          <a:noFill/>
        </p:spPr>
        <p:txBody>
          <a:bodyPr wrap="square" rtlCol="0">
            <a:spAutoFit/>
          </a:bodyPr>
          <a:lstStyle/>
          <a:p>
            <a:r>
              <a:rPr lang="zh-CN" altLang="en-US" sz="1400" dirty="0">
                <a:solidFill>
                  <a:schemeClr val="bg1"/>
                </a:solidFill>
                <a:sym typeface="+mn-ea"/>
              </a:rPr>
              <a:t>每人做好平时的工作规划，每天做好一天的总结，纳入到</a:t>
            </a:r>
            <a:r>
              <a:rPr lang="en-US" altLang="zh-CN" sz="1400" dirty="0">
                <a:solidFill>
                  <a:schemeClr val="bg1"/>
                </a:solidFill>
                <a:sym typeface="+mn-ea"/>
              </a:rPr>
              <a:t>rdm</a:t>
            </a:r>
            <a:r>
              <a:rPr lang="zh-CN" altLang="en-US" sz="1400" dirty="0">
                <a:solidFill>
                  <a:schemeClr val="bg1"/>
                </a:solidFill>
                <a:sym typeface="+mn-ea"/>
              </a:rPr>
              <a:t>中，每月做好规划，长远做好人生的规划，平时注重沟通交流。</a:t>
            </a:r>
            <a:endParaRPr lang="zh-CN" altLang="en-US" sz="1400" dirty="0">
              <a:solidFill>
                <a:schemeClr val="bg1"/>
              </a:solidFill>
              <a:latin typeface="造字工房悦黑体验版细体" pitchFamily="50" charset="-122"/>
              <a:ea typeface="造字工房悦黑体验版细体" pitchFamily="50" charset="-122"/>
              <a:sym typeface="+mn-ea"/>
            </a:endParaRPr>
          </a:p>
        </p:txBody>
      </p:sp>
      <p:pic>
        <p:nvPicPr>
          <p:cNvPr id="35" name="图片 34" descr="C:\Users\carou\Desktop\新建文件夹 (2)\C208CAF110294A56AC3D403CC5737893.gifC208CAF110294A56AC3D403CC5737893"/>
          <p:cNvPicPr>
            <a:picLocks noChangeAspect="1"/>
          </p:cNvPicPr>
          <p:nvPr/>
        </p:nvPicPr>
        <p:blipFill>
          <a:blip r:embed="rId1"/>
          <a:srcRect/>
          <a:stretch>
            <a:fillRect/>
          </a:stretch>
        </p:blipFill>
        <p:spPr>
          <a:xfrm>
            <a:off x="161925" y="2307590"/>
            <a:ext cx="931545" cy="546100"/>
          </a:xfrm>
          <a:prstGeom prst="rect">
            <a:avLst/>
          </a:prstGeom>
        </p:spPr>
      </p:pic>
      <p:sp>
        <p:nvSpPr>
          <p:cNvPr id="5" name="矩形 4"/>
          <p:cNvSpPr/>
          <p:nvPr/>
        </p:nvSpPr>
        <p:spPr>
          <a:xfrm>
            <a:off x="116840" y="57785"/>
            <a:ext cx="2084070" cy="922020"/>
          </a:xfrm>
          <a:prstGeom prst="rect">
            <a:avLst/>
          </a:prstGeom>
          <a:noFill/>
          <a:ln>
            <a:noFill/>
          </a:ln>
        </p:spPr>
        <p:txBody>
          <a:bodyPr wrap="square" rtlCol="0" anchor="t">
            <a:spAutoFit/>
          </a:bodyPr>
          <a:p>
            <a:pPr algn="ctr"/>
            <a:r>
              <a:rPr lang="en-US" altLang="zh-CN" sz="5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WHAT</a:t>
            </a:r>
            <a:endParaRPr lang="en-US" altLang="zh-CN" sz="5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push/>
      </p:transition>
    </mc:Choice>
    <mc:Fallback>
      <p:transition spd="med">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linds(horizontal)">
                                      <p:cBhvr>
                                        <p:cTn id="12" dur="500"/>
                                        <p:tgtEl>
                                          <p:spTgt spid="3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14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300"/>
                                  </p:stCondLst>
                                  <p:childTnLst>
                                    <p:set>
                                      <p:cBhvr>
                                        <p:cTn id="20" dur="1" fill="hold">
                                          <p:stCondLst>
                                            <p:cond delay="0"/>
                                          </p:stCondLst>
                                        </p:cTn>
                                        <p:tgtEl>
                                          <p:spTgt spid="3"/>
                                        </p:tgtEl>
                                        <p:attrNameLst>
                                          <p:attrName>style.visibility</p:attrName>
                                        </p:attrNameLst>
                                      </p:cBhvr>
                                      <p:to>
                                        <p:strVal val="visible"/>
                                      </p:to>
                                    </p:set>
                                    <p:anim calcmode="lin" valueType="num">
                                      <p:cBhvr>
                                        <p:cTn id="21" dur="400" fill="hold"/>
                                        <p:tgtEl>
                                          <p:spTgt spid="3"/>
                                        </p:tgtEl>
                                        <p:attrNameLst>
                                          <p:attrName>ppt_w</p:attrName>
                                        </p:attrNameLst>
                                      </p:cBhvr>
                                      <p:tavLst>
                                        <p:tav tm="0">
                                          <p:val>
                                            <p:fltVal val="0"/>
                                          </p:val>
                                        </p:tav>
                                        <p:tav tm="100000">
                                          <p:val>
                                            <p:strVal val="#ppt_w"/>
                                          </p:val>
                                        </p:tav>
                                      </p:tavLst>
                                    </p:anim>
                                    <p:anim calcmode="lin" valueType="num">
                                      <p:cBhvr>
                                        <p:cTn id="22" dur="400" fill="hold"/>
                                        <p:tgtEl>
                                          <p:spTgt spid="3"/>
                                        </p:tgtEl>
                                        <p:attrNameLst>
                                          <p:attrName>ppt_h</p:attrName>
                                        </p:attrNameLst>
                                      </p:cBhvr>
                                      <p:tavLst>
                                        <p:tav tm="0">
                                          <p:val>
                                            <p:fltVal val="0"/>
                                          </p:val>
                                        </p:tav>
                                        <p:tav tm="100000">
                                          <p:val>
                                            <p:strVal val="#ppt_h"/>
                                          </p:val>
                                        </p:tav>
                                      </p:tavLst>
                                    </p:anim>
                                    <p:animEffect transition="in" filter="fade">
                                      <p:cBhvr>
                                        <p:cTn id="23" dur="400"/>
                                        <p:tgtEl>
                                          <p:spTgt spid="3"/>
                                        </p:tgtEl>
                                      </p:cBhvr>
                                    </p:animEffect>
                                  </p:childTnLst>
                                </p:cTn>
                              </p:par>
                            </p:childTnLst>
                          </p:cTn>
                        </p:par>
                        <p:par>
                          <p:cTn id="24" fill="hold">
                            <p:stCondLst>
                              <p:cond delay="800"/>
                            </p:stCondLst>
                            <p:childTnLst>
                              <p:par>
                                <p:cTn id="25" presetID="3" presetClass="entr" presetSubtype="1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par>
                          <p:cTn id="28" fill="hold">
                            <p:stCondLst>
                              <p:cond delay="1300"/>
                            </p:stCondLst>
                            <p:childTnLst>
                              <p:par>
                                <p:cTn id="29" presetID="23" presetClass="entr" presetSubtype="16" fill="hold" grpId="0" nodeType="after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p:cTn id="31" dur="500" fill="hold"/>
                                        <p:tgtEl>
                                          <p:spTgt spid="43"/>
                                        </p:tgtEl>
                                        <p:attrNameLst>
                                          <p:attrName>ppt_w</p:attrName>
                                        </p:attrNameLst>
                                      </p:cBhvr>
                                      <p:tavLst>
                                        <p:tav tm="0">
                                          <p:val>
                                            <p:fltVal val="0"/>
                                          </p:val>
                                        </p:tav>
                                        <p:tav tm="100000">
                                          <p:val>
                                            <p:strVal val="#ppt_w"/>
                                          </p:val>
                                        </p:tav>
                                      </p:tavLst>
                                    </p:anim>
                                    <p:anim calcmode="lin" valueType="num">
                                      <p:cBhvr>
                                        <p:cTn id="32" dur="500" fill="hold"/>
                                        <p:tgtEl>
                                          <p:spTgt spid="43"/>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200"/>
                                  </p:stCondLst>
                                  <p:childTnLst>
                                    <p:set>
                                      <p:cBhvr>
                                        <p:cTn id="36" dur="1" fill="hold">
                                          <p:stCondLst>
                                            <p:cond delay="0"/>
                                          </p:stCondLst>
                                        </p:cTn>
                                        <p:tgtEl>
                                          <p:spTgt spid="10"/>
                                        </p:tgtEl>
                                        <p:attrNameLst>
                                          <p:attrName>style.visibility</p:attrName>
                                        </p:attrNameLst>
                                      </p:cBhvr>
                                      <p:to>
                                        <p:strVal val="visible"/>
                                      </p:to>
                                    </p:set>
                                    <p:anim calcmode="lin" valueType="num">
                                      <p:cBhvr>
                                        <p:cTn id="37" dur="1000" fill="hold"/>
                                        <p:tgtEl>
                                          <p:spTgt spid="10"/>
                                        </p:tgtEl>
                                        <p:attrNameLst>
                                          <p:attrName>ppt_w</p:attrName>
                                        </p:attrNameLst>
                                      </p:cBhvr>
                                      <p:tavLst>
                                        <p:tav tm="0">
                                          <p:val>
                                            <p:fltVal val="0"/>
                                          </p:val>
                                        </p:tav>
                                        <p:tav tm="100000">
                                          <p:val>
                                            <p:strVal val="#ppt_w"/>
                                          </p:val>
                                        </p:tav>
                                      </p:tavLst>
                                    </p:anim>
                                    <p:anim calcmode="lin" valueType="num">
                                      <p:cBhvr>
                                        <p:cTn id="38" dur="1000" fill="hold"/>
                                        <p:tgtEl>
                                          <p:spTgt spid="10"/>
                                        </p:tgtEl>
                                        <p:attrNameLst>
                                          <p:attrName>ppt_h</p:attrName>
                                        </p:attrNameLst>
                                      </p:cBhvr>
                                      <p:tavLst>
                                        <p:tav tm="0">
                                          <p:val>
                                            <p:fltVal val="0"/>
                                          </p:val>
                                        </p:tav>
                                        <p:tav tm="100000">
                                          <p:val>
                                            <p:strVal val="#ppt_h"/>
                                          </p:val>
                                        </p:tav>
                                      </p:tavLst>
                                    </p:anim>
                                    <p:animEffect transition="in" filter="fade">
                                      <p:cBhvr>
                                        <p:cTn id="39" dur="1000"/>
                                        <p:tgtEl>
                                          <p:spTgt spid="10"/>
                                        </p:tgtEl>
                                      </p:cBhvr>
                                    </p:animEffect>
                                  </p:childTnLst>
                                </p:cTn>
                              </p:par>
                            </p:childTnLst>
                          </p:cTn>
                        </p:par>
                        <p:par>
                          <p:cTn id="40" fill="hold">
                            <p:stCondLst>
                              <p:cond delay="1200"/>
                            </p:stCondLst>
                            <p:childTnLst>
                              <p:par>
                                <p:cTn id="41" presetID="5" presetClass="entr" presetSubtype="1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checkerboard(across)">
                                      <p:cBhvr>
                                        <p:cTn id="43" dur="500"/>
                                        <p:tgtEl>
                                          <p:spTgt spid="39"/>
                                        </p:tgtEl>
                                      </p:cBhvr>
                                    </p:animEffect>
                                  </p:childTnLst>
                                </p:cTn>
                              </p:par>
                            </p:childTnLst>
                          </p:cTn>
                        </p:par>
                        <p:par>
                          <p:cTn id="44" fill="hold">
                            <p:stCondLst>
                              <p:cond delay="1700"/>
                            </p:stCondLst>
                            <p:childTnLst>
                              <p:par>
                                <p:cTn id="45" presetID="23" presetClass="entr" presetSubtype="16"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100"/>
                                  </p:stCondLst>
                                  <p:childTnLst>
                                    <p:set>
                                      <p:cBhvr>
                                        <p:cTn id="52" dur="1" fill="hold">
                                          <p:stCondLst>
                                            <p:cond delay="0"/>
                                          </p:stCondLst>
                                        </p:cTn>
                                        <p:tgtEl>
                                          <p:spTgt spid="11"/>
                                        </p:tgtEl>
                                        <p:attrNameLst>
                                          <p:attrName>style.visibility</p:attrName>
                                        </p:attrNameLst>
                                      </p:cBhvr>
                                      <p:to>
                                        <p:strVal val="visible"/>
                                      </p:to>
                                    </p:set>
                                    <p:anim calcmode="lin" valueType="num">
                                      <p:cBhvr>
                                        <p:cTn id="53" dur="1000" fill="hold"/>
                                        <p:tgtEl>
                                          <p:spTgt spid="11"/>
                                        </p:tgtEl>
                                        <p:attrNameLst>
                                          <p:attrName>ppt_w</p:attrName>
                                        </p:attrNameLst>
                                      </p:cBhvr>
                                      <p:tavLst>
                                        <p:tav tm="0">
                                          <p:val>
                                            <p:fltVal val="0"/>
                                          </p:val>
                                        </p:tav>
                                        <p:tav tm="100000">
                                          <p:val>
                                            <p:strVal val="#ppt_w"/>
                                          </p:val>
                                        </p:tav>
                                      </p:tavLst>
                                    </p:anim>
                                    <p:anim calcmode="lin" valueType="num">
                                      <p:cBhvr>
                                        <p:cTn id="54" dur="1000" fill="hold"/>
                                        <p:tgtEl>
                                          <p:spTgt spid="11"/>
                                        </p:tgtEl>
                                        <p:attrNameLst>
                                          <p:attrName>ppt_h</p:attrName>
                                        </p:attrNameLst>
                                      </p:cBhvr>
                                      <p:tavLst>
                                        <p:tav tm="0">
                                          <p:val>
                                            <p:fltVal val="0"/>
                                          </p:val>
                                        </p:tav>
                                        <p:tav tm="100000">
                                          <p:val>
                                            <p:strVal val="#ppt_h"/>
                                          </p:val>
                                        </p:tav>
                                      </p:tavLst>
                                    </p:anim>
                                    <p:animEffect transition="in" filter="fade">
                                      <p:cBhvr>
                                        <p:cTn id="55" dur="1000"/>
                                        <p:tgtEl>
                                          <p:spTgt spid="11"/>
                                        </p:tgtEl>
                                      </p:cBhvr>
                                    </p:animEffect>
                                  </p:childTnLst>
                                </p:cTn>
                              </p:par>
                            </p:childTnLst>
                          </p:cTn>
                        </p:par>
                        <p:par>
                          <p:cTn id="56" fill="hold">
                            <p:stCondLst>
                              <p:cond delay="1100"/>
                            </p:stCondLst>
                            <p:childTnLst>
                              <p:par>
                                <p:cTn id="57" presetID="21" presetClass="entr" presetSubtype="1" fill="hold" grpId="1" nodeType="after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wheel(1)">
                                      <p:cBhvr>
                                        <p:cTn id="59" dur="2000"/>
                                        <p:tgtEl>
                                          <p:spTgt spid="40"/>
                                        </p:tgtEl>
                                      </p:cBhvr>
                                    </p:animEffect>
                                  </p:childTnLst>
                                </p:cTn>
                              </p:par>
                            </p:childTnLst>
                          </p:cTn>
                        </p:par>
                        <p:par>
                          <p:cTn id="60" fill="hold">
                            <p:stCondLst>
                              <p:cond delay="3100"/>
                            </p:stCondLst>
                            <p:childTnLst>
                              <p:par>
                                <p:cTn id="61" presetID="23" presetClass="entr" presetSubtype="16"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p:cTn id="63" dur="500" fill="hold"/>
                                        <p:tgtEl>
                                          <p:spTgt spid="34"/>
                                        </p:tgtEl>
                                        <p:attrNameLst>
                                          <p:attrName>ppt_w</p:attrName>
                                        </p:attrNameLst>
                                      </p:cBhvr>
                                      <p:tavLst>
                                        <p:tav tm="0">
                                          <p:val>
                                            <p:fltVal val="0"/>
                                          </p:val>
                                        </p:tav>
                                        <p:tav tm="100000">
                                          <p:val>
                                            <p:strVal val="#ppt_w"/>
                                          </p:val>
                                        </p:tav>
                                      </p:tavLst>
                                    </p:anim>
                                    <p:anim calcmode="lin" valueType="num">
                                      <p:cBhvr>
                                        <p:cTn id="64" dur="500" fill="hold"/>
                                        <p:tgtEl>
                                          <p:spTgt spid="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3" grpId="0"/>
      <p:bldP spid="34" grpId="0"/>
      <p:bldP spid="12" grpId="0"/>
      <p:bldP spid="39" grpId="0"/>
      <p:bldP spid="40" grpId="0"/>
      <p:bldP spid="40" grpId="1"/>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rot="5400000">
            <a:off x="7283731" y="3289744"/>
            <a:ext cx="149747" cy="3570791"/>
          </a:xfrm>
          <a:prstGeom prst="rect">
            <a:avLst/>
          </a:prstGeom>
          <a:solidFill>
            <a:schemeClr val="dk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cxnSp>
        <p:nvCxnSpPr>
          <p:cNvPr id="18" name="直接连接符 17"/>
          <p:cNvCxnSpPr/>
          <p:nvPr/>
        </p:nvCxnSpPr>
        <p:spPr>
          <a:xfrm flipH="1">
            <a:off x="0" y="2571750"/>
            <a:ext cx="7741854"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361057" y="2333462"/>
            <a:ext cx="462914" cy="462914"/>
            <a:chOff x="1814742" y="3111282"/>
            <a:chExt cx="617218" cy="617218"/>
          </a:xfrm>
        </p:grpSpPr>
        <p:sp>
          <p:nvSpPr>
            <p:cNvPr id="19" name="椭圆 18"/>
            <p:cNvSpPr/>
            <p:nvPr/>
          </p:nvSpPr>
          <p:spPr>
            <a:xfrm>
              <a:off x="1814742" y="3111282"/>
              <a:ext cx="617218" cy="617218"/>
            </a:xfrm>
            <a:prstGeom prst="ellipse">
              <a:avLst/>
            </a:prstGeom>
            <a:solidFill>
              <a:schemeClr val="tx1">
                <a:lumMod val="75000"/>
                <a:lumOff val="25000"/>
              </a:scheme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lumMod val="65000"/>
                    <a:lumOff val="35000"/>
                  </a:schemeClr>
                </a:solidFill>
              </a:endParaRPr>
            </a:p>
          </p:txBody>
        </p:sp>
        <p:grpSp>
          <p:nvGrpSpPr>
            <p:cNvPr id="11" name="组合 10"/>
            <p:cNvGrpSpPr/>
            <p:nvPr/>
          </p:nvGrpSpPr>
          <p:grpSpPr>
            <a:xfrm>
              <a:off x="1929676" y="3234153"/>
              <a:ext cx="387350" cy="371475"/>
              <a:chOff x="1929676" y="3234153"/>
              <a:chExt cx="387350" cy="371475"/>
            </a:xfrm>
          </p:grpSpPr>
          <p:sp>
            <p:nvSpPr>
              <p:cNvPr id="62" name="Freeform 1787"/>
              <p:cNvSpPr>
                <a:spLocks noEditPoints="1"/>
              </p:cNvSpPr>
              <p:nvPr/>
            </p:nvSpPr>
            <p:spPr bwMode="auto">
              <a:xfrm>
                <a:off x="1936984" y="3234153"/>
                <a:ext cx="372733" cy="371475"/>
              </a:xfrm>
              <a:custGeom>
                <a:avLst/>
                <a:gdLst>
                  <a:gd name="T0" fmla="*/ 1632 w 102"/>
                  <a:gd name="T1" fmla="*/ 256 h 102"/>
                  <a:gd name="T2" fmla="*/ 3008 w 102"/>
                  <a:gd name="T3" fmla="*/ 1632 h 102"/>
                  <a:gd name="T4" fmla="*/ 1632 w 102"/>
                  <a:gd name="T5" fmla="*/ 3008 h 102"/>
                  <a:gd name="T6" fmla="*/ 256 w 102"/>
                  <a:gd name="T7" fmla="*/ 1632 h 102"/>
                  <a:gd name="T8" fmla="*/ 1632 w 102"/>
                  <a:gd name="T9" fmla="*/ 256 h 102"/>
                  <a:gd name="T10" fmla="*/ 1632 w 102"/>
                  <a:gd name="T11" fmla="*/ 0 h 102"/>
                  <a:gd name="T12" fmla="*/ 0 w 102"/>
                  <a:gd name="T13" fmla="*/ 1632 h 102"/>
                  <a:gd name="T14" fmla="*/ 1632 w 102"/>
                  <a:gd name="T15" fmla="*/ 3264 h 102"/>
                  <a:gd name="T16" fmla="*/ 3264 w 102"/>
                  <a:gd name="T17" fmla="*/ 1632 h 102"/>
                  <a:gd name="T18" fmla="*/ 1632 w 102"/>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102">
                    <a:moveTo>
                      <a:pt x="51" y="8"/>
                    </a:moveTo>
                    <a:cubicBezTo>
                      <a:pt x="75" y="8"/>
                      <a:pt x="94" y="27"/>
                      <a:pt x="94" y="51"/>
                    </a:cubicBezTo>
                    <a:cubicBezTo>
                      <a:pt x="94" y="75"/>
                      <a:pt x="75" y="94"/>
                      <a:pt x="51" y="94"/>
                    </a:cubicBezTo>
                    <a:cubicBezTo>
                      <a:pt x="27" y="94"/>
                      <a:pt x="8" y="75"/>
                      <a:pt x="8" y="51"/>
                    </a:cubicBezTo>
                    <a:cubicBezTo>
                      <a:pt x="8" y="27"/>
                      <a:pt x="27" y="8"/>
                      <a:pt x="51" y="8"/>
                    </a:cubicBezTo>
                    <a:moveTo>
                      <a:pt x="51" y="0"/>
                    </a:moveTo>
                    <a:cubicBezTo>
                      <a:pt x="23" y="0"/>
                      <a:pt x="0" y="23"/>
                      <a:pt x="0" y="51"/>
                    </a:cubicBezTo>
                    <a:cubicBezTo>
                      <a:pt x="0" y="79"/>
                      <a:pt x="23" y="102"/>
                      <a:pt x="51" y="102"/>
                    </a:cubicBezTo>
                    <a:cubicBezTo>
                      <a:pt x="79" y="102"/>
                      <a:pt x="102" y="79"/>
                      <a:pt x="102" y="51"/>
                    </a:cubicBezTo>
                    <a:cubicBezTo>
                      <a:pt x="102" y="23"/>
                      <a:pt x="79" y="0"/>
                      <a:pt x="51" y="0"/>
                    </a:cubicBezTo>
                    <a:close/>
                  </a:path>
                </a:pathLst>
              </a:custGeom>
              <a:solidFill>
                <a:schemeClr val="bg1"/>
              </a:solidFill>
              <a:ln>
                <a:noFill/>
              </a:ln>
            </p:spPr>
            <p:txBody>
              <a:bodyPr/>
              <a:lstStyle/>
              <a:p>
                <a:endParaRPr lang="zh-CN" altLang="en-US" sz="1350"/>
              </a:p>
            </p:txBody>
          </p:sp>
          <p:sp>
            <p:nvSpPr>
              <p:cNvPr id="63" name="Freeform 1788"/>
              <p:cNvSpPr/>
              <p:nvPr/>
            </p:nvSpPr>
            <p:spPr bwMode="auto">
              <a:xfrm>
                <a:off x="2068537" y="3456310"/>
                <a:ext cx="157133" cy="61913"/>
              </a:xfrm>
              <a:custGeom>
                <a:avLst/>
                <a:gdLst>
                  <a:gd name="T0" fmla="*/ 480 w 43"/>
                  <a:gd name="T1" fmla="*/ 320 h 17"/>
                  <a:gd name="T2" fmla="*/ 0 w 43"/>
                  <a:gd name="T3" fmla="*/ 352 h 17"/>
                  <a:gd name="T4" fmla="*/ 480 w 43"/>
                  <a:gd name="T5" fmla="*/ 544 h 17"/>
                  <a:gd name="T6" fmla="*/ 1376 w 43"/>
                  <a:gd name="T7" fmla="*/ 0 h 17"/>
                  <a:gd name="T8" fmla="*/ 480 w 43"/>
                  <a:gd name="T9" fmla="*/ 32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17">
                    <a:moveTo>
                      <a:pt x="15" y="10"/>
                    </a:moveTo>
                    <a:cubicBezTo>
                      <a:pt x="7" y="10"/>
                      <a:pt x="0" y="7"/>
                      <a:pt x="0" y="11"/>
                    </a:cubicBezTo>
                    <a:cubicBezTo>
                      <a:pt x="0" y="17"/>
                      <a:pt x="7" y="17"/>
                      <a:pt x="15" y="17"/>
                    </a:cubicBezTo>
                    <a:cubicBezTo>
                      <a:pt x="29" y="17"/>
                      <a:pt x="39" y="13"/>
                      <a:pt x="43" y="0"/>
                    </a:cubicBezTo>
                    <a:cubicBezTo>
                      <a:pt x="35" y="11"/>
                      <a:pt x="27" y="10"/>
                      <a:pt x="15" y="10"/>
                    </a:cubicBezTo>
                    <a:close/>
                  </a:path>
                </a:pathLst>
              </a:custGeom>
              <a:solidFill>
                <a:schemeClr val="bg1"/>
              </a:solidFill>
              <a:ln>
                <a:noFill/>
              </a:ln>
            </p:spPr>
            <p:txBody>
              <a:bodyPr/>
              <a:lstStyle/>
              <a:p>
                <a:endParaRPr lang="zh-CN" altLang="en-US" sz="1350"/>
              </a:p>
            </p:txBody>
          </p:sp>
          <p:sp>
            <p:nvSpPr>
              <p:cNvPr id="64" name="Freeform 1789"/>
              <p:cNvSpPr/>
              <p:nvPr/>
            </p:nvSpPr>
            <p:spPr bwMode="auto">
              <a:xfrm>
                <a:off x="2137968" y="3361620"/>
                <a:ext cx="116936" cy="87406"/>
              </a:xfrm>
              <a:custGeom>
                <a:avLst/>
                <a:gdLst>
                  <a:gd name="T0" fmla="*/ 1024 w 32"/>
                  <a:gd name="T1" fmla="*/ 160 h 24"/>
                  <a:gd name="T2" fmla="*/ 448 w 32"/>
                  <a:gd name="T3" fmla="*/ 768 h 24"/>
                  <a:gd name="T4" fmla="*/ 0 w 32"/>
                  <a:gd name="T5" fmla="*/ 256 h 24"/>
                  <a:gd name="T6" fmla="*/ 448 w 32"/>
                  <a:gd name="T7" fmla="*/ 0 h 24"/>
                  <a:gd name="T8" fmla="*/ 1024 w 32"/>
                  <a:gd name="T9" fmla="*/ 16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24">
                    <a:moveTo>
                      <a:pt x="32" y="5"/>
                    </a:moveTo>
                    <a:cubicBezTo>
                      <a:pt x="32" y="20"/>
                      <a:pt x="21" y="24"/>
                      <a:pt x="14" y="24"/>
                    </a:cubicBezTo>
                    <a:cubicBezTo>
                      <a:pt x="7" y="24"/>
                      <a:pt x="0" y="20"/>
                      <a:pt x="0" y="8"/>
                    </a:cubicBezTo>
                    <a:cubicBezTo>
                      <a:pt x="0" y="1"/>
                      <a:pt x="4" y="0"/>
                      <a:pt x="14" y="0"/>
                    </a:cubicBezTo>
                    <a:cubicBezTo>
                      <a:pt x="30" y="0"/>
                      <a:pt x="32" y="0"/>
                      <a:pt x="32" y="5"/>
                    </a:cubicBezTo>
                    <a:close/>
                  </a:path>
                </a:pathLst>
              </a:custGeom>
              <a:solidFill>
                <a:schemeClr val="bg1"/>
              </a:solidFill>
              <a:ln>
                <a:noFill/>
              </a:ln>
            </p:spPr>
            <p:txBody>
              <a:bodyPr/>
              <a:lstStyle/>
              <a:p>
                <a:endParaRPr lang="zh-CN" altLang="en-US" sz="1350"/>
              </a:p>
            </p:txBody>
          </p:sp>
          <p:sp>
            <p:nvSpPr>
              <p:cNvPr id="65" name="Freeform 1790"/>
              <p:cNvSpPr/>
              <p:nvPr/>
            </p:nvSpPr>
            <p:spPr bwMode="auto">
              <a:xfrm>
                <a:off x="1991798" y="3361620"/>
                <a:ext cx="116936" cy="87406"/>
              </a:xfrm>
              <a:custGeom>
                <a:avLst/>
                <a:gdLst>
                  <a:gd name="T0" fmla="*/ 0 w 32"/>
                  <a:gd name="T1" fmla="*/ 160 h 24"/>
                  <a:gd name="T2" fmla="*/ 576 w 32"/>
                  <a:gd name="T3" fmla="*/ 768 h 24"/>
                  <a:gd name="T4" fmla="*/ 1024 w 32"/>
                  <a:gd name="T5" fmla="*/ 256 h 24"/>
                  <a:gd name="T6" fmla="*/ 576 w 32"/>
                  <a:gd name="T7" fmla="*/ 0 h 24"/>
                  <a:gd name="T8" fmla="*/ 0 w 32"/>
                  <a:gd name="T9" fmla="*/ 16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24">
                    <a:moveTo>
                      <a:pt x="0" y="5"/>
                    </a:moveTo>
                    <a:cubicBezTo>
                      <a:pt x="0" y="20"/>
                      <a:pt x="11" y="24"/>
                      <a:pt x="18" y="24"/>
                    </a:cubicBezTo>
                    <a:cubicBezTo>
                      <a:pt x="25" y="24"/>
                      <a:pt x="32" y="20"/>
                      <a:pt x="32" y="8"/>
                    </a:cubicBezTo>
                    <a:cubicBezTo>
                      <a:pt x="32" y="1"/>
                      <a:pt x="28" y="0"/>
                      <a:pt x="18" y="0"/>
                    </a:cubicBezTo>
                    <a:cubicBezTo>
                      <a:pt x="2" y="0"/>
                      <a:pt x="0" y="0"/>
                      <a:pt x="0" y="5"/>
                    </a:cubicBezTo>
                    <a:close/>
                  </a:path>
                </a:pathLst>
              </a:custGeom>
              <a:solidFill>
                <a:schemeClr val="bg1"/>
              </a:solidFill>
              <a:ln>
                <a:noFill/>
              </a:ln>
            </p:spPr>
            <p:txBody>
              <a:bodyPr/>
              <a:lstStyle/>
              <a:p>
                <a:endParaRPr lang="zh-CN" altLang="en-US" sz="1350"/>
              </a:p>
            </p:txBody>
          </p:sp>
          <p:sp>
            <p:nvSpPr>
              <p:cNvPr id="66" name="Freeform 1825"/>
              <p:cNvSpPr/>
              <p:nvPr/>
            </p:nvSpPr>
            <p:spPr bwMode="auto">
              <a:xfrm>
                <a:off x="2057575" y="3365262"/>
                <a:ext cx="127899" cy="65554"/>
              </a:xfrm>
              <a:custGeom>
                <a:avLst/>
                <a:gdLst>
                  <a:gd name="T0" fmla="*/ 1024 w 35"/>
                  <a:gd name="T1" fmla="*/ 576 h 18"/>
                  <a:gd name="T2" fmla="*/ 896 w 35"/>
                  <a:gd name="T3" fmla="*/ 480 h 18"/>
                  <a:gd name="T4" fmla="*/ 576 w 35"/>
                  <a:gd name="T5" fmla="*/ 224 h 18"/>
                  <a:gd name="T6" fmla="*/ 256 w 35"/>
                  <a:gd name="T7" fmla="*/ 480 h 18"/>
                  <a:gd name="T8" fmla="*/ 128 w 35"/>
                  <a:gd name="T9" fmla="*/ 576 h 18"/>
                  <a:gd name="T10" fmla="*/ 0 w 35"/>
                  <a:gd name="T11" fmla="*/ 480 h 18"/>
                  <a:gd name="T12" fmla="*/ 576 w 35"/>
                  <a:gd name="T13" fmla="*/ 0 h 18"/>
                  <a:gd name="T14" fmla="*/ 1120 w 35"/>
                  <a:gd name="T15" fmla="*/ 480 h 18"/>
                  <a:gd name="T16" fmla="*/ 1024 w 35"/>
                  <a:gd name="T17" fmla="*/ 576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 h="18">
                    <a:moveTo>
                      <a:pt x="32" y="18"/>
                    </a:moveTo>
                    <a:cubicBezTo>
                      <a:pt x="30" y="18"/>
                      <a:pt x="28" y="17"/>
                      <a:pt x="28" y="15"/>
                    </a:cubicBezTo>
                    <a:cubicBezTo>
                      <a:pt x="28" y="10"/>
                      <a:pt x="24" y="7"/>
                      <a:pt x="18" y="7"/>
                    </a:cubicBezTo>
                    <a:cubicBezTo>
                      <a:pt x="12" y="7"/>
                      <a:pt x="8" y="10"/>
                      <a:pt x="8" y="15"/>
                    </a:cubicBezTo>
                    <a:cubicBezTo>
                      <a:pt x="8" y="17"/>
                      <a:pt x="6" y="18"/>
                      <a:pt x="4" y="18"/>
                    </a:cubicBezTo>
                    <a:cubicBezTo>
                      <a:pt x="2" y="18"/>
                      <a:pt x="0" y="17"/>
                      <a:pt x="0" y="15"/>
                    </a:cubicBezTo>
                    <a:cubicBezTo>
                      <a:pt x="0" y="6"/>
                      <a:pt x="8" y="0"/>
                      <a:pt x="18" y="0"/>
                    </a:cubicBezTo>
                    <a:cubicBezTo>
                      <a:pt x="27" y="0"/>
                      <a:pt x="35" y="6"/>
                      <a:pt x="35" y="15"/>
                    </a:cubicBezTo>
                    <a:cubicBezTo>
                      <a:pt x="35" y="17"/>
                      <a:pt x="34" y="18"/>
                      <a:pt x="32" y="18"/>
                    </a:cubicBezTo>
                    <a:close/>
                  </a:path>
                </a:pathLst>
              </a:custGeom>
              <a:solidFill>
                <a:schemeClr val="bg1"/>
              </a:solidFill>
              <a:ln>
                <a:noFill/>
              </a:ln>
            </p:spPr>
            <p:txBody>
              <a:bodyPr/>
              <a:lstStyle/>
              <a:p>
                <a:endParaRPr lang="zh-CN" altLang="en-US" sz="1350"/>
              </a:p>
            </p:txBody>
          </p:sp>
          <p:sp>
            <p:nvSpPr>
              <p:cNvPr id="67" name="Freeform 1826"/>
              <p:cNvSpPr/>
              <p:nvPr/>
            </p:nvSpPr>
            <p:spPr bwMode="auto">
              <a:xfrm>
                <a:off x="2211053" y="3361620"/>
                <a:ext cx="105973" cy="43703"/>
              </a:xfrm>
              <a:custGeom>
                <a:avLst/>
                <a:gdLst>
                  <a:gd name="T0" fmla="*/ 192 w 29"/>
                  <a:gd name="T1" fmla="*/ 384 h 12"/>
                  <a:gd name="T2" fmla="*/ 128 w 29"/>
                  <a:gd name="T3" fmla="*/ 384 h 12"/>
                  <a:gd name="T4" fmla="*/ 0 w 29"/>
                  <a:gd name="T5" fmla="*/ 256 h 12"/>
                  <a:gd name="T6" fmla="*/ 128 w 29"/>
                  <a:gd name="T7" fmla="*/ 128 h 12"/>
                  <a:gd name="T8" fmla="*/ 704 w 29"/>
                  <a:gd name="T9" fmla="*/ 32 h 12"/>
                  <a:gd name="T10" fmla="*/ 864 w 29"/>
                  <a:gd name="T11" fmla="*/ 64 h 12"/>
                  <a:gd name="T12" fmla="*/ 832 w 29"/>
                  <a:gd name="T13" fmla="*/ 224 h 12"/>
                  <a:gd name="T14" fmla="*/ 192 w 29"/>
                  <a:gd name="T15" fmla="*/ 384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 h="12">
                    <a:moveTo>
                      <a:pt x="6" y="12"/>
                    </a:moveTo>
                    <a:cubicBezTo>
                      <a:pt x="5" y="12"/>
                      <a:pt x="4" y="12"/>
                      <a:pt x="4" y="12"/>
                    </a:cubicBezTo>
                    <a:cubicBezTo>
                      <a:pt x="2" y="12"/>
                      <a:pt x="0" y="10"/>
                      <a:pt x="0" y="8"/>
                    </a:cubicBezTo>
                    <a:cubicBezTo>
                      <a:pt x="0" y="6"/>
                      <a:pt x="2" y="4"/>
                      <a:pt x="4" y="4"/>
                    </a:cubicBezTo>
                    <a:cubicBezTo>
                      <a:pt x="8" y="4"/>
                      <a:pt x="17" y="4"/>
                      <a:pt x="22" y="1"/>
                    </a:cubicBezTo>
                    <a:cubicBezTo>
                      <a:pt x="24" y="0"/>
                      <a:pt x="26" y="0"/>
                      <a:pt x="27" y="2"/>
                    </a:cubicBezTo>
                    <a:cubicBezTo>
                      <a:pt x="29" y="4"/>
                      <a:pt x="28" y="6"/>
                      <a:pt x="26" y="7"/>
                    </a:cubicBezTo>
                    <a:cubicBezTo>
                      <a:pt x="20" y="12"/>
                      <a:pt x="10" y="12"/>
                      <a:pt x="6" y="12"/>
                    </a:cubicBezTo>
                    <a:close/>
                  </a:path>
                </a:pathLst>
              </a:custGeom>
              <a:solidFill>
                <a:schemeClr val="bg1"/>
              </a:solidFill>
              <a:ln>
                <a:noFill/>
              </a:ln>
            </p:spPr>
            <p:txBody>
              <a:bodyPr/>
              <a:lstStyle/>
              <a:p>
                <a:endParaRPr lang="zh-CN" altLang="en-US" sz="1350"/>
              </a:p>
            </p:txBody>
          </p:sp>
          <p:sp>
            <p:nvSpPr>
              <p:cNvPr id="68" name="Freeform 1827"/>
              <p:cNvSpPr/>
              <p:nvPr/>
            </p:nvSpPr>
            <p:spPr bwMode="auto">
              <a:xfrm>
                <a:off x="1929676" y="3361620"/>
                <a:ext cx="105973" cy="43703"/>
              </a:xfrm>
              <a:custGeom>
                <a:avLst/>
                <a:gdLst>
                  <a:gd name="T0" fmla="*/ 736 w 29"/>
                  <a:gd name="T1" fmla="*/ 384 h 12"/>
                  <a:gd name="T2" fmla="*/ 96 w 29"/>
                  <a:gd name="T3" fmla="*/ 224 h 12"/>
                  <a:gd name="T4" fmla="*/ 64 w 29"/>
                  <a:gd name="T5" fmla="*/ 64 h 12"/>
                  <a:gd name="T6" fmla="*/ 224 w 29"/>
                  <a:gd name="T7" fmla="*/ 32 h 12"/>
                  <a:gd name="T8" fmla="*/ 800 w 29"/>
                  <a:gd name="T9" fmla="*/ 128 h 12"/>
                  <a:gd name="T10" fmla="*/ 928 w 29"/>
                  <a:gd name="T11" fmla="*/ 256 h 12"/>
                  <a:gd name="T12" fmla="*/ 800 w 29"/>
                  <a:gd name="T13" fmla="*/ 384 h 12"/>
                  <a:gd name="T14" fmla="*/ 736 w 29"/>
                  <a:gd name="T15" fmla="*/ 384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 h="12">
                    <a:moveTo>
                      <a:pt x="23" y="12"/>
                    </a:moveTo>
                    <a:cubicBezTo>
                      <a:pt x="19" y="12"/>
                      <a:pt x="9" y="12"/>
                      <a:pt x="3" y="7"/>
                    </a:cubicBezTo>
                    <a:cubicBezTo>
                      <a:pt x="1" y="6"/>
                      <a:pt x="0" y="4"/>
                      <a:pt x="2" y="2"/>
                    </a:cubicBezTo>
                    <a:cubicBezTo>
                      <a:pt x="3" y="0"/>
                      <a:pt x="5" y="0"/>
                      <a:pt x="7" y="1"/>
                    </a:cubicBezTo>
                    <a:cubicBezTo>
                      <a:pt x="12" y="4"/>
                      <a:pt x="21" y="4"/>
                      <a:pt x="25" y="4"/>
                    </a:cubicBezTo>
                    <a:cubicBezTo>
                      <a:pt x="27" y="4"/>
                      <a:pt x="29" y="6"/>
                      <a:pt x="29" y="8"/>
                    </a:cubicBezTo>
                    <a:cubicBezTo>
                      <a:pt x="29" y="10"/>
                      <a:pt x="27" y="12"/>
                      <a:pt x="25" y="12"/>
                    </a:cubicBezTo>
                    <a:cubicBezTo>
                      <a:pt x="25" y="12"/>
                      <a:pt x="24" y="12"/>
                      <a:pt x="23" y="12"/>
                    </a:cubicBezTo>
                    <a:close/>
                  </a:path>
                </a:pathLst>
              </a:custGeom>
              <a:solidFill>
                <a:schemeClr val="bg1"/>
              </a:solidFill>
              <a:ln>
                <a:noFill/>
              </a:ln>
            </p:spPr>
            <p:txBody>
              <a:bodyPr/>
              <a:lstStyle/>
              <a:p>
                <a:endParaRPr lang="zh-CN" altLang="en-US" sz="1350"/>
              </a:p>
            </p:txBody>
          </p:sp>
        </p:grpSp>
      </p:grpSp>
      <p:grpSp>
        <p:nvGrpSpPr>
          <p:cNvPr id="3" name="组合 2"/>
          <p:cNvGrpSpPr/>
          <p:nvPr/>
        </p:nvGrpSpPr>
        <p:grpSpPr>
          <a:xfrm>
            <a:off x="3510883" y="2330677"/>
            <a:ext cx="462914" cy="462914"/>
            <a:chOff x="4681177" y="3107569"/>
            <a:chExt cx="617218" cy="617218"/>
          </a:xfrm>
        </p:grpSpPr>
        <p:sp>
          <p:nvSpPr>
            <p:cNvPr id="20" name="椭圆 19"/>
            <p:cNvSpPr/>
            <p:nvPr/>
          </p:nvSpPr>
          <p:spPr>
            <a:xfrm>
              <a:off x="4681177" y="3107569"/>
              <a:ext cx="617218" cy="617218"/>
            </a:xfrm>
            <a:prstGeom prst="ellipse">
              <a:avLst/>
            </a:prstGeom>
            <a:solidFill>
              <a:schemeClr val="tx1">
                <a:lumMod val="75000"/>
                <a:lumOff val="25000"/>
              </a:scheme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lumMod val="65000"/>
                    <a:lumOff val="35000"/>
                  </a:schemeClr>
                </a:solidFill>
              </a:endParaRPr>
            </a:p>
          </p:txBody>
        </p:sp>
        <p:grpSp>
          <p:nvGrpSpPr>
            <p:cNvPr id="10" name="组合 9"/>
            <p:cNvGrpSpPr/>
            <p:nvPr/>
          </p:nvGrpSpPr>
          <p:grpSpPr>
            <a:xfrm>
              <a:off x="4804048" y="3219585"/>
              <a:ext cx="371475" cy="371475"/>
              <a:chOff x="4804048" y="3219585"/>
              <a:chExt cx="371475" cy="371475"/>
            </a:xfrm>
          </p:grpSpPr>
          <p:sp>
            <p:nvSpPr>
              <p:cNvPr id="76" name="Freeform 1808"/>
              <p:cNvSpPr>
                <a:spLocks noEditPoints="1"/>
              </p:cNvSpPr>
              <p:nvPr/>
            </p:nvSpPr>
            <p:spPr bwMode="auto">
              <a:xfrm>
                <a:off x="4804048" y="3219585"/>
                <a:ext cx="371475" cy="371475"/>
              </a:xfrm>
              <a:custGeom>
                <a:avLst/>
                <a:gdLst>
                  <a:gd name="T0" fmla="*/ 1632 w 102"/>
                  <a:gd name="T1" fmla="*/ 256 h 102"/>
                  <a:gd name="T2" fmla="*/ 3008 w 102"/>
                  <a:gd name="T3" fmla="*/ 1632 h 102"/>
                  <a:gd name="T4" fmla="*/ 1632 w 102"/>
                  <a:gd name="T5" fmla="*/ 3008 h 102"/>
                  <a:gd name="T6" fmla="*/ 256 w 102"/>
                  <a:gd name="T7" fmla="*/ 1632 h 102"/>
                  <a:gd name="T8" fmla="*/ 1632 w 102"/>
                  <a:gd name="T9" fmla="*/ 256 h 102"/>
                  <a:gd name="T10" fmla="*/ 1632 w 102"/>
                  <a:gd name="T11" fmla="*/ 0 h 102"/>
                  <a:gd name="T12" fmla="*/ 0 w 102"/>
                  <a:gd name="T13" fmla="*/ 1632 h 102"/>
                  <a:gd name="T14" fmla="*/ 1632 w 102"/>
                  <a:gd name="T15" fmla="*/ 3264 h 102"/>
                  <a:gd name="T16" fmla="*/ 3264 w 102"/>
                  <a:gd name="T17" fmla="*/ 1632 h 102"/>
                  <a:gd name="T18" fmla="*/ 1632 w 102"/>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102">
                    <a:moveTo>
                      <a:pt x="51" y="8"/>
                    </a:moveTo>
                    <a:cubicBezTo>
                      <a:pt x="75" y="8"/>
                      <a:pt x="94" y="27"/>
                      <a:pt x="94" y="51"/>
                    </a:cubicBezTo>
                    <a:cubicBezTo>
                      <a:pt x="94" y="75"/>
                      <a:pt x="75" y="94"/>
                      <a:pt x="51" y="94"/>
                    </a:cubicBezTo>
                    <a:cubicBezTo>
                      <a:pt x="27" y="94"/>
                      <a:pt x="8" y="75"/>
                      <a:pt x="8" y="51"/>
                    </a:cubicBezTo>
                    <a:cubicBezTo>
                      <a:pt x="8" y="27"/>
                      <a:pt x="27" y="8"/>
                      <a:pt x="51" y="8"/>
                    </a:cubicBezTo>
                    <a:moveTo>
                      <a:pt x="51" y="0"/>
                    </a:moveTo>
                    <a:cubicBezTo>
                      <a:pt x="23" y="0"/>
                      <a:pt x="0" y="23"/>
                      <a:pt x="0" y="51"/>
                    </a:cubicBezTo>
                    <a:cubicBezTo>
                      <a:pt x="0" y="79"/>
                      <a:pt x="23" y="102"/>
                      <a:pt x="51" y="102"/>
                    </a:cubicBezTo>
                    <a:cubicBezTo>
                      <a:pt x="79" y="102"/>
                      <a:pt x="102" y="79"/>
                      <a:pt x="102" y="51"/>
                    </a:cubicBezTo>
                    <a:cubicBezTo>
                      <a:pt x="102" y="23"/>
                      <a:pt x="79" y="0"/>
                      <a:pt x="51" y="0"/>
                    </a:cubicBezTo>
                    <a:close/>
                  </a:path>
                </a:pathLst>
              </a:custGeom>
              <a:solidFill>
                <a:schemeClr val="bg1"/>
              </a:solidFill>
              <a:ln>
                <a:noFill/>
              </a:ln>
            </p:spPr>
            <p:txBody>
              <a:bodyPr/>
              <a:lstStyle/>
              <a:p>
                <a:endParaRPr lang="zh-CN" altLang="en-US" sz="1350"/>
              </a:p>
            </p:txBody>
          </p:sp>
          <p:sp>
            <p:nvSpPr>
              <p:cNvPr id="77" name="Freeform 1809"/>
              <p:cNvSpPr/>
              <p:nvPr/>
            </p:nvSpPr>
            <p:spPr bwMode="auto">
              <a:xfrm>
                <a:off x="5018921" y="3347052"/>
                <a:ext cx="72838" cy="40061"/>
              </a:xfrm>
              <a:custGeom>
                <a:avLst/>
                <a:gdLst>
                  <a:gd name="T0" fmla="*/ 640 w 20"/>
                  <a:gd name="T1" fmla="*/ 256 h 11"/>
                  <a:gd name="T2" fmla="*/ 256 w 20"/>
                  <a:gd name="T3" fmla="*/ 256 h 11"/>
                  <a:gd name="T4" fmla="*/ 0 w 20"/>
                  <a:gd name="T5" fmla="*/ 256 h 11"/>
                  <a:gd name="T6" fmla="*/ 256 w 20"/>
                  <a:gd name="T7" fmla="*/ 0 h 11"/>
                  <a:gd name="T8" fmla="*/ 640 w 20"/>
                  <a:gd name="T9" fmla="*/ 256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1">
                    <a:moveTo>
                      <a:pt x="20" y="8"/>
                    </a:moveTo>
                    <a:cubicBezTo>
                      <a:pt x="20" y="11"/>
                      <a:pt x="12" y="8"/>
                      <a:pt x="8" y="8"/>
                    </a:cubicBezTo>
                    <a:cubicBezTo>
                      <a:pt x="4" y="8"/>
                      <a:pt x="0" y="11"/>
                      <a:pt x="0" y="8"/>
                    </a:cubicBezTo>
                    <a:cubicBezTo>
                      <a:pt x="0" y="5"/>
                      <a:pt x="4" y="0"/>
                      <a:pt x="8" y="0"/>
                    </a:cubicBezTo>
                    <a:cubicBezTo>
                      <a:pt x="12" y="0"/>
                      <a:pt x="20" y="6"/>
                      <a:pt x="20" y="8"/>
                    </a:cubicBezTo>
                    <a:close/>
                  </a:path>
                </a:pathLst>
              </a:custGeom>
              <a:solidFill>
                <a:schemeClr val="bg1"/>
              </a:solidFill>
              <a:ln>
                <a:noFill/>
              </a:ln>
            </p:spPr>
            <p:txBody>
              <a:bodyPr/>
              <a:lstStyle/>
              <a:p>
                <a:endParaRPr lang="zh-CN" altLang="en-US" sz="1350"/>
              </a:p>
            </p:txBody>
          </p:sp>
          <p:sp>
            <p:nvSpPr>
              <p:cNvPr id="78" name="Freeform 1811"/>
              <p:cNvSpPr/>
              <p:nvPr/>
            </p:nvSpPr>
            <p:spPr bwMode="auto">
              <a:xfrm>
                <a:off x="4887812" y="3347052"/>
                <a:ext cx="72838" cy="40061"/>
              </a:xfrm>
              <a:custGeom>
                <a:avLst/>
                <a:gdLst>
                  <a:gd name="T0" fmla="*/ 0 w 20"/>
                  <a:gd name="T1" fmla="*/ 256 h 11"/>
                  <a:gd name="T2" fmla="*/ 384 w 20"/>
                  <a:gd name="T3" fmla="*/ 256 h 11"/>
                  <a:gd name="T4" fmla="*/ 640 w 20"/>
                  <a:gd name="T5" fmla="*/ 256 h 11"/>
                  <a:gd name="T6" fmla="*/ 384 w 20"/>
                  <a:gd name="T7" fmla="*/ 0 h 11"/>
                  <a:gd name="T8" fmla="*/ 0 w 20"/>
                  <a:gd name="T9" fmla="*/ 256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1">
                    <a:moveTo>
                      <a:pt x="0" y="8"/>
                    </a:moveTo>
                    <a:cubicBezTo>
                      <a:pt x="0" y="11"/>
                      <a:pt x="8" y="8"/>
                      <a:pt x="12" y="8"/>
                    </a:cubicBezTo>
                    <a:cubicBezTo>
                      <a:pt x="16" y="8"/>
                      <a:pt x="20" y="11"/>
                      <a:pt x="20" y="8"/>
                    </a:cubicBezTo>
                    <a:cubicBezTo>
                      <a:pt x="20" y="5"/>
                      <a:pt x="16" y="0"/>
                      <a:pt x="12" y="0"/>
                    </a:cubicBezTo>
                    <a:cubicBezTo>
                      <a:pt x="8" y="0"/>
                      <a:pt x="0" y="6"/>
                      <a:pt x="0" y="8"/>
                    </a:cubicBezTo>
                    <a:close/>
                  </a:path>
                </a:pathLst>
              </a:custGeom>
              <a:solidFill>
                <a:schemeClr val="bg1"/>
              </a:solidFill>
              <a:ln>
                <a:noFill/>
              </a:ln>
            </p:spPr>
            <p:txBody>
              <a:bodyPr/>
              <a:lstStyle/>
              <a:p>
                <a:endParaRPr lang="zh-CN" altLang="en-US" sz="1350"/>
              </a:p>
            </p:txBody>
          </p:sp>
          <p:sp>
            <p:nvSpPr>
              <p:cNvPr id="79" name="Freeform 1812"/>
              <p:cNvSpPr/>
              <p:nvPr/>
            </p:nvSpPr>
            <p:spPr bwMode="auto">
              <a:xfrm>
                <a:off x="4891454" y="3434458"/>
                <a:ext cx="196663" cy="98332"/>
              </a:xfrm>
              <a:custGeom>
                <a:avLst/>
                <a:gdLst>
                  <a:gd name="T0" fmla="*/ 1728 w 54"/>
                  <a:gd name="T1" fmla="*/ 0 h 27"/>
                  <a:gd name="T2" fmla="*/ 864 w 54"/>
                  <a:gd name="T3" fmla="*/ 864 h 27"/>
                  <a:gd name="T4" fmla="*/ 0 w 54"/>
                  <a:gd name="T5" fmla="*/ 0 h 27"/>
                  <a:gd name="T6" fmla="*/ 864 w 54"/>
                  <a:gd name="T7" fmla="*/ 160 h 27"/>
                  <a:gd name="T8" fmla="*/ 1728 w 54"/>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27">
                    <a:moveTo>
                      <a:pt x="54" y="0"/>
                    </a:moveTo>
                    <a:cubicBezTo>
                      <a:pt x="54" y="13"/>
                      <a:pt x="45" y="27"/>
                      <a:pt x="27" y="27"/>
                    </a:cubicBezTo>
                    <a:cubicBezTo>
                      <a:pt x="9" y="27"/>
                      <a:pt x="0" y="13"/>
                      <a:pt x="0" y="0"/>
                    </a:cubicBezTo>
                    <a:cubicBezTo>
                      <a:pt x="0" y="0"/>
                      <a:pt x="8" y="5"/>
                      <a:pt x="27" y="5"/>
                    </a:cubicBezTo>
                    <a:cubicBezTo>
                      <a:pt x="46" y="5"/>
                      <a:pt x="54" y="0"/>
                      <a:pt x="54" y="0"/>
                    </a:cubicBezTo>
                    <a:close/>
                  </a:path>
                </a:pathLst>
              </a:custGeom>
              <a:solidFill>
                <a:schemeClr val="bg1"/>
              </a:solidFill>
              <a:ln>
                <a:noFill/>
              </a:ln>
            </p:spPr>
            <p:txBody>
              <a:bodyPr/>
              <a:lstStyle/>
              <a:p>
                <a:endParaRPr lang="zh-CN" altLang="en-US" sz="1350"/>
              </a:p>
            </p:txBody>
          </p:sp>
        </p:grpSp>
      </p:grpSp>
      <p:grpSp>
        <p:nvGrpSpPr>
          <p:cNvPr id="6" name="组合 5"/>
          <p:cNvGrpSpPr/>
          <p:nvPr/>
        </p:nvGrpSpPr>
        <p:grpSpPr>
          <a:xfrm>
            <a:off x="5660709" y="2340294"/>
            <a:ext cx="462914" cy="462914"/>
            <a:chOff x="7547612" y="3120392"/>
            <a:chExt cx="617218" cy="617218"/>
          </a:xfrm>
        </p:grpSpPr>
        <p:sp>
          <p:nvSpPr>
            <p:cNvPr id="23" name="椭圆 22"/>
            <p:cNvSpPr/>
            <p:nvPr/>
          </p:nvSpPr>
          <p:spPr>
            <a:xfrm>
              <a:off x="7547612" y="3120392"/>
              <a:ext cx="617218" cy="617218"/>
            </a:xfrm>
            <a:prstGeom prst="ellipse">
              <a:avLst/>
            </a:prstGeom>
            <a:solidFill>
              <a:schemeClr val="tx1">
                <a:lumMod val="75000"/>
                <a:lumOff val="25000"/>
              </a:scheme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dirty="0">
                <a:solidFill>
                  <a:schemeClr val="tx1">
                    <a:lumMod val="65000"/>
                    <a:lumOff val="35000"/>
                  </a:schemeClr>
                </a:solidFill>
              </a:endParaRPr>
            </a:p>
          </p:txBody>
        </p:sp>
        <p:grpSp>
          <p:nvGrpSpPr>
            <p:cNvPr id="9" name="组合 8"/>
            <p:cNvGrpSpPr/>
            <p:nvPr/>
          </p:nvGrpSpPr>
          <p:grpSpPr>
            <a:xfrm>
              <a:off x="7670483" y="3246575"/>
              <a:ext cx="371475" cy="371475"/>
              <a:chOff x="7670483" y="3246575"/>
              <a:chExt cx="371475" cy="371475"/>
            </a:xfrm>
          </p:grpSpPr>
          <p:sp>
            <p:nvSpPr>
              <p:cNvPr id="70" name="Freeform 1791"/>
              <p:cNvSpPr>
                <a:spLocks noEditPoints="1"/>
              </p:cNvSpPr>
              <p:nvPr/>
            </p:nvSpPr>
            <p:spPr bwMode="auto">
              <a:xfrm>
                <a:off x="7670483" y="3246575"/>
                <a:ext cx="371475" cy="371475"/>
              </a:xfrm>
              <a:custGeom>
                <a:avLst/>
                <a:gdLst>
                  <a:gd name="T0" fmla="*/ 1632 w 102"/>
                  <a:gd name="T1" fmla="*/ 256 h 102"/>
                  <a:gd name="T2" fmla="*/ 3008 w 102"/>
                  <a:gd name="T3" fmla="*/ 1632 h 102"/>
                  <a:gd name="T4" fmla="*/ 1632 w 102"/>
                  <a:gd name="T5" fmla="*/ 3008 h 102"/>
                  <a:gd name="T6" fmla="*/ 256 w 102"/>
                  <a:gd name="T7" fmla="*/ 1632 h 102"/>
                  <a:gd name="T8" fmla="*/ 1632 w 102"/>
                  <a:gd name="T9" fmla="*/ 256 h 102"/>
                  <a:gd name="T10" fmla="*/ 1632 w 102"/>
                  <a:gd name="T11" fmla="*/ 0 h 102"/>
                  <a:gd name="T12" fmla="*/ 0 w 102"/>
                  <a:gd name="T13" fmla="*/ 1632 h 102"/>
                  <a:gd name="T14" fmla="*/ 1632 w 102"/>
                  <a:gd name="T15" fmla="*/ 3264 h 102"/>
                  <a:gd name="T16" fmla="*/ 3264 w 102"/>
                  <a:gd name="T17" fmla="*/ 1632 h 102"/>
                  <a:gd name="T18" fmla="*/ 1632 w 102"/>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2" h="102">
                    <a:moveTo>
                      <a:pt x="51" y="8"/>
                    </a:moveTo>
                    <a:cubicBezTo>
                      <a:pt x="75" y="8"/>
                      <a:pt x="94" y="27"/>
                      <a:pt x="94" y="51"/>
                    </a:cubicBezTo>
                    <a:cubicBezTo>
                      <a:pt x="94" y="75"/>
                      <a:pt x="75" y="94"/>
                      <a:pt x="51" y="94"/>
                    </a:cubicBezTo>
                    <a:cubicBezTo>
                      <a:pt x="27" y="94"/>
                      <a:pt x="8" y="75"/>
                      <a:pt x="8" y="51"/>
                    </a:cubicBezTo>
                    <a:cubicBezTo>
                      <a:pt x="8" y="27"/>
                      <a:pt x="27" y="8"/>
                      <a:pt x="51" y="8"/>
                    </a:cubicBezTo>
                    <a:moveTo>
                      <a:pt x="51" y="0"/>
                    </a:moveTo>
                    <a:cubicBezTo>
                      <a:pt x="23" y="0"/>
                      <a:pt x="0" y="23"/>
                      <a:pt x="0" y="51"/>
                    </a:cubicBezTo>
                    <a:cubicBezTo>
                      <a:pt x="0" y="79"/>
                      <a:pt x="23" y="102"/>
                      <a:pt x="51" y="102"/>
                    </a:cubicBezTo>
                    <a:cubicBezTo>
                      <a:pt x="79" y="102"/>
                      <a:pt x="102" y="79"/>
                      <a:pt x="102" y="51"/>
                    </a:cubicBezTo>
                    <a:cubicBezTo>
                      <a:pt x="102" y="23"/>
                      <a:pt x="79" y="0"/>
                      <a:pt x="51" y="0"/>
                    </a:cubicBezTo>
                    <a:close/>
                  </a:path>
                </a:pathLst>
              </a:custGeom>
              <a:solidFill>
                <a:schemeClr val="bg1"/>
              </a:solidFill>
              <a:ln>
                <a:noFill/>
              </a:ln>
            </p:spPr>
            <p:txBody>
              <a:bodyPr/>
              <a:lstStyle/>
              <a:p>
                <a:endParaRPr lang="zh-CN" altLang="en-US" sz="1350"/>
              </a:p>
            </p:txBody>
          </p:sp>
          <p:sp>
            <p:nvSpPr>
              <p:cNvPr id="71" name="Freeform 1792"/>
              <p:cNvSpPr/>
              <p:nvPr/>
            </p:nvSpPr>
            <p:spPr bwMode="auto">
              <a:xfrm>
                <a:off x="7757889" y="3476015"/>
                <a:ext cx="196663" cy="25493"/>
              </a:xfrm>
              <a:custGeom>
                <a:avLst/>
                <a:gdLst>
                  <a:gd name="T0" fmla="*/ 864 w 54"/>
                  <a:gd name="T1" fmla="*/ 0 h 7"/>
                  <a:gd name="T2" fmla="*/ 0 w 54"/>
                  <a:gd name="T3" fmla="*/ 0 h 7"/>
                  <a:gd name="T4" fmla="*/ 864 w 54"/>
                  <a:gd name="T5" fmla="*/ 224 h 7"/>
                  <a:gd name="T6" fmla="*/ 1728 w 54"/>
                  <a:gd name="T7" fmla="*/ 0 h 7"/>
                  <a:gd name="T8" fmla="*/ 864 w 54"/>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7">
                    <a:moveTo>
                      <a:pt x="27" y="0"/>
                    </a:moveTo>
                    <a:cubicBezTo>
                      <a:pt x="13" y="0"/>
                      <a:pt x="0" y="0"/>
                      <a:pt x="0" y="0"/>
                    </a:cubicBezTo>
                    <a:cubicBezTo>
                      <a:pt x="0" y="0"/>
                      <a:pt x="10" y="7"/>
                      <a:pt x="27" y="7"/>
                    </a:cubicBezTo>
                    <a:cubicBezTo>
                      <a:pt x="45" y="7"/>
                      <a:pt x="54" y="0"/>
                      <a:pt x="54" y="0"/>
                    </a:cubicBezTo>
                    <a:cubicBezTo>
                      <a:pt x="54" y="0"/>
                      <a:pt x="41" y="0"/>
                      <a:pt x="27" y="0"/>
                    </a:cubicBezTo>
                    <a:close/>
                  </a:path>
                </a:pathLst>
              </a:custGeom>
              <a:solidFill>
                <a:schemeClr val="bg1"/>
              </a:solidFill>
              <a:ln>
                <a:noFill/>
              </a:ln>
            </p:spPr>
            <p:txBody>
              <a:bodyPr/>
              <a:lstStyle/>
              <a:p>
                <a:endParaRPr lang="zh-CN" altLang="en-US" sz="1350"/>
              </a:p>
            </p:txBody>
          </p:sp>
          <p:sp>
            <p:nvSpPr>
              <p:cNvPr id="72" name="Oval 1793"/>
              <p:cNvSpPr>
                <a:spLocks noChangeArrowheads="1"/>
              </p:cNvSpPr>
              <p:nvPr/>
            </p:nvSpPr>
            <p:spPr bwMode="auto">
              <a:xfrm>
                <a:off x="7768815" y="3374042"/>
                <a:ext cx="58271" cy="58271"/>
              </a:xfrm>
              <a:prstGeom prst="ellipse">
                <a:avLst/>
              </a:prstGeom>
              <a:solidFill>
                <a:schemeClr val="bg1"/>
              </a:solidFill>
              <a:ln>
                <a:noFill/>
              </a:ln>
            </p:spPr>
            <p:txBody>
              <a:bodyPr/>
              <a:lstStyle>
                <a:lvl1pPr>
                  <a:defRPr sz="1900" b="1">
                    <a:solidFill>
                      <a:schemeClr val="tx1"/>
                    </a:solidFill>
                    <a:latin typeface="Arial" panose="020B0604020202020204" pitchFamily="34" charset="0"/>
                    <a:ea typeface="宋体" panose="02010600030101010101" pitchFamily="2" charset="-122"/>
                  </a:defRPr>
                </a:lvl1pPr>
                <a:lvl2pPr marL="742950" indent="-285750">
                  <a:defRPr sz="1900" b="1">
                    <a:solidFill>
                      <a:schemeClr val="tx1"/>
                    </a:solidFill>
                    <a:latin typeface="Arial" panose="020B0604020202020204" pitchFamily="34" charset="0"/>
                    <a:ea typeface="宋体" panose="02010600030101010101" pitchFamily="2" charset="-122"/>
                  </a:defRPr>
                </a:lvl2pPr>
                <a:lvl3pPr marL="1143000" indent="-228600">
                  <a:defRPr sz="1900" b="1">
                    <a:solidFill>
                      <a:schemeClr val="tx1"/>
                    </a:solidFill>
                    <a:latin typeface="Arial" panose="020B0604020202020204" pitchFamily="34" charset="0"/>
                    <a:ea typeface="宋体" panose="02010600030101010101" pitchFamily="2" charset="-122"/>
                  </a:defRPr>
                </a:lvl3pPr>
                <a:lvl4pPr marL="1600200" indent="-228600">
                  <a:defRPr sz="1900" b="1">
                    <a:solidFill>
                      <a:schemeClr val="tx1"/>
                    </a:solidFill>
                    <a:latin typeface="Arial" panose="020B0604020202020204" pitchFamily="34" charset="0"/>
                    <a:ea typeface="宋体" panose="02010600030101010101" pitchFamily="2" charset="-122"/>
                  </a:defRPr>
                </a:lvl4pPr>
                <a:lvl5pPr marL="2057400" indent="-228600">
                  <a:defRPr sz="19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25"/>
              </a:p>
            </p:txBody>
          </p:sp>
          <p:sp>
            <p:nvSpPr>
              <p:cNvPr id="73" name="Oval 1794"/>
              <p:cNvSpPr>
                <a:spLocks noChangeArrowheads="1"/>
              </p:cNvSpPr>
              <p:nvPr/>
            </p:nvSpPr>
            <p:spPr bwMode="auto">
              <a:xfrm>
                <a:off x="7885356" y="3374042"/>
                <a:ext cx="58271" cy="58271"/>
              </a:xfrm>
              <a:prstGeom prst="ellipse">
                <a:avLst/>
              </a:prstGeom>
              <a:solidFill>
                <a:schemeClr val="bg1"/>
              </a:solidFill>
              <a:ln>
                <a:noFill/>
              </a:ln>
            </p:spPr>
            <p:txBody>
              <a:bodyPr/>
              <a:lstStyle>
                <a:lvl1pPr>
                  <a:defRPr sz="1900" b="1">
                    <a:solidFill>
                      <a:schemeClr val="tx1"/>
                    </a:solidFill>
                    <a:latin typeface="Arial" panose="020B0604020202020204" pitchFamily="34" charset="0"/>
                    <a:ea typeface="宋体" panose="02010600030101010101" pitchFamily="2" charset="-122"/>
                  </a:defRPr>
                </a:lvl1pPr>
                <a:lvl2pPr marL="742950" indent="-285750">
                  <a:defRPr sz="1900" b="1">
                    <a:solidFill>
                      <a:schemeClr val="tx1"/>
                    </a:solidFill>
                    <a:latin typeface="Arial" panose="020B0604020202020204" pitchFamily="34" charset="0"/>
                    <a:ea typeface="宋体" panose="02010600030101010101" pitchFamily="2" charset="-122"/>
                  </a:defRPr>
                </a:lvl2pPr>
                <a:lvl3pPr marL="1143000" indent="-228600">
                  <a:defRPr sz="1900" b="1">
                    <a:solidFill>
                      <a:schemeClr val="tx1"/>
                    </a:solidFill>
                    <a:latin typeface="Arial" panose="020B0604020202020204" pitchFamily="34" charset="0"/>
                    <a:ea typeface="宋体" panose="02010600030101010101" pitchFamily="2" charset="-122"/>
                  </a:defRPr>
                </a:lvl3pPr>
                <a:lvl4pPr marL="1600200" indent="-228600">
                  <a:defRPr sz="1900" b="1">
                    <a:solidFill>
                      <a:schemeClr val="tx1"/>
                    </a:solidFill>
                    <a:latin typeface="Arial" panose="020B0604020202020204" pitchFamily="34" charset="0"/>
                    <a:ea typeface="宋体" panose="02010600030101010101" pitchFamily="2" charset="-122"/>
                  </a:defRPr>
                </a:lvl4pPr>
                <a:lvl5pPr marL="2057400" indent="-228600">
                  <a:defRPr sz="19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900" b="1">
                    <a:solidFill>
                      <a:schemeClr val="tx1"/>
                    </a:solidFill>
                    <a:latin typeface="Arial" panose="020B0604020202020204" pitchFamily="34" charset="0"/>
                    <a:ea typeface="宋体" panose="02010600030101010101" pitchFamily="2" charset="-122"/>
                  </a:defRPr>
                </a:lvl9pPr>
              </a:lstStyle>
              <a:p>
                <a:pPr eaLnBrk="1" hangingPunct="1"/>
                <a:endParaRPr lang="zh-CN" altLang="en-US" sz="1425"/>
              </a:p>
            </p:txBody>
          </p:sp>
          <p:sp>
            <p:nvSpPr>
              <p:cNvPr id="74" name="Freeform 1797"/>
              <p:cNvSpPr/>
              <p:nvPr/>
            </p:nvSpPr>
            <p:spPr bwMode="auto">
              <a:xfrm>
                <a:off x="7830727" y="3472374"/>
                <a:ext cx="101974" cy="91048"/>
              </a:xfrm>
              <a:custGeom>
                <a:avLst/>
                <a:gdLst>
                  <a:gd name="T0" fmla="*/ 832 w 28"/>
                  <a:gd name="T1" fmla="*/ 224 h 25"/>
                  <a:gd name="T2" fmla="*/ 480 w 28"/>
                  <a:gd name="T3" fmla="*/ 800 h 25"/>
                  <a:gd name="T4" fmla="*/ 64 w 28"/>
                  <a:gd name="T5" fmla="*/ 192 h 25"/>
                  <a:gd name="T6" fmla="*/ 352 w 28"/>
                  <a:gd name="T7" fmla="*/ 64 h 25"/>
                  <a:gd name="T8" fmla="*/ 832 w 28"/>
                  <a:gd name="T9" fmla="*/ 224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25">
                    <a:moveTo>
                      <a:pt x="26" y="7"/>
                    </a:moveTo>
                    <a:cubicBezTo>
                      <a:pt x="28" y="15"/>
                      <a:pt x="24" y="25"/>
                      <a:pt x="15" y="25"/>
                    </a:cubicBezTo>
                    <a:cubicBezTo>
                      <a:pt x="2" y="25"/>
                      <a:pt x="6" y="13"/>
                      <a:pt x="2" y="6"/>
                    </a:cubicBezTo>
                    <a:cubicBezTo>
                      <a:pt x="0" y="1"/>
                      <a:pt x="4" y="2"/>
                      <a:pt x="11" y="2"/>
                    </a:cubicBezTo>
                    <a:cubicBezTo>
                      <a:pt x="17" y="2"/>
                      <a:pt x="23" y="0"/>
                      <a:pt x="26" y="7"/>
                    </a:cubicBezTo>
                    <a:close/>
                  </a:path>
                </a:pathLst>
              </a:custGeom>
              <a:solidFill>
                <a:schemeClr val="bg1"/>
              </a:solidFill>
              <a:ln>
                <a:noFill/>
              </a:ln>
            </p:spPr>
            <p:txBody>
              <a:bodyPr/>
              <a:lstStyle/>
              <a:p>
                <a:endParaRPr lang="zh-CN" altLang="en-US" sz="1350"/>
              </a:p>
            </p:txBody>
          </p:sp>
        </p:grpSp>
      </p:grpSp>
      <p:sp>
        <p:nvSpPr>
          <p:cNvPr id="15" name="文本框 14"/>
          <p:cNvSpPr txBox="1"/>
          <p:nvPr/>
        </p:nvSpPr>
        <p:spPr>
          <a:xfrm>
            <a:off x="3472874" y="188354"/>
            <a:ext cx="2240280" cy="714375"/>
          </a:xfrm>
          <a:prstGeom prst="rect">
            <a:avLst/>
          </a:prstGeom>
          <a:noFill/>
        </p:spPr>
        <p:txBody>
          <a:bodyPr wrap="none" rtlCol="0">
            <a:spAutoFit/>
          </a:bodyPr>
          <a:lstStyle/>
          <a:p>
            <a:pPr algn="ctr"/>
            <a:r>
              <a:rPr lang="zh-CN" altLang="zh-CN" sz="4050" dirty="0">
                <a:solidFill>
                  <a:prstClr val="white"/>
                </a:solidFill>
                <a:latin typeface="Castellar" panose="020A0402060406010301" pitchFamily="18" charset="0"/>
              </a:rPr>
              <a:t>管理任务</a:t>
            </a:r>
            <a:endParaRPr lang="zh-CN" altLang="zh-CN" sz="4050" dirty="0">
              <a:solidFill>
                <a:prstClr val="white"/>
              </a:solidFill>
              <a:latin typeface="Castellar" panose="020A0402060406010301" pitchFamily="18" charset="0"/>
            </a:endParaRPr>
          </a:p>
        </p:txBody>
      </p:sp>
      <p:sp>
        <p:nvSpPr>
          <p:cNvPr id="7" name="文本框 6"/>
          <p:cNvSpPr txBox="1"/>
          <p:nvPr/>
        </p:nvSpPr>
        <p:spPr>
          <a:xfrm>
            <a:off x="307176" y="1744600"/>
            <a:ext cx="1861185" cy="414020"/>
          </a:xfrm>
          <a:prstGeom prst="rect">
            <a:avLst/>
          </a:prstGeom>
          <a:noFill/>
        </p:spPr>
        <p:txBody>
          <a:bodyPr wrap="none" rtlCol="0">
            <a:spAutoFit/>
          </a:bodyPr>
          <a:p>
            <a:r>
              <a:rPr lang="zh-CN" altLang="en-US" sz="2100" dirty="0" smtClean="0">
                <a:solidFill>
                  <a:schemeClr val="bg1"/>
                </a:solidFill>
                <a:latin typeface="Microsoft JhengHei UI Light" panose="020B0304030504040204" pitchFamily="34" charset="-120"/>
                <a:ea typeface="宋体" panose="02010600030101010101" pitchFamily="2" charset="-122"/>
              </a:rPr>
              <a:t>文档 </a:t>
            </a:r>
            <a:r>
              <a:rPr lang="en-US" altLang="zh-CN" sz="2100" dirty="0" smtClean="0">
                <a:solidFill>
                  <a:schemeClr val="bg1"/>
                </a:solidFill>
                <a:latin typeface="Microsoft JhengHei UI Light" panose="020B0304030504040204" pitchFamily="34" charset="-120"/>
                <a:ea typeface="宋体" panose="02010600030101010101" pitchFamily="2" charset="-122"/>
              </a:rPr>
              <a:t>SVN</a:t>
            </a:r>
            <a:r>
              <a:rPr lang="zh-CN" altLang="en-US" sz="2100" dirty="0" smtClean="0">
                <a:solidFill>
                  <a:schemeClr val="bg1"/>
                </a:solidFill>
                <a:latin typeface="Microsoft JhengHei UI Light" panose="020B0304030504040204" pitchFamily="34" charset="-120"/>
                <a:ea typeface="宋体" panose="02010600030101010101" pitchFamily="2" charset="-122"/>
              </a:rPr>
              <a:t>管理</a:t>
            </a:r>
            <a:endParaRPr lang="zh-CN" altLang="en-US" sz="2100" dirty="0" smtClean="0">
              <a:solidFill>
                <a:schemeClr val="bg1"/>
              </a:solidFill>
              <a:latin typeface="Microsoft JhengHei UI Light" panose="020B0304030504040204" pitchFamily="34" charset="-120"/>
              <a:ea typeface="宋体" panose="02010600030101010101" pitchFamily="2" charset="-122"/>
            </a:endParaRPr>
          </a:p>
        </p:txBody>
      </p:sp>
      <p:sp>
        <p:nvSpPr>
          <p:cNvPr id="14" name="文本框 13"/>
          <p:cNvSpPr txBox="1"/>
          <p:nvPr/>
        </p:nvSpPr>
        <p:spPr>
          <a:xfrm>
            <a:off x="572286" y="2904708"/>
            <a:ext cx="2037178" cy="2245360"/>
          </a:xfrm>
          <a:prstGeom prst="rect">
            <a:avLst/>
          </a:prstGeom>
          <a:noFill/>
        </p:spPr>
        <p:txBody>
          <a:bodyPr wrap="square" rtlCol="0">
            <a:spAutoFit/>
          </a:bodyPr>
          <a:lstStyle/>
          <a:p>
            <a:r>
              <a:rPr lang="zh-CN" altLang="en-US" sz="1400" dirty="0">
                <a:solidFill>
                  <a:schemeClr val="bg1"/>
                </a:solidFill>
                <a:sym typeface="+mn-ea"/>
              </a:rPr>
              <a:t>完成一个技术，解决一个</a:t>
            </a:r>
            <a:r>
              <a:rPr lang="en-US" altLang="zh-CN" sz="1400" dirty="0">
                <a:solidFill>
                  <a:schemeClr val="bg1"/>
                </a:solidFill>
                <a:sym typeface="+mn-ea"/>
              </a:rPr>
              <a:t>bug</a:t>
            </a:r>
            <a:r>
              <a:rPr lang="zh-CN" altLang="en-US" sz="1400" dirty="0">
                <a:solidFill>
                  <a:schemeClr val="bg1"/>
                </a:solidFill>
                <a:sym typeface="+mn-ea"/>
              </a:rPr>
              <a:t>都要留下充分时间做好文档，将新员工作为老员工的文档审核人，通过文档可以学到知识，也能发现文档写的不清晰的地方，</a:t>
            </a:r>
            <a:r>
              <a:rPr lang="en-US" altLang="zh-CN" sz="1400" dirty="0">
                <a:solidFill>
                  <a:schemeClr val="bg1"/>
                </a:solidFill>
                <a:sym typeface="+mn-ea"/>
              </a:rPr>
              <a:t>svn</a:t>
            </a:r>
            <a:r>
              <a:rPr lang="zh-CN" altLang="en-US" sz="1400" dirty="0">
                <a:solidFill>
                  <a:schemeClr val="bg1"/>
                </a:solidFill>
                <a:sym typeface="+mn-ea"/>
              </a:rPr>
              <a:t>的管理也要更加优化，细节化，完善化，同时可以考虑向</a:t>
            </a:r>
            <a:r>
              <a:rPr lang="en-US" altLang="zh-CN" sz="1400" dirty="0">
                <a:solidFill>
                  <a:schemeClr val="bg1"/>
                </a:solidFill>
                <a:sym typeface="+mn-ea"/>
              </a:rPr>
              <a:t>git</a:t>
            </a:r>
            <a:r>
              <a:rPr lang="zh-CN" altLang="en-US" sz="1400" dirty="0">
                <a:solidFill>
                  <a:schemeClr val="bg1"/>
                </a:solidFill>
                <a:sym typeface="+mn-ea"/>
              </a:rPr>
              <a:t>转移</a:t>
            </a:r>
            <a:endParaRPr lang="zh-CN" altLang="en-US" sz="1400" dirty="0">
              <a:solidFill>
                <a:schemeClr val="bg1"/>
              </a:solidFill>
              <a:latin typeface="造字工房悦黑体验版细体" pitchFamily="50" charset="-122"/>
              <a:ea typeface="造字工房悦黑体验版细体" pitchFamily="50" charset="-122"/>
              <a:sym typeface="+mn-ea"/>
            </a:endParaRPr>
          </a:p>
        </p:txBody>
      </p:sp>
      <p:sp>
        <p:nvSpPr>
          <p:cNvPr id="55" name="文本框 54"/>
          <p:cNvSpPr txBox="1"/>
          <p:nvPr/>
        </p:nvSpPr>
        <p:spPr>
          <a:xfrm>
            <a:off x="2724301" y="3012658"/>
            <a:ext cx="2037178" cy="1168400"/>
          </a:xfrm>
          <a:prstGeom prst="rect">
            <a:avLst/>
          </a:prstGeom>
          <a:noFill/>
        </p:spPr>
        <p:txBody>
          <a:bodyPr wrap="square" rtlCol="0">
            <a:spAutoFit/>
          </a:bodyPr>
          <a:lstStyle/>
          <a:p>
            <a:r>
              <a:rPr lang="zh-CN" altLang="en-US" sz="1400" dirty="0">
                <a:solidFill>
                  <a:schemeClr val="bg1"/>
                </a:solidFill>
                <a:sym typeface="+mn-ea"/>
              </a:rPr>
              <a:t>根完善</a:t>
            </a:r>
            <a:r>
              <a:rPr lang="en-US" altLang="zh-CN" sz="1400" dirty="0">
                <a:solidFill>
                  <a:schemeClr val="bg1"/>
                </a:solidFill>
                <a:sym typeface="+mn-ea"/>
              </a:rPr>
              <a:t>ipd</a:t>
            </a:r>
            <a:r>
              <a:rPr lang="zh-CN" altLang="en-US" sz="1400" dirty="0">
                <a:solidFill>
                  <a:schemeClr val="bg1"/>
                </a:solidFill>
                <a:sym typeface="+mn-ea"/>
              </a:rPr>
              <a:t>流程，系统驱动开发子流程完善，细节化流程，便于新平台开发与设备驱动系统开发</a:t>
            </a:r>
            <a:endParaRPr lang="zh-CN" altLang="en-US" sz="1400" dirty="0">
              <a:solidFill>
                <a:schemeClr val="bg1"/>
              </a:solidFill>
              <a:latin typeface="造字工房悦黑体验版细体" pitchFamily="50" charset="-122"/>
              <a:ea typeface="造字工房悦黑体验版细体" pitchFamily="50" charset="-122"/>
              <a:sym typeface="+mn-ea"/>
            </a:endParaRPr>
          </a:p>
        </p:txBody>
      </p:sp>
      <p:sp>
        <p:nvSpPr>
          <p:cNvPr id="61" name="文本框 60"/>
          <p:cNvSpPr txBox="1"/>
          <p:nvPr/>
        </p:nvSpPr>
        <p:spPr>
          <a:xfrm>
            <a:off x="5118886" y="3012658"/>
            <a:ext cx="2037178" cy="1599565"/>
          </a:xfrm>
          <a:prstGeom prst="rect">
            <a:avLst/>
          </a:prstGeom>
          <a:noFill/>
        </p:spPr>
        <p:txBody>
          <a:bodyPr wrap="square" rtlCol="0">
            <a:spAutoFit/>
          </a:bodyPr>
          <a:lstStyle/>
          <a:p>
            <a:r>
              <a:rPr lang="zh-CN" altLang="en-US" sz="1400" dirty="0">
                <a:solidFill>
                  <a:schemeClr val="bg1"/>
                </a:solidFill>
                <a:sym typeface="+mn-ea"/>
              </a:rPr>
              <a:t>每人根据完成的技术，文档，专利，以及技术交流的到位程度，根据贡献的技术，完成任务</a:t>
            </a:r>
            <a:endParaRPr lang="zh-CN" altLang="en-US" sz="1400" dirty="0">
              <a:solidFill>
                <a:schemeClr val="bg1"/>
              </a:solidFill>
            </a:endParaRPr>
          </a:p>
          <a:p>
            <a:r>
              <a:rPr lang="zh-CN" altLang="en-US" sz="1400" dirty="0">
                <a:solidFill>
                  <a:schemeClr val="bg1"/>
                </a:solidFill>
                <a:sym typeface="+mn-ea"/>
              </a:rPr>
              <a:t>的优劣，个人的发展结合公司考核进行相应的奖惩</a:t>
            </a:r>
            <a:endParaRPr lang="en-US" altLang="zh-CN" sz="1400" dirty="0">
              <a:latin typeface="造字工房悦黑体验版细体" pitchFamily="50" charset="-122"/>
              <a:ea typeface="造字工房悦黑体验版细体" pitchFamily="50" charset="-122"/>
            </a:endParaRPr>
          </a:p>
        </p:txBody>
      </p:sp>
      <p:sp>
        <p:nvSpPr>
          <p:cNvPr id="75" name="文本框 74"/>
          <p:cNvSpPr txBox="1"/>
          <p:nvPr/>
        </p:nvSpPr>
        <p:spPr>
          <a:xfrm>
            <a:off x="5268225" y="1603701"/>
            <a:ext cx="1249680" cy="737235"/>
          </a:xfrm>
          <a:prstGeom prst="rect">
            <a:avLst/>
          </a:prstGeom>
          <a:noFill/>
        </p:spPr>
        <p:txBody>
          <a:bodyPr wrap="none" rtlCol="0">
            <a:spAutoFit/>
          </a:bodyPr>
          <a:p>
            <a:r>
              <a:rPr lang="zh-CN" altLang="en-US" sz="2100" dirty="0">
                <a:solidFill>
                  <a:schemeClr val="bg1"/>
                </a:solidFill>
                <a:latin typeface="Microsoft JhengHei UI Light" panose="020B0304030504040204" pitchFamily="34" charset="-120"/>
                <a:ea typeface="宋体" panose="02010600030101010101" pitchFamily="2" charset="-122"/>
              </a:rPr>
              <a:t>团队贡献</a:t>
            </a:r>
            <a:endParaRPr lang="zh-CN" altLang="en-US" sz="2100" dirty="0">
              <a:solidFill>
                <a:schemeClr val="bg1"/>
              </a:solidFill>
              <a:latin typeface="Microsoft JhengHei UI Light" panose="020B0304030504040204" pitchFamily="34" charset="-120"/>
              <a:ea typeface="宋体" panose="02010600030101010101" pitchFamily="2" charset="-122"/>
            </a:endParaRPr>
          </a:p>
          <a:p>
            <a:r>
              <a:rPr lang="zh-CN" altLang="en-US" sz="2100" dirty="0">
                <a:solidFill>
                  <a:schemeClr val="bg1"/>
                </a:solidFill>
                <a:latin typeface="Microsoft JhengHei UI Light" panose="020B0304030504040204" pitchFamily="34" charset="-120"/>
                <a:ea typeface="宋体" panose="02010600030101010101" pitchFamily="2" charset="-122"/>
              </a:rPr>
              <a:t>奖惩制度</a:t>
            </a:r>
            <a:endParaRPr lang="zh-CN" altLang="en-US" sz="2100" dirty="0">
              <a:solidFill>
                <a:schemeClr val="bg1"/>
              </a:solidFill>
              <a:latin typeface="Microsoft JhengHei UI Light" panose="020B0304030504040204" pitchFamily="34" charset="-120"/>
              <a:ea typeface="宋体" panose="02010600030101010101" pitchFamily="2" charset="-122"/>
            </a:endParaRPr>
          </a:p>
        </p:txBody>
      </p:sp>
      <p:sp>
        <p:nvSpPr>
          <p:cNvPr id="81" name="文本框 80"/>
          <p:cNvSpPr txBox="1"/>
          <p:nvPr/>
        </p:nvSpPr>
        <p:spPr>
          <a:xfrm>
            <a:off x="3246209" y="1744264"/>
            <a:ext cx="1249680" cy="414020"/>
          </a:xfrm>
          <a:prstGeom prst="rect">
            <a:avLst/>
          </a:prstGeom>
          <a:noFill/>
        </p:spPr>
        <p:txBody>
          <a:bodyPr wrap="none" rtlCol="0">
            <a:spAutoFit/>
          </a:bodyPr>
          <a:p>
            <a:r>
              <a:rPr lang="zh-CN" altLang="en-US" sz="2100" dirty="0">
                <a:solidFill>
                  <a:schemeClr val="bg1"/>
                </a:solidFill>
                <a:latin typeface="Microsoft JhengHei UI Light" panose="020B0304030504040204" pitchFamily="34" charset="-120"/>
                <a:ea typeface="Microsoft JhengHei UI Light" panose="020B0304030504040204" pitchFamily="34" charset="-120"/>
              </a:rPr>
              <a:t>流程管理</a:t>
            </a:r>
            <a:endParaRPr lang="zh-CN" altLang="en-US" sz="2100" dirty="0">
              <a:solidFill>
                <a:schemeClr val="bg1"/>
              </a:solidFill>
              <a:latin typeface="Microsoft JhengHei UI Light" panose="020B0304030504040204" pitchFamily="34" charset="-120"/>
              <a:ea typeface="Microsoft JhengHei UI Light" panose="020B0304030504040204" pitchFamily="34" charset="-120"/>
            </a:endParaRPr>
          </a:p>
        </p:txBody>
      </p:sp>
      <p:pic>
        <p:nvPicPr>
          <p:cNvPr id="82" name="图片 81" descr="C:\Users\carou\Desktop\t019ceb4e067b8d1c63_副本.pngt019ceb4e067b8d1c63_副本"/>
          <p:cNvPicPr>
            <a:picLocks noChangeAspect="1"/>
          </p:cNvPicPr>
          <p:nvPr/>
        </p:nvPicPr>
        <p:blipFill>
          <a:blip r:embed="rId1"/>
          <a:srcRect/>
          <a:stretch>
            <a:fillRect/>
          </a:stretch>
        </p:blipFill>
        <p:spPr>
          <a:xfrm>
            <a:off x="7741920" y="2015808"/>
            <a:ext cx="1237615" cy="1117600"/>
          </a:xfrm>
          <a:prstGeom prst="rect">
            <a:avLst/>
          </a:prstGeom>
        </p:spPr>
      </p:pic>
      <p:sp>
        <p:nvSpPr>
          <p:cNvPr id="5" name="矩形 4"/>
          <p:cNvSpPr/>
          <p:nvPr/>
        </p:nvSpPr>
        <p:spPr>
          <a:xfrm>
            <a:off x="116840" y="57785"/>
            <a:ext cx="2084070" cy="922020"/>
          </a:xfrm>
          <a:prstGeom prst="rect">
            <a:avLst/>
          </a:prstGeom>
          <a:noFill/>
          <a:ln>
            <a:noFill/>
          </a:ln>
        </p:spPr>
        <p:txBody>
          <a:bodyPr wrap="square" rtlCol="0" anchor="t">
            <a:spAutoFit/>
          </a:bodyPr>
          <a:p>
            <a:pPr algn="ctr"/>
            <a:r>
              <a:rPr lang="en-US" altLang="zh-CN" sz="5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WHAT</a:t>
            </a:r>
            <a:endParaRPr lang="en-US" altLang="zh-CN" sz="5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200"/>
                                  </p:stCondLst>
                                  <p:childTnLst>
                                    <p:set>
                                      <p:cBhvr>
                                        <p:cTn id="11" dur="1" fill="hold">
                                          <p:stCondLst>
                                            <p:cond delay="0"/>
                                          </p:stCondLst>
                                        </p:cTn>
                                        <p:tgtEl>
                                          <p:spTgt spid="2"/>
                                        </p:tgtEl>
                                        <p:attrNameLst>
                                          <p:attrName>style.visibility</p:attrName>
                                        </p:attrNameLst>
                                      </p:cBhvr>
                                      <p:to>
                                        <p:strVal val="visible"/>
                                      </p:to>
                                    </p:set>
                                    <p:anim calcmode="lin" valueType="num">
                                      <p:cBhvr>
                                        <p:cTn id="12" dur="400" fill="hold"/>
                                        <p:tgtEl>
                                          <p:spTgt spid="2"/>
                                        </p:tgtEl>
                                        <p:attrNameLst>
                                          <p:attrName>ppt_w</p:attrName>
                                        </p:attrNameLst>
                                      </p:cBhvr>
                                      <p:tavLst>
                                        <p:tav tm="0">
                                          <p:val>
                                            <p:fltVal val="0"/>
                                          </p:val>
                                        </p:tav>
                                        <p:tav tm="100000">
                                          <p:val>
                                            <p:strVal val="#ppt_w"/>
                                          </p:val>
                                        </p:tav>
                                      </p:tavLst>
                                    </p:anim>
                                    <p:anim calcmode="lin" valueType="num">
                                      <p:cBhvr>
                                        <p:cTn id="13" dur="400" fill="hold"/>
                                        <p:tgtEl>
                                          <p:spTgt spid="2"/>
                                        </p:tgtEl>
                                        <p:attrNameLst>
                                          <p:attrName>ppt_h</p:attrName>
                                        </p:attrNameLst>
                                      </p:cBhvr>
                                      <p:tavLst>
                                        <p:tav tm="0">
                                          <p:val>
                                            <p:fltVal val="0"/>
                                          </p:val>
                                        </p:tav>
                                        <p:tav tm="100000">
                                          <p:val>
                                            <p:strVal val="#ppt_h"/>
                                          </p:val>
                                        </p:tav>
                                      </p:tavLst>
                                    </p:anim>
                                    <p:animEffect transition="in" filter="fade">
                                      <p:cBhvr>
                                        <p:cTn id="14" dur="400"/>
                                        <p:tgtEl>
                                          <p:spTgt spid="2"/>
                                        </p:tgtEl>
                                      </p:cBhvr>
                                    </p:animEffect>
                                  </p:childTnLst>
                                </p:cTn>
                              </p:par>
                            </p:childTnLst>
                          </p:cTn>
                        </p:par>
                        <p:par>
                          <p:cTn id="15" fill="hold">
                            <p:stCondLst>
                              <p:cond delay="700"/>
                            </p:stCondLst>
                            <p:childTnLst>
                              <p:par>
                                <p:cTn id="16" presetID="3" presetClass="entr" presetSubtype="10" fill="hold" grpId="3"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par>
                          <p:cTn id="19" fill="hold">
                            <p:stCondLst>
                              <p:cond delay="1200"/>
                            </p:stCondLst>
                            <p:childTnLst>
                              <p:par>
                                <p:cTn id="20" presetID="23" presetClass="entr" presetSubtype="16"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100"/>
                                  </p:stCondLst>
                                  <p:childTnLst>
                                    <p:set>
                                      <p:cBhvr>
                                        <p:cTn id="27" dur="1" fill="hold">
                                          <p:stCondLst>
                                            <p:cond delay="0"/>
                                          </p:stCondLst>
                                        </p:cTn>
                                        <p:tgtEl>
                                          <p:spTgt spid="3"/>
                                        </p:tgtEl>
                                        <p:attrNameLst>
                                          <p:attrName>style.visibility</p:attrName>
                                        </p:attrNameLst>
                                      </p:cBhvr>
                                      <p:to>
                                        <p:strVal val="visible"/>
                                      </p:to>
                                    </p:set>
                                    <p:anim calcmode="lin" valueType="num">
                                      <p:cBhvr>
                                        <p:cTn id="28" dur="1000" fill="hold"/>
                                        <p:tgtEl>
                                          <p:spTgt spid="3"/>
                                        </p:tgtEl>
                                        <p:attrNameLst>
                                          <p:attrName>ppt_w</p:attrName>
                                        </p:attrNameLst>
                                      </p:cBhvr>
                                      <p:tavLst>
                                        <p:tav tm="0">
                                          <p:val>
                                            <p:fltVal val="0"/>
                                          </p:val>
                                        </p:tav>
                                        <p:tav tm="100000">
                                          <p:val>
                                            <p:strVal val="#ppt_w"/>
                                          </p:val>
                                        </p:tav>
                                      </p:tavLst>
                                    </p:anim>
                                    <p:anim calcmode="lin" valueType="num">
                                      <p:cBhvr>
                                        <p:cTn id="29" dur="1000" fill="hold"/>
                                        <p:tgtEl>
                                          <p:spTgt spid="3"/>
                                        </p:tgtEl>
                                        <p:attrNameLst>
                                          <p:attrName>ppt_h</p:attrName>
                                        </p:attrNameLst>
                                      </p:cBhvr>
                                      <p:tavLst>
                                        <p:tav tm="0">
                                          <p:val>
                                            <p:fltVal val="0"/>
                                          </p:val>
                                        </p:tav>
                                        <p:tav tm="100000">
                                          <p:val>
                                            <p:strVal val="#ppt_h"/>
                                          </p:val>
                                        </p:tav>
                                      </p:tavLst>
                                    </p:anim>
                                    <p:animEffect transition="in" filter="fade">
                                      <p:cBhvr>
                                        <p:cTn id="30" dur="1000"/>
                                        <p:tgtEl>
                                          <p:spTgt spid="3"/>
                                        </p:tgtEl>
                                      </p:cBhvr>
                                    </p:animEffect>
                                  </p:childTnLst>
                                </p:cTn>
                              </p:par>
                            </p:childTnLst>
                          </p:cTn>
                        </p:par>
                        <p:par>
                          <p:cTn id="31" fill="hold">
                            <p:stCondLst>
                              <p:cond delay="1100"/>
                            </p:stCondLst>
                            <p:childTnLst>
                              <p:par>
                                <p:cTn id="32" presetID="8" presetClass="entr" presetSubtype="16" fill="hold" grpId="0" nodeType="after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diamond(in)">
                                      <p:cBhvr>
                                        <p:cTn id="34" dur="2000"/>
                                        <p:tgtEl>
                                          <p:spTgt spid="81"/>
                                        </p:tgtEl>
                                      </p:cBhvr>
                                    </p:animEffect>
                                  </p:childTnLst>
                                </p:cTn>
                              </p:par>
                            </p:childTnLst>
                          </p:cTn>
                        </p:par>
                        <p:par>
                          <p:cTn id="35" fill="hold">
                            <p:stCondLst>
                              <p:cond delay="3100"/>
                            </p:stCondLst>
                            <p:childTnLst>
                              <p:par>
                                <p:cTn id="36" presetID="23" presetClass="entr" presetSubtype="16" fill="hold" grpId="0" nodeType="afterEffect">
                                  <p:stCondLst>
                                    <p:cond delay="0"/>
                                  </p:stCondLst>
                                  <p:childTnLst>
                                    <p:set>
                                      <p:cBhvr>
                                        <p:cTn id="37" dur="1" fill="hold">
                                          <p:stCondLst>
                                            <p:cond delay="0"/>
                                          </p:stCondLst>
                                        </p:cTn>
                                        <p:tgtEl>
                                          <p:spTgt spid="55"/>
                                        </p:tgtEl>
                                        <p:attrNameLst>
                                          <p:attrName>style.visibility</p:attrName>
                                        </p:attrNameLst>
                                      </p:cBhvr>
                                      <p:to>
                                        <p:strVal val="visible"/>
                                      </p:to>
                                    </p:set>
                                    <p:anim calcmode="lin" valueType="num">
                                      <p:cBhvr>
                                        <p:cTn id="38" dur="500" fill="hold"/>
                                        <p:tgtEl>
                                          <p:spTgt spid="55"/>
                                        </p:tgtEl>
                                        <p:attrNameLst>
                                          <p:attrName>ppt_w</p:attrName>
                                        </p:attrNameLst>
                                      </p:cBhvr>
                                      <p:tavLst>
                                        <p:tav tm="0">
                                          <p:val>
                                            <p:fltVal val="0"/>
                                          </p:val>
                                        </p:tav>
                                        <p:tav tm="100000">
                                          <p:val>
                                            <p:strVal val="#ppt_w"/>
                                          </p:val>
                                        </p:tav>
                                      </p:tavLst>
                                    </p:anim>
                                    <p:anim calcmode="lin" valueType="num">
                                      <p:cBhvr>
                                        <p:cTn id="39" dur="500" fill="hold"/>
                                        <p:tgtEl>
                                          <p:spTgt spid="55"/>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1000"/>
                                  </p:stCondLst>
                                  <p:childTnLst>
                                    <p:set>
                                      <p:cBhvr>
                                        <p:cTn id="43" dur="1" fill="hold">
                                          <p:stCondLst>
                                            <p:cond delay="0"/>
                                          </p:stCondLst>
                                        </p:cTn>
                                        <p:tgtEl>
                                          <p:spTgt spid="6"/>
                                        </p:tgtEl>
                                        <p:attrNameLst>
                                          <p:attrName>style.visibility</p:attrName>
                                        </p:attrNameLst>
                                      </p:cBhvr>
                                      <p:to>
                                        <p:strVal val="visible"/>
                                      </p:to>
                                    </p:set>
                                    <p:anim calcmode="lin" valueType="num">
                                      <p:cBhvr>
                                        <p:cTn id="44" dur="1000" fill="hold"/>
                                        <p:tgtEl>
                                          <p:spTgt spid="6"/>
                                        </p:tgtEl>
                                        <p:attrNameLst>
                                          <p:attrName>ppt_w</p:attrName>
                                        </p:attrNameLst>
                                      </p:cBhvr>
                                      <p:tavLst>
                                        <p:tav tm="0">
                                          <p:val>
                                            <p:fltVal val="0"/>
                                          </p:val>
                                        </p:tav>
                                        <p:tav tm="100000">
                                          <p:val>
                                            <p:strVal val="#ppt_w"/>
                                          </p:val>
                                        </p:tav>
                                      </p:tavLst>
                                    </p:anim>
                                    <p:anim calcmode="lin" valueType="num">
                                      <p:cBhvr>
                                        <p:cTn id="45" dur="1000" fill="hold"/>
                                        <p:tgtEl>
                                          <p:spTgt spid="6"/>
                                        </p:tgtEl>
                                        <p:attrNameLst>
                                          <p:attrName>ppt_h</p:attrName>
                                        </p:attrNameLst>
                                      </p:cBhvr>
                                      <p:tavLst>
                                        <p:tav tm="0">
                                          <p:val>
                                            <p:fltVal val="0"/>
                                          </p:val>
                                        </p:tav>
                                        <p:tav tm="100000">
                                          <p:val>
                                            <p:strVal val="#ppt_h"/>
                                          </p:val>
                                        </p:tav>
                                      </p:tavLst>
                                    </p:anim>
                                    <p:animEffect transition="in" filter="fade">
                                      <p:cBhvr>
                                        <p:cTn id="46" dur="1000"/>
                                        <p:tgtEl>
                                          <p:spTgt spid="6"/>
                                        </p:tgtEl>
                                      </p:cBhvr>
                                    </p:animEffect>
                                  </p:childTnLst>
                                </p:cTn>
                              </p:par>
                            </p:childTnLst>
                          </p:cTn>
                        </p:par>
                        <p:par>
                          <p:cTn id="47" fill="hold">
                            <p:stCondLst>
                              <p:cond delay="2000"/>
                            </p:stCondLst>
                            <p:childTnLst>
                              <p:par>
                                <p:cTn id="48" presetID="4" presetClass="entr" presetSubtype="16" fill="hold" grpId="1" nodeType="afterEffect">
                                  <p:stCondLst>
                                    <p:cond delay="0"/>
                                  </p:stCondLst>
                                  <p:childTnLst>
                                    <p:set>
                                      <p:cBhvr>
                                        <p:cTn id="49" dur="1" fill="hold">
                                          <p:stCondLst>
                                            <p:cond delay="0"/>
                                          </p:stCondLst>
                                        </p:cTn>
                                        <p:tgtEl>
                                          <p:spTgt spid="75"/>
                                        </p:tgtEl>
                                        <p:attrNameLst>
                                          <p:attrName>style.visibility</p:attrName>
                                        </p:attrNameLst>
                                      </p:cBhvr>
                                      <p:to>
                                        <p:strVal val="visible"/>
                                      </p:to>
                                    </p:set>
                                    <p:animEffect transition="in" filter="box(in)">
                                      <p:cBhvr>
                                        <p:cTn id="50" dur="2000"/>
                                        <p:tgtEl>
                                          <p:spTgt spid="75"/>
                                        </p:tgtEl>
                                      </p:cBhvr>
                                    </p:animEffect>
                                  </p:childTnLst>
                                </p:cTn>
                              </p:par>
                            </p:childTnLst>
                          </p:cTn>
                        </p:par>
                        <p:par>
                          <p:cTn id="51" fill="hold">
                            <p:stCondLst>
                              <p:cond delay="4000"/>
                            </p:stCondLst>
                            <p:childTnLst>
                              <p:par>
                                <p:cTn id="52" presetID="23" presetClass="entr" presetSubtype="16" fill="hold" grpId="0" nodeType="afterEffect">
                                  <p:stCondLst>
                                    <p:cond delay="0"/>
                                  </p:stCondLst>
                                  <p:childTnLst>
                                    <p:set>
                                      <p:cBhvr>
                                        <p:cTn id="53" dur="1" fill="hold">
                                          <p:stCondLst>
                                            <p:cond delay="0"/>
                                          </p:stCondLst>
                                        </p:cTn>
                                        <p:tgtEl>
                                          <p:spTgt spid="61"/>
                                        </p:tgtEl>
                                        <p:attrNameLst>
                                          <p:attrName>style.visibility</p:attrName>
                                        </p:attrNameLst>
                                      </p:cBhvr>
                                      <p:to>
                                        <p:strVal val="visible"/>
                                      </p:to>
                                    </p:set>
                                    <p:anim calcmode="lin" valueType="num">
                                      <p:cBhvr>
                                        <p:cTn id="54" dur="500" fill="hold"/>
                                        <p:tgtEl>
                                          <p:spTgt spid="61"/>
                                        </p:tgtEl>
                                        <p:attrNameLst>
                                          <p:attrName>ppt_w</p:attrName>
                                        </p:attrNameLst>
                                      </p:cBhvr>
                                      <p:tavLst>
                                        <p:tav tm="0">
                                          <p:val>
                                            <p:fltVal val="0"/>
                                          </p:val>
                                        </p:tav>
                                        <p:tav tm="100000">
                                          <p:val>
                                            <p:strVal val="#ppt_w"/>
                                          </p:val>
                                        </p:tav>
                                      </p:tavLst>
                                    </p:anim>
                                    <p:anim calcmode="lin" valueType="num">
                                      <p:cBhvr>
                                        <p:cTn id="55" dur="500" fill="hold"/>
                                        <p:tgtEl>
                                          <p:spTgt spid="61"/>
                                        </p:tgtEl>
                                        <p:attrNameLst>
                                          <p:attrName>ppt_h</p:attrName>
                                        </p:attrNameLst>
                                      </p:cBhvr>
                                      <p:tavLst>
                                        <p:tav tm="0">
                                          <p:val>
                                            <p:fltVal val="0"/>
                                          </p:val>
                                        </p:tav>
                                        <p:tav tm="100000">
                                          <p:val>
                                            <p:strVal val="#ppt_h"/>
                                          </p:val>
                                        </p:tav>
                                      </p:tavLst>
                                    </p:anim>
                                  </p:childTnLst>
                                </p:cTn>
                              </p:par>
                            </p:childTnLst>
                          </p:cTn>
                        </p:par>
                        <p:par>
                          <p:cTn id="56" fill="hold">
                            <p:stCondLst>
                              <p:cond delay="4500"/>
                            </p:stCondLst>
                            <p:childTnLst>
                              <p:par>
                                <p:cTn id="57" presetID="8" presetClass="entr" presetSubtype="16" fill="hold" nodeType="afterEffect">
                                  <p:stCondLst>
                                    <p:cond delay="0"/>
                                  </p:stCondLst>
                                  <p:childTnLst>
                                    <p:set>
                                      <p:cBhvr>
                                        <p:cTn id="58" dur="1" fill="hold">
                                          <p:stCondLst>
                                            <p:cond delay="0"/>
                                          </p:stCondLst>
                                        </p:cTn>
                                        <p:tgtEl>
                                          <p:spTgt spid="82"/>
                                        </p:tgtEl>
                                        <p:attrNameLst>
                                          <p:attrName>style.visibility</p:attrName>
                                        </p:attrNameLst>
                                      </p:cBhvr>
                                      <p:to>
                                        <p:strVal val="visible"/>
                                      </p:to>
                                    </p:set>
                                    <p:animEffect transition="in" filter="diamond(in)">
                                      <p:cBhvr>
                                        <p:cTn id="59" dur="2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5" grpId="0"/>
      <p:bldP spid="61" grpId="0"/>
      <p:bldP spid="7" grpId="0"/>
      <p:bldP spid="7" grpId="1"/>
      <p:bldP spid="7" grpId="2"/>
      <p:bldP spid="7" grpId="3"/>
      <p:bldP spid="81" grpId="0"/>
      <p:bldP spid="75" grpId="0"/>
      <p:bldP spid="75"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表格 4"/>
          <p:cNvGraphicFramePr/>
          <p:nvPr/>
        </p:nvGraphicFramePr>
        <p:xfrm>
          <a:off x="1490980" y="489585"/>
          <a:ext cx="6729730" cy="3108960"/>
        </p:xfrm>
        <a:graphic>
          <a:graphicData uri="http://schemas.openxmlformats.org/drawingml/2006/table">
            <a:tbl>
              <a:tblPr firstRow="1" bandRow="1">
                <a:tableStyleId>{5C22544A-7EE6-4342-B048-85BDC9FD1C3A}</a:tableStyleId>
              </a:tblPr>
              <a:tblGrid>
                <a:gridCol w="5369560"/>
                <a:gridCol w="1360170"/>
              </a:tblGrid>
              <a:tr h="365760">
                <a:tc>
                  <a:txBody>
                    <a:bodyPr/>
                    <a:p>
                      <a:pPr>
                        <a:buNone/>
                      </a:pPr>
                      <a:r>
                        <a:rPr lang="zh-CN" altLang="en-US"/>
                        <a:t>治具类，升级，单独代码维护修改，大部分的维护类</a:t>
                      </a:r>
                      <a:endParaRPr lang="zh-CN" altLang="en-US"/>
                    </a:p>
                  </a:txBody>
                  <a:tcPr/>
                </a:tc>
                <a:tc>
                  <a:txBody>
                    <a:bodyPr/>
                    <a:p>
                      <a:pPr>
                        <a:buNone/>
                      </a:pPr>
                      <a:r>
                        <a:rPr lang="zh-CN" altLang="en-US"/>
                        <a:t>新人</a:t>
                      </a:r>
                      <a:endParaRPr lang="zh-CN" altLang="en-US"/>
                    </a:p>
                  </a:txBody>
                  <a:tcPr/>
                </a:tc>
              </a:tr>
              <a:tr h="365760">
                <a:tc>
                  <a:txBody>
                    <a:bodyPr/>
                    <a:p>
                      <a:pPr>
                        <a:buNone/>
                      </a:pPr>
                      <a:r>
                        <a:rPr lang="zh-CN" altLang="en-US"/>
                        <a:t>网络驱动协议修改，稳定性增加</a:t>
                      </a:r>
                      <a:endParaRPr lang="zh-CN" altLang="en-US"/>
                    </a:p>
                  </a:txBody>
                  <a:tcPr/>
                </a:tc>
                <a:tc>
                  <a:txBody>
                    <a:bodyPr/>
                    <a:p>
                      <a:pPr>
                        <a:buNone/>
                      </a:pPr>
                      <a:r>
                        <a:rPr lang="zh-CN" altLang="en-US"/>
                        <a:t>韩晓明</a:t>
                      </a:r>
                      <a:endParaRPr lang="zh-CN" altLang="en-US"/>
                    </a:p>
                  </a:txBody>
                  <a:tcPr/>
                </a:tc>
              </a:tr>
              <a:tr h="365760">
                <a:tc>
                  <a:txBody>
                    <a:bodyPr/>
                    <a:p>
                      <a:pPr>
                        <a:buNone/>
                      </a:pPr>
                      <a:r>
                        <a:rPr lang="zh-CN" altLang="en-US"/>
                        <a:t>系统，</a:t>
                      </a:r>
                      <a:r>
                        <a:rPr lang="en-US" altLang="zh-CN"/>
                        <a:t>boot</a:t>
                      </a:r>
                      <a:r>
                        <a:rPr lang="zh-CN" altLang="en-US"/>
                        <a:t>相关</a:t>
                      </a:r>
                      <a:endParaRPr lang="zh-CN" altLang="en-US"/>
                    </a:p>
                  </a:txBody>
                  <a:tcPr/>
                </a:tc>
                <a:tc>
                  <a:txBody>
                    <a:bodyPr/>
                    <a:p>
                      <a:pPr>
                        <a:buNone/>
                      </a:pPr>
                      <a:r>
                        <a:rPr lang="zh-CN" altLang="en-US"/>
                        <a:t>武维乐</a:t>
                      </a:r>
                      <a:endParaRPr lang="zh-CN" altLang="en-US"/>
                    </a:p>
                  </a:txBody>
                  <a:tcPr/>
                </a:tc>
              </a:tr>
              <a:tr h="640080">
                <a:tc>
                  <a:txBody>
                    <a:bodyPr/>
                    <a:p>
                      <a:pPr>
                        <a:buNone/>
                      </a:pPr>
                      <a:r>
                        <a:rPr lang="zh-CN" altLang="en-US"/>
                        <a:t>系统稳定性优化类项目</a:t>
                      </a:r>
                      <a:endParaRPr lang="zh-CN" altLang="en-US"/>
                    </a:p>
                  </a:txBody>
                  <a:tcPr/>
                </a:tc>
                <a:tc>
                  <a:txBody>
                    <a:bodyPr/>
                    <a:p>
                      <a:pPr>
                        <a:buNone/>
                      </a:pPr>
                      <a:r>
                        <a:rPr lang="zh-CN" altLang="en-US"/>
                        <a:t>周杨，韩晓明，武维乐</a:t>
                      </a:r>
                      <a:endParaRPr lang="zh-CN" altLang="en-US"/>
                    </a:p>
                  </a:txBody>
                  <a:tcPr/>
                </a:tc>
              </a:tr>
              <a:tr h="365760">
                <a:tc>
                  <a:txBody>
                    <a:bodyPr/>
                    <a:p>
                      <a:pPr>
                        <a:buNone/>
                      </a:pPr>
                      <a:r>
                        <a:rPr lang="zh-CN" altLang="en-US"/>
                        <a:t>外设驱动维护预研</a:t>
                      </a:r>
                      <a:endParaRPr lang="zh-CN" altLang="en-US"/>
                    </a:p>
                  </a:txBody>
                  <a:tcPr/>
                </a:tc>
                <a:tc>
                  <a:txBody>
                    <a:bodyPr/>
                    <a:p>
                      <a:pPr>
                        <a:buNone/>
                      </a:pPr>
                      <a:r>
                        <a:rPr lang="zh-CN" altLang="en-US"/>
                        <a:t>新人</a:t>
                      </a:r>
                      <a:endParaRPr lang="zh-CN" altLang="en-US"/>
                    </a:p>
                  </a:txBody>
                  <a:tcPr/>
                </a:tc>
              </a:tr>
              <a:tr h="365760">
                <a:tc>
                  <a:txBody>
                    <a:bodyPr/>
                    <a:p>
                      <a:pPr>
                        <a:buNone/>
                      </a:pPr>
                      <a:r>
                        <a:rPr lang="en-US" altLang="zh-CN"/>
                        <a:t>arm</a:t>
                      </a:r>
                      <a:r>
                        <a:rPr lang="zh-CN" altLang="en-US"/>
                        <a:t>机</a:t>
                      </a:r>
                      <a:r>
                        <a:rPr lang="en-US" altLang="zh-CN"/>
                        <a:t>LT500</a:t>
                      </a:r>
                      <a:r>
                        <a:rPr lang="zh-CN" altLang="en-US"/>
                        <a:t>等其他机型的驱动整合</a:t>
                      </a:r>
                      <a:endParaRPr lang="zh-CN" altLang="en-US"/>
                    </a:p>
                  </a:txBody>
                  <a:tcPr/>
                </a:tc>
                <a:tc>
                  <a:txBody>
                    <a:bodyPr/>
                    <a:p>
                      <a:pPr>
                        <a:buNone/>
                      </a:pPr>
                      <a:r>
                        <a:rPr lang="zh-CN" altLang="en-US"/>
                        <a:t>周杨</a:t>
                      </a:r>
                      <a:endParaRPr lang="zh-CN" altLang="en-US"/>
                    </a:p>
                  </a:txBody>
                  <a:tcPr/>
                </a:tc>
              </a:tr>
              <a:tr h="365760">
                <a:tc>
                  <a:txBody>
                    <a:bodyPr/>
                    <a:p>
                      <a:pPr>
                        <a:buNone/>
                      </a:pPr>
                      <a:r>
                        <a:rPr lang="zh-CN" altLang="en-US"/>
                        <a:t>生产工作优化，硬件原理图审查</a:t>
                      </a:r>
                      <a:endParaRPr lang="zh-CN" altLang="en-US"/>
                    </a:p>
                  </a:txBody>
                  <a:tcPr/>
                </a:tc>
                <a:tc>
                  <a:txBody>
                    <a:bodyPr/>
                    <a:p>
                      <a:pPr>
                        <a:buNone/>
                      </a:pPr>
                      <a:r>
                        <a:rPr lang="zh-CN" altLang="en-US"/>
                        <a:t>全组人员</a:t>
                      </a:r>
                      <a:endParaRPr lang="zh-CN" altLang="en-US"/>
                    </a:p>
                  </a:txBody>
                  <a:tcPr/>
                </a:tc>
              </a:tr>
            </a:tbl>
          </a:graphicData>
        </a:graphic>
      </p:graphicFrame>
      <p:sp>
        <p:nvSpPr>
          <p:cNvPr id="6" name="文本框 5"/>
          <p:cNvSpPr txBox="1"/>
          <p:nvPr/>
        </p:nvSpPr>
        <p:spPr>
          <a:xfrm>
            <a:off x="701040" y="3598545"/>
            <a:ext cx="7853045" cy="1383665"/>
          </a:xfrm>
          <a:prstGeom prst="rect">
            <a:avLst/>
          </a:prstGeom>
          <a:noFill/>
        </p:spPr>
        <p:txBody>
          <a:bodyPr wrap="square" rtlCol="0">
            <a:spAutoFit/>
          </a:bodyPr>
          <a:p>
            <a:r>
              <a:rPr lang="en-US" altLang="zh-CN" sz="1400">
                <a:solidFill>
                  <a:schemeClr val="bg1"/>
                </a:solidFill>
              </a:rPr>
              <a:t>        </a:t>
            </a:r>
            <a:r>
              <a:rPr lang="zh-CN" altLang="en-US" sz="1400">
                <a:solidFill>
                  <a:schemeClr val="bg1"/>
                </a:solidFill>
              </a:rPr>
              <a:t>每个工作分工不同，利用每个人的优势进行开发，更优的完成项目与技术发展，并且每个人的工作并不是完全限定死，只是划分擅长类，工作中每个人都要能解决外设驱动，系统，</a:t>
            </a:r>
            <a:r>
              <a:rPr lang="en-US" altLang="zh-CN" sz="1400">
                <a:solidFill>
                  <a:schemeClr val="bg1"/>
                </a:solidFill>
              </a:rPr>
              <a:t>boot</a:t>
            </a:r>
            <a:r>
              <a:rPr lang="zh-CN" altLang="en-US" sz="1400">
                <a:solidFill>
                  <a:schemeClr val="bg1"/>
                </a:solidFill>
              </a:rPr>
              <a:t>的相关内容，治具类，单独代码内容不能应为简单就不关注，要讲手板固件，测试治具的代码发展的更加强大，多和生产人员交流，讲生产的效率以及良品率等提升至最高。团队的成长不能出现个人飞速成长，其他人员出现瓶颈的现象，要定期的做好调整，让全组人员实现质的提升</a:t>
            </a:r>
            <a:endParaRPr lang="zh-CN" altLang="en-US" sz="1400">
              <a:solidFill>
                <a:schemeClr val="bg1"/>
              </a:solidFill>
            </a:endParaRPr>
          </a:p>
          <a:p>
            <a:endParaRPr lang="zh-CN" altLang="en-US" sz="1400">
              <a:solidFill>
                <a:schemeClr val="bg1"/>
              </a:solidFill>
            </a:endParaRPr>
          </a:p>
        </p:txBody>
      </p:sp>
      <p:sp>
        <p:nvSpPr>
          <p:cNvPr id="2" name="矩形 1"/>
          <p:cNvSpPr/>
          <p:nvPr/>
        </p:nvSpPr>
        <p:spPr>
          <a:xfrm>
            <a:off x="103823" y="76835"/>
            <a:ext cx="1011555" cy="3230245"/>
          </a:xfrm>
          <a:prstGeom prst="rect">
            <a:avLst/>
          </a:prstGeom>
          <a:noFill/>
          <a:ln>
            <a:noFill/>
          </a:ln>
        </p:spPr>
        <p:txBody>
          <a:bodyPr wrap="square" rtlCol="0" anchor="t">
            <a:spAutoFit/>
          </a:bodyPr>
          <a:p>
            <a:pPr algn="ctr"/>
            <a:r>
              <a:rPr lang="en-US" altLang="zh-CN" sz="7200" b="1">
                <a:ln w="12700">
                  <a:solidFill>
                    <a:schemeClr val="accent5"/>
                  </a:solidFill>
                  <a:prstDash val="solid"/>
                </a:ln>
                <a:pattFill prst="ltDnDiag">
                  <a:fgClr>
                    <a:schemeClr val="accent5">
                      <a:lumMod val="60000"/>
                      <a:lumOff val="40000"/>
                    </a:schemeClr>
                  </a:fgClr>
                  <a:bgClr>
                    <a:schemeClr val="bg1"/>
                  </a:bgClr>
                </a:pattFill>
                <a:effectLst/>
              </a:rPr>
              <a:t>H</a:t>
            </a:r>
            <a:endParaRPr lang="en-US" altLang="zh-CN" sz="7200" b="1">
              <a:ln w="12700">
                <a:solidFill>
                  <a:schemeClr val="accent5"/>
                </a:solidFill>
                <a:prstDash val="solid"/>
              </a:ln>
              <a:pattFill prst="ltDnDiag">
                <a:fgClr>
                  <a:schemeClr val="accent5">
                    <a:lumMod val="60000"/>
                    <a:lumOff val="40000"/>
                  </a:schemeClr>
                </a:fgClr>
                <a:bgClr>
                  <a:schemeClr val="bg1"/>
                </a:bgClr>
              </a:pattFill>
              <a:effectLst/>
            </a:endParaRPr>
          </a:p>
          <a:p>
            <a:pPr algn="ctr"/>
            <a:r>
              <a:rPr lang="en-US" altLang="zh-CN" sz="7200" b="1">
                <a:ln w="12700">
                  <a:solidFill>
                    <a:schemeClr val="accent5"/>
                  </a:solidFill>
                  <a:prstDash val="solid"/>
                </a:ln>
                <a:pattFill prst="ltDnDiag">
                  <a:fgClr>
                    <a:schemeClr val="accent5">
                      <a:lumMod val="60000"/>
                      <a:lumOff val="40000"/>
                    </a:schemeClr>
                  </a:fgClr>
                  <a:bgClr>
                    <a:schemeClr val="bg1"/>
                  </a:bgClr>
                </a:pattFill>
                <a:effectLst/>
              </a:rPr>
              <a:t>O</a:t>
            </a:r>
            <a:endParaRPr lang="en-US" altLang="zh-CN" sz="7200" b="1">
              <a:ln w="12700">
                <a:solidFill>
                  <a:schemeClr val="accent5"/>
                </a:solidFill>
                <a:prstDash val="solid"/>
              </a:ln>
              <a:pattFill prst="ltDnDiag">
                <a:fgClr>
                  <a:schemeClr val="accent5">
                    <a:lumMod val="60000"/>
                    <a:lumOff val="40000"/>
                  </a:schemeClr>
                </a:fgClr>
                <a:bgClr>
                  <a:schemeClr val="bg1"/>
                </a:bgClr>
              </a:pattFill>
              <a:effectLst/>
            </a:endParaRPr>
          </a:p>
          <a:p>
            <a:pPr algn="ctr"/>
            <a:r>
              <a:rPr lang="en-US" altLang="zh-CN" sz="6000" b="1">
                <a:ln w="12700">
                  <a:solidFill>
                    <a:schemeClr val="accent5"/>
                  </a:solidFill>
                  <a:prstDash val="solid"/>
                </a:ln>
                <a:pattFill prst="ltDnDiag">
                  <a:fgClr>
                    <a:schemeClr val="accent5">
                      <a:lumMod val="60000"/>
                      <a:lumOff val="40000"/>
                    </a:schemeClr>
                  </a:fgClr>
                  <a:bgClr>
                    <a:schemeClr val="bg1"/>
                  </a:bgClr>
                </a:pattFill>
                <a:effectLst/>
              </a:rPr>
              <a:t>W</a:t>
            </a:r>
            <a:endParaRPr lang="en-US" altLang="zh-CN" sz="6000" b="1">
              <a:ln w="12700">
                <a:solidFill>
                  <a:schemeClr val="accent5"/>
                </a:solidFill>
                <a:prstDash val="solid"/>
              </a:ln>
              <a:pattFill prst="ltDnDiag">
                <a:fgClr>
                  <a:schemeClr val="accent5">
                    <a:lumMod val="60000"/>
                    <a:lumOff val="40000"/>
                  </a:schemeClr>
                </a:fgClr>
                <a:bgClr>
                  <a:schemeClr val="bg1"/>
                </a:bgClr>
              </a:pattFill>
              <a:effectLst/>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p:cNvSpPr txBox="1"/>
          <p:nvPr/>
        </p:nvSpPr>
        <p:spPr>
          <a:xfrm>
            <a:off x="3289753" y="1602254"/>
            <a:ext cx="2564494" cy="1754326"/>
          </a:xfrm>
          <a:prstGeom prst="rect">
            <a:avLst/>
          </a:prstGeom>
          <a:noFill/>
        </p:spPr>
        <p:txBody>
          <a:bodyPr wrap="square" rtlCol="0">
            <a:spAutoFit/>
          </a:bodyPr>
          <a:lstStyle/>
          <a:p>
            <a:pPr algn="ctr"/>
            <a:r>
              <a:rPr lang="en-US" altLang="zh-CN" sz="5400" b="1" dirty="0" smtClean="0">
                <a:solidFill>
                  <a:srgbClr val="40E0C5"/>
                </a:solidFill>
                <a:latin typeface="Franklin Gothic Demi" panose="020B0703020102020204" pitchFamily="34" charset="0"/>
                <a:ea typeface="方正正粗黑简体" pitchFamily="2" charset="-122"/>
                <a:cs typeface="Arial" panose="020B0604020202020204" pitchFamily="34" charset="0"/>
              </a:rPr>
              <a:t>THANK YOU</a:t>
            </a:r>
            <a:endParaRPr lang="zh-CN" altLang="en-US" sz="5400" b="1" dirty="0">
              <a:solidFill>
                <a:srgbClr val="40E0C5"/>
              </a:solidFill>
              <a:latin typeface="Franklin Gothic Demi" panose="020B0703020102020204" pitchFamily="34" charset="0"/>
              <a:ea typeface="方正正粗黑简体" pitchFamily="2" charset="-122"/>
              <a:cs typeface="Arial" panose="020B0604020202020204" pitchFamily="34" charset="0"/>
            </a:endParaRPr>
          </a:p>
        </p:txBody>
      </p:sp>
      <p:grpSp>
        <p:nvGrpSpPr>
          <p:cNvPr id="99" name="组合 98"/>
          <p:cNvGrpSpPr/>
          <p:nvPr/>
        </p:nvGrpSpPr>
        <p:grpSpPr>
          <a:xfrm>
            <a:off x="2775170" y="774700"/>
            <a:ext cx="3593662" cy="3594100"/>
            <a:chOff x="3276601" y="1276192"/>
            <a:chExt cx="2590799" cy="2591116"/>
          </a:xfrm>
        </p:grpSpPr>
        <p:sp>
          <p:nvSpPr>
            <p:cNvPr id="100" name="矩形 99"/>
            <p:cNvSpPr/>
            <p:nvPr/>
          </p:nvSpPr>
          <p:spPr>
            <a:xfrm rot="16200000">
              <a:off x="3324853" y="2518136"/>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rot="16418182">
              <a:off x="3327353" y="2439357"/>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rot="16636364">
              <a:off x="3334846" y="2360895"/>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rot="16854545">
              <a:off x="3347299" y="2283067"/>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103"/>
            <p:cNvSpPr/>
            <p:nvPr/>
          </p:nvSpPr>
          <p:spPr>
            <a:xfrm rot="17072727">
              <a:off x="3364664" y="2206185"/>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p:cNvSpPr/>
            <p:nvPr/>
          </p:nvSpPr>
          <p:spPr>
            <a:xfrm rot="17290909">
              <a:off x="3386869" y="213056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rot="17509091">
              <a:off x="3413827" y="2056494"/>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rot="17727273">
              <a:off x="3445428" y="1984288"/>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rot="17945455">
              <a:off x="3481544" y="1914231"/>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rot="18163636">
              <a:off x="3522031" y="1846606"/>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rot="18381818">
              <a:off x="3566726" y="1781685"/>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rot="18600000">
              <a:off x="3615448" y="171973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rot="18818182">
              <a:off x="3668002" y="1660988"/>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rot="19036364">
              <a:off x="3724176" y="1605699"/>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rot="19254546">
              <a:off x="3783743" y="1554085"/>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a:xfrm rot="19472727">
              <a:off x="3846463" y="1506351"/>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p:cNvSpPr/>
            <p:nvPr/>
          </p:nvSpPr>
          <p:spPr>
            <a:xfrm rot="19690909">
              <a:off x="3912085" y="146269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rot="19909091">
              <a:off x="3980343" y="142328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p:cNvSpPr/>
            <p:nvPr/>
          </p:nvSpPr>
          <p:spPr>
            <a:xfrm rot="20127273">
              <a:off x="4050964" y="1388281"/>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rot="20345455">
              <a:off x="4123664" y="1357831"/>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p:nvSpPr>
          <p:spPr>
            <a:xfrm rot="20563636">
              <a:off x="4198147" y="133205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p:cNvSpPr/>
            <p:nvPr/>
          </p:nvSpPr>
          <p:spPr>
            <a:xfrm rot="20781818">
              <a:off x="4274115" y="1311049"/>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矩形 121"/>
            <p:cNvSpPr/>
            <p:nvPr/>
          </p:nvSpPr>
          <p:spPr>
            <a:xfrm rot="21000000">
              <a:off x="4351263" y="1294906"/>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122"/>
            <p:cNvSpPr/>
            <p:nvPr/>
          </p:nvSpPr>
          <p:spPr>
            <a:xfrm rot="21218182">
              <a:off x="4429280" y="1283689"/>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rot="21436364">
              <a:off x="4507850" y="1277443"/>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p:cNvSpPr/>
            <p:nvPr/>
          </p:nvSpPr>
          <p:spPr>
            <a:xfrm rot="54546">
              <a:off x="4586658" y="127619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p:cNvSpPr/>
            <p:nvPr/>
          </p:nvSpPr>
          <p:spPr>
            <a:xfrm rot="272727">
              <a:off x="4665388" y="127994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126"/>
            <p:cNvSpPr/>
            <p:nvPr/>
          </p:nvSpPr>
          <p:spPr>
            <a:xfrm rot="490909">
              <a:off x="4743721" y="1288679"/>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p:cNvSpPr/>
            <p:nvPr/>
          </p:nvSpPr>
          <p:spPr>
            <a:xfrm rot="709091">
              <a:off x="4821341" y="1302366"/>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128"/>
            <p:cNvSpPr/>
            <p:nvPr/>
          </p:nvSpPr>
          <p:spPr>
            <a:xfrm rot="927273">
              <a:off x="4897938" y="1320948"/>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rot="1145455">
              <a:off x="4973203" y="134435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rot="1363637">
              <a:off x="5046831" y="137248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矩形 131"/>
            <p:cNvSpPr/>
            <p:nvPr/>
          </p:nvSpPr>
          <p:spPr>
            <a:xfrm rot="1581818">
              <a:off x="5118526" y="140522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rot="1800000">
              <a:off x="5188001" y="1442446"/>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rot="2018182">
              <a:off x="5254975" y="1484001"/>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134"/>
            <p:cNvSpPr/>
            <p:nvPr/>
          </p:nvSpPr>
          <p:spPr>
            <a:xfrm rot="2236364">
              <a:off x="5319178" y="152972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rot="2454545">
              <a:off x="5380353" y="1579419"/>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rot="2672727">
              <a:off x="5438252" y="1632898"/>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矩形 138"/>
            <p:cNvSpPr/>
            <p:nvPr/>
          </p:nvSpPr>
          <p:spPr>
            <a:xfrm rot="2890909">
              <a:off x="5492643" y="168994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rot="3109091">
              <a:off x="5543307" y="1750321"/>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rot="3327273">
              <a:off x="5590039" y="181379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rot="3545455">
              <a:off x="5632651" y="1880097"/>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rot="3763637">
              <a:off x="5670973" y="1948973"/>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rot="3981819">
              <a:off x="5704849" y="202014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p:cNvSpPr/>
            <p:nvPr/>
          </p:nvSpPr>
          <p:spPr>
            <a:xfrm rot="4200000">
              <a:off x="5734142" y="2093313"/>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rot="4418182">
              <a:off x="5758737" y="2168197"/>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rot="4636364">
              <a:off x="5778531" y="2244489"/>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rot="4854546">
              <a:off x="5793448" y="2321883"/>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rot="5072727">
              <a:off x="5803426" y="2400067"/>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rot="5290909">
              <a:off x="5808424" y="2478727"/>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150"/>
            <p:cNvSpPr/>
            <p:nvPr/>
          </p:nvSpPr>
          <p:spPr>
            <a:xfrm rot="5509091">
              <a:off x="5808424" y="2557546"/>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rot="5727273">
              <a:off x="5803426" y="2636206"/>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p:cNvSpPr/>
            <p:nvPr/>
          </p:nvSpPr>
          <p:spPr>
            <a:xfrm rot="5945455">
              <a:off x="5793448" y="271439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p:cNvSpPr/>
            <p:nvPr/>
          </p:nvSpPr>
          <p:spPr>
            <a:xfrm rot="6163637">
              <a:off x="5778531" y="2791784"/>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p:cNvSpPr/>
            <p:nvPr/>
          </p:nvSpPr>
          <p:spPr>
            <a:xfrm rot="6381819">
              <a:off x="5758737" y="2868077"/>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p:cNvSpPr/>
            <p:nvPr/>
          </p:nvSpPr>
          <p:spPr>
            <a:xfrm rot="6600000">
              <a:off x="5734142" y="294296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rot="6818182">
              <a:off x="5704849" y="301613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rot="7036364">
              <a:off x="5670973" y="308730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rot="7254546">
              <a:off x="5632651" y="3156176"/>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矩形 159"/>
            <p:cNvSpPr/>
            <p:nvPr/>
          </p:nvSpPr>
          <p:spPr>
            <a:xfrm rot="7472727">
              <a:off x="5590039" y="322248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rot="7690909">
              <a:off x="5543307" y="328595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161"/>
            <p:cNvSpPr/>
            <p:nvPr/>
          </p:nvSpPr>
          <p:spPr>
            <a:xfrm rot="7909091">
              <a:off x="5492643" y="334633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p:cNvSpPr/>
            <p:nvPr/>
          </p:nvSpPr>
          <p:spPr>
            <a:xfrm rot="8127274">
              <a:off x="5438252" y="3403374"/>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p:cNvSpPr/>
            <p:nvPr/>
          </p:nvSpPr>
          <p:spPr>
            <a:xfrm rot="8345455">
              <a:off x="5380353" y="345685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rot="8563637">
              <a:off x="5319178" y="350655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矩形 165"/>
            <p:cNvSpPr/>
            <p:nvPr/>
          </p:nvSpPr>
          <p:spPr>
            <a:xfrm rot="8781819">
              <a:off x="5254975" y="3552271"/>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矩形 166"/>
            <p:cNvSpPr/>
            <p:nvPr/>
          </p:nvSpPr>
          <p:spPr>
            <a:xfrm rot="9000000">
              <a:off x="5188001" y="3593827"/>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矩形 167"/>
            <p:cNvSpPr/>
            <p:nvPr/>
          </p:nvSpPr>
          <p:spPr>
            <a:xfrm rot="9218182">
              <a:off x="5118525" y="3631051"/>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矩形 168"/>
            <p:cNvSpPr/>
            <p:nvPr/>
          </p:nvSpPr>
          <p:spPr>
            <a:xfrm rot="9436364">
              <a:off x="5046831" y="3663793"/>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rot="9654546">
              <a:off x="4973202" y="3691921"/>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rot="9872727">
              <a:off x="4897938" y="3715325"/>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矩形 171"/>
            <p:cNvSpPr/>
            <p:nvPr/>
          </p:nvSpPr>
          <p:spPr>
            <a:xfrm rot="10090909">
              <a:off x="4821341" y="3733907"/>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p:cNvSpPr/>
            <p:nvPr/>
          </p:nvSpPr>
          <p:spPr>
            <a:xfrm rot="10309091">
              <a:off x="4743721" y="3747593"/>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矩形 173"/>
            <p:cNvSpPr/>
            <p:nvPr/>
          </p:nvSpPr>
          <p:spPr>
            <a:xfrm rot="10527274">
              <a:off x="4665388" y="375633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矩形 174"/>
            <p:cNvSpPr/>
            <p:nvPr/>
          </p:nvSpPr>
          <p:spPr>
            <a:xfrm rot="10745455">
              <a:off x="4586658" y="376008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矩形 175"/>
            <p:cNvSpPr/>
            <p:nvPr/>
          </p:nvSpPr>
          <p:spPr>
            <a:xfrm rot="10963638">
              <a:off x="4507850" y="3758829"/>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矩形 176"/>
            <p:cNvSpPr/>
            <p:nvPr/>
          </p:nvSpPr>
          <p:spPr>
            <a:xfrm rot="11181819">
              <a:off x="4429279" y="3752583"/>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rot="11400000">
              <a:off x="4351263" y="3741366"/>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矩形 178"/>
            <p:cNvSpPr/>
            <p:nvPr/>
          </p:nvSpPr>
          <p:spPr>
            <a:xfrm rot="11618183">
              <a:off x="4274115" y="3725224"/>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矩形 179"/>
            <p:cNvSpPr/>
            <p:nvPr/>
          </p:nvSpPr>
          <p:spPr>
            <a:xfrm rot="11836364">
              <a:off x="4198147" y="370422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矩形 180"/>
            <p:cNvSpPr/>
            <p:nvPr/>
          </p:nvSpPr>
          <p:spPr>
            <a:xfrm rot="12054545">
              <a:off x="4123664" y="3678441"/>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矩形 181"/>
            <p:cNvSpPr/>
            <p:nvPr/>
          </p:nvSpPr>
          <p:spPr>
            <a:xfrm rot="12272728">
              <a:off x="4050964" y="364799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矩形 182"/>
            <p:cNvSpPr/>
            <p:nvPr/>
          </p:nvSpPr>
          <p:spPr>
            <a:xfrm rot="12490909">
              <a:off x="3980343" y="361299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矩形 183"/>
            <p:cNvSpPr/>
            <p:nvPr/>
          </p:nvSpPr>
          <p:spPr>
            <a:xfrm rot="12709091">
              <a:off x="3912086" y="3573580"/>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矩形 184"/>
            <p:cNvSpPr/>
            <p:nvPr/>
          </p:nvSpPr>
          <p:spPr>
            <a:xfrm rot="12927274">
              <a:off x="3846463" y="3529921"/>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p:cNvSpPr/>
            <p:nvPr/>
          </p:nvSpPr>
          <p:spPr>
            <a:xfrm rot="13145455">
              <a:off x="3783743" y="3482188"/>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矩形 186"/>
            <p:cNvSpPr/>
            <p:nvPr/>
          </p:nvSpPr>
          <p:spPr>
            <a:xfrm rot="13363638">
              <a:off x="3724176" y="343057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矩形 187"/>
            <p:cNvSpPr/>
            <p:nvPr/>
          </p:nvSpPr>
          <p:spPr>
            <a:xfrm rot="13581819">
              <a:off x="3668002" y="3375283"/>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矩形 188"/>
            <p:cNvSpPr/>
            <p:nvPr/>
          </p:nvSpPr>
          <p:spPr>
            <a:xfrm rot="13800000">
              <a:off x="3615448" y="331654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矩形 189"/>
            <p:cNvSpPr/>
            <p:nvPr/>
          </p:nvSpPr>
          <p:spPr>
            <a:xfrm rot="14018183">
              <a:off x="3566726" y="3254587"/>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矩形 190"/>
            <p:cNvSpPr/>
            <p:nvPr/>
          </p:nvSpPr>
          <p:spPr>
            <a:xfrm rot="14236364">
              <a:off x="3522031" y="3189666"/>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矩形 191"/>
            <p:cNvSpPr/>
            <p:nvPr/>
          </p:nvSpPr>
          <p:spPr>
            <a:xfrm rot="14454545">
              <a:off x="3481544" y="3122041"/>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p:cNvSpPr/>
            <p:nvPr/>
          </p:nvSpPr>
          <p:spPr>
            <a:xfrm rot="14672728">
              <a:off x="3445428" y="3051984"/>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p:cNvSpPr/>
            <p:nvPr/>
          </p:nvSpPr>
          <p:spPr>
            <a:xfrm rot="14890909">
              <a:off x="3413827" y="2979778"/>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p:cNvSpPr/>
            <p:nvPr/>
          </p:nvSpPr>
          <p:spPr>
            <a:xfrm rot="15109092">
              <a:off x="3386869" y="2905712"/>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p:cNvSpPr/>
            <p:nvPr/>
          </p:nvSpPr>
          <p:spPr>
            <a:xfrm rot="15327274">
              <a:off x="3364664" y="2830087"/>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p:cNvSpPr/>
            <p:nvPr/>
          </p:nvSpPr>
          <p:spPr>
            <a:xfrm rot="15545455">
              <a:off x="3347299" y="2753205"/>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197"/>
            <p:cNvSpPr/>
            <p:nvPr/>
          </p:nvSpPr>
          <p:spPr>
            <a:xfrm rot="15763638">
              <a:off x="3334846" y="2675376"/>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p:cNvSpPr/>
            <p:nvPr/>
          </p:nvSpPr>
          <p:spPr>
            <a:xfrm rot="15981819">
              <a:off x="3327353" y="2596915"/>
              <a:ext cx="10723" cy="107228"/>
            </a:xfrm>
            <a:prstGeom prst="rect">
              <a:avLst/>
            </a:prstGeom>
            <a:solidFill>
              <a:schemeClr val="bg1">
                <a:alpha val="70000"/>
              </a:schemeClr>
            </a:solidFill>
            <a:ln w="9525">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useBgFill="1">
        <p:nvSpPr>
          <p:cNvPr id="202" name="KSO_Shape"/>
          <p:cNvSpPr/>
          <p:nvPr/>
        </p:nvSpPr>
        <p:spPr bwMode="auto">
          <a:xfrm>
            <a:off x="2209800" y="2440797"/>
            <a:ext cx="254000" cy="250612"/>
          </a:xfrm>
          <a:custGeom>
            <a:avLst/>
            <a:gdLst>
              <a:gd name="T0" fmla="*/ 2995213 w 3254376"/>
              <a:gd name="T1" fmla="*/ 3191550 h 3213101"/>
              <a:gd name="T2" fmla="*/ 2740397 w 3254376"/>
              <a:gd name="T3" fmla="*/ 2939593 h 3213101"/>
              <a:gd name="T4" fmla="*/ 2419667 w 3254376"/>
              <a:gd name="T5" fmla="*/ 3046715 h 3213101"/>
              <a:gd name="T6" fmla="*/ 2268871 w 3254376"/>
              <a:gd name="T7" fmla="*/ 3113903 h 3213101"/>
              <a:gd name="T8" fmla="*/ 2012880 w 3254376"/>
              <a:gd name="T9" fmla="*/ 2892054 h 3213101"/>
              <a:gd name="T10" fmla="*/ 1645032 w 3254376"/>
              <a:gd name="T11" fmla="*/ 3211834 h 3213101"/>
              <a:gd name="T12" fmla="*/ 1211510 w 3254376"/>
              <a:gd name="T13" fmla="*/ 2876208 h 3213101"/>
              <a:gd name="T14" fmla="*/ 1001839 w 3254376"/>
              <a:gd name="T15" fmla="*/ 3142743 h 3213101"/>
              <a:gd name="T16" fmla="*/ 833123 w 3254376"/>
              <a:gd name="T17" fmla="*/ 3010902 h 3213101"/>
              <a:gd name="T18" fmla="*/ 497828 w 3254376"/>
              <a:gd name="T19" fmla="*/ 2969385 h 3213101"/>
              <a:gd name="T20" fmla="*/ 287136 w 3254376"/>
              <a:gd name="T21" fmla="*/ 3172852 h 3213101"/>
              <a:gd name="T22" fmla="*/ 148956 w 3254376"/>
              <a:gd name="T23" fmla="*/ 2864482 h 3213101"/>
              <a:gd name="T24" fmla="*/ 3018686 w 3254376"/>
              <a:gd name="T25" fmla="*/ 2724795 h 3213101"/>
              <a:gd name="T26" fmla="*/ 2724867 w 3254376"/>
              <a:gd name="T27" fmla="*/ 2441841 h 3213101"/>
              <a:gd name="T28" fmla="*/ 2423153 w 3254376"/>
              <a:gd name="T29" fmla="*/ 2595372 h 3213101"/>
              <a:gd name="T30" fmla="*/ 2278388 w 3254376"/>
              <a:gd name="T31" fmla="*/ 2612184 h 3213101"/>
              <a:gd name="T32" fmla="*/ 1992896 w 3254376"/>
              <a:gd name="T33" fmla="*/ 2430104 h 3213101"/>
              <a:gd name="T34" fmla="*/ 1187293 w 3254376"/>
              <a:gd name="T35" fmla="*/ 2729871 h 3213101"/>
              <a:gd name="T36" fmla="*/ 703382 w 3254376"/>
              <a:gd name="T37" fmla="*/ 2389818 h 3213101"/>
              <a:gd name="T38" fmla="*/ 535577 w 3254376"/>
              <a:gd name="T39" fmla="*/ 2683875 h 3213101"/>
              <a:gd name="T40" fmla="*/ 342598 w 3254376"/>
              <a:gd name="T41" fmla="*/ 2507821 h 3213101"/>
              <a:gd name="T42" fmla="*/ 6022 w 3254376"/>
              <a:gd name="T43" fmla="*/ 2516386 h 3213101"/>
              <a:gd name="T44" fmla="*/ 3214090 w 3254376"/>
              <a:gd name="T45" fmla="*/ 2194936 h 3213101"/>
              <a:gd name="T46" fmla="*/ 3018686 w 3254376"/>
              <a:gd name="T47" fmla="*/ 1918643 h 3213101"/>
              <a:gd name="T48" fmla="*/ 2568306 w 3254376"/>
              <a:gd name="T49" fmla="*/ 2256793 h 3213101"/>
              <a:gd name="T50" fmla="*/ 2215580 w 3254376"/>
              <a:gd name="T51" fmla="*/ 1942752 h 3213101"/>
              <a:gd name="T52" fmla="*/ 1948803 w 3254376"/>
              <a:gd name="T53" fmla="*/ 2151795 h 3213101"/>
              <a:gd name="T54" fmla="*/ 834392 w 3254376"/>
              <a:gd name="T55" fmla="*/ 2101358 h 3213101"/>
              <a:gd name="T56" fmla="*/ 518764 w 3254376"/>
              <a:gd name="T57" fmla="*/ 1978279 h 3213101"/>
              <a:gd name="T58" fmla="*/ 251640 w 3254376"/>
              <a:gd name="T59" fmla="*/ 2241249 h 3213101"/>
              <a:gd name="T60" fmla="*/ 193325 w 3254376"/>
              <a:gd name="T61" fmla="*/ 1431294 h 3213101"/>
              <a:gd name="T62" fmla="*/ 70675 w 3254376"/>
              <a:gd name="T63" fmla="*/ 1747712 h 3213101"/>
              <a:gd name="T64" fmla="*/ 3233440 w 3254376"/>
              <a:gd name="T65" fmla="*/ 1045763 h 3213101"/>
              <a:gd name="T66" fmla="*/ 2903538 w 3254376"/>
              <a:gd name="T67" fmla="*/ 1120625 h 3213101"/>
              <a:gd name="T68" fmla="*/ 2744517 w 3254376"/>
              <a:gd name="T69" fmla="*/ 1220230 h 3213101"/>
              <a:gd name="T70" fmla="*/ 2511259 w 3254376"/>
              <a:gd name="T71" fmla="*/ 975342 h 3213101"/>
              <a:gd name="T72" fmla="*/ 2110582 w 3254376"/>
              <a:gd name="T73" fmla="*/ 1304926 h 3213101"/>
              <a:gd name="T74" fmla="*/ 743034 w 3254376"/>
              <a:gd name="T75" fmla="*/ 975342 h 3213101"/>
              <a:gd name="T76" fmla="*/ 509565 w 3254376"/>
              <a:gd name="T77" fmla="*/ 1220230 h 3213101"/>
              <a:gd name="T78" fmla="*/ 350521 w 3254376"/>
              <a:gd name="T79" fmla="*/ 1120625 h 3213101"/>
              <a:gd name="T80" fmla="*/ 21551 w 3254376"/>
              <a:gd name="T81" fmla="*/ 1045763 h 3213101"/>
              <a:gd name="T82" fmla="*/ 3169680 w 3254376"/>
              <a:gd name="T83" fmla="*/ 803183 h 3213101"/>
              <a:gd name="T84" fmla="*/ 3078957 w 3254376"/>
              <a:gd name="T85" fmla="*/ 476250 h 3213101"/>
              <a:gd name="T86" fmla="*/ 2511259 w 3254376"/>
              <a:gd name="T87" fmla="*/ 807644 h 3213101"/>
              <a:gd name="T88" fmla="*/ 2256183 w 3254376"/>
              <a:gd name="T89" fmla="*/ 554319 h 3213101"/>
              <a:gd name="T90" fmla="*/ 1935797 w 3254376"/>
              <a:gd name="T91" fmla="*/ 661704 h 3213101"/>
              <a:gd name="T92" fmla="*/ 1302006 w 3254376"/>
              <a:gd name="T93" fmla="*/ 728938 h 3213101"/>
              <a:gd name="T94" fmla="*/ 1044538 w 3254376"/>
              <a:gd name="T95" fmla="*/ 506522 h 3213101"/>
              <a:gd name="T96" fmla="*/ 677688 w 3254376"/>
              <a:gd name="T97" fmla="*/ 828038 h 3213101"/>
              <a:gd name="T98" fmla="*/ 243717 w 3254376"/>
              <a:gd name="T99" fmla="*/ 490589 h 3213101"/>
              <a:gd name="T100" fmla="*/ 35179 w 3254376"/>
              <a:gd name="T101" fmla="*/ 758254 h 3213101"/>
              <a:gd name="T102" fmla="*/ 3250887 w 3254376"/>
              <a:gd name="T103" fmla="*/ 139891 h 3213101"/>
              <a:gd name="T104" fmla="*/ 2914006 w 3254376"/>
              <a:gd name="T105" fmla="*/ 114831 h 3213101"/>
              <a:gd name="T106" fmla="*/ 2712507 w 3254376"/>
              <a:gd name="T107" fmla="*/ 305159 h 3213101"/>
              <a:gd name="T108" fmla="*/ 2559749 w 3254376"/>
              <a:gd name="T109" fmla="*/ 3489 h 3213101"/>
              <a:gd name="T110" fmla="*/ 2058559 w 3254376"/>
              <a:gd name="T111" fmla="*/ 342908 h 3213101"/>
              <a:gd name="T112" fmla="*/ 1751460 w 3254376"/>
              <a:gd name="T113" fmla="*/ 51389 h 3213101"/>
              <a:gd name="T114" fmla="*/ 1456392 w 3254376"/>
              <a:gd name="T115" fmla="*/ 218877 h 3213101"/>
              <a:gd name="T116" fmla="*/ 1313477 w 3254376"/>
              <a:gd name="T117" fmla="*/ 218877 h 3213101"/>
              <a:gd name="T118" fmla="*/ 1018409 w 3254376"/>
              <a:gd name="T119" fmla="*/ 51389 h 3213101"/>
              <a:gd name="T120" fmla="*/ 711947 w 3254376"/>
              <a:gd name="T121" fmla="*/ 342908 h 3213101"/>
              <a:gd name="T122" fmla="*/ 210756 w 3254376"/>
              <a:gd name="T123" fmla="*/ 3489 h 3213101"/>
              <a:gd name="T124" fmla="*/ 57681 w 3254376"/>
              <a:gd name="T125" fmla="*/ 305159 h 3213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4376" h="3213101">
                <a:moveTo>
                  <a:pt x="3078957" y="2862263"/>
                </a:moveTo>
                <a:lnTo>
                  <a:pt x="3087839" y="2862580"/>
                </a:lnTo>
                <a:lnTo>
                  <a:pt x="3097038" y="2863531"/>
                </a:lnTo>
                <a:lnTo>
                  <a:pt x="3105603" y="2864482"/>
                </a:lnTo>
                <a:lnTo>
                  <a:pt x="3114485" y="2866066"/>
                </a:lnTo>
                <a:lnTo>
                  <a:pt x="3122732" y="2867968"/>
                </a:lnTo>
                <a:lnTo>
                  <a:pt x="3131297" y="2870503"/>
                </a:lnTo>
                <a:lnTo>
                  <a:pt x="3139545" y="2873039"/>
                </a:lnTo>
                <a:lnTo>
                  <a:pt x="3147158" y="2876208"/>
                </a:lnTo>
                <a:lnTo>
                  <a:pt x="3155088" y="2879694"/>
                </a:lnTo>
                <a:lnTo>
                  <a:pt x="3162384" y="2883497"/>
                </a:lnTo>
                <a:lnTo>
                  <a:pt x="3169680" y="2887934"/>
                </a:lnTo>
                <a:lnTo>
                  <a:pt x="3177293" y="2892054"/>
                </a:lnTo>
                <a:lnTo>
                  <a:pt x="3183955" y="2897125"/>
                </a:lnTo>
                <a:lnTo>
                  <a:pt x="3190299" y="2902196"/>
                </a:lnTo>
                <a:lnTo>
                  <a:pt x="3196960" y="2907901"/>
                </a:lnTo>
                <a:lnTo>
                  <a:pt x="3202987" y="2913605"/>
                </a:lnTo>
                <a:lnTo>
                  <a:pt x="3208697" y="2919944"/>
                </a:lnTo>
                <a:lnTo>
                  <a:pt x="3214090" y="2925966"/>
                </a:lnTo>
                <a:lnTo>
                  <a:pt x="3219800" y="2932621"/>
                </a:lnTo>
                <a:lnTo>
                  <a:pt x="3224241" y="2939593"/>
                </a:lnTo>
                <a:lnTo>
                  <a:pt x="3228999" y="2946566"/>
                </a:lnTo>
                <a:lnTo>
                  <a:pt x="3233440" y="2954172"/>
                </a:lnTo>
                <a:lnTo>
                  <a:pt x="3237246" y="2961461"/>
                </a:lnTo>
                <a:lnTo>
                  <a:pt x="3240736" y="2969385"/>
                </a:lnTo>
                <a:lnTo>
                  <a:pt x="3243908" y="2977625"/>
                </a:lnTo>
                <a:lnTo>
                  <a:pt x="3246446" y="2985548"/>
                </a:lnTo>
                <a:lnTo>
                  <a:pt x="3248983" y="2993788"/>
                </a:lnTo>
                <a:lnTo>
                  <a:pt x="3250887" y="3002345"/>
                </a:lnTo>
                <a:lnTo>
                  <a:pt x="3252473" y="3010902"/>
                </a:lnTo>
                <a:lnTo>
                  <a:pt x="3253742" y="3019459"/>
                </a:lnTo>
                <a:lnTo>
                  <a:pt x="3254059" y="3028650"/>
                </a:lnTo>
                <a:lnTo>
                  <a:pt x="3254376" y="3037524"/>
                </a:lnTo>
                <a:lnTo>
                  <a:pt x="3254059" y="3046715"/>
                </a:lnTo>
                <a:lnTo>
                  <a:pt x="3253742" y="3055272"/>
                </a:lnTo>
                <a:lnTo>
                  <a:pt x="3252473" y="3064463"/>
                </a:lnTo>
                <a:lnTo>
                  <a:pt x="3250887" y="3073020"/>
                </a:lnTo>
                <a:lnTo>
                  <a:pt x="3248983" y="3081577"/>
                </a:lnTo>
                <a:lnTo>
                  <a:pt x="3246446" y="3089500"/>
                </a:lnTo>
                <a:lnTo>
                  <a:pt x="3243908" y="3097740"/>
                </a:lnTo>
                <a:lnTo>
                  <a:pt x="3240736" y="3105980"/>
                </a:lnTo>
                <a:lnTo>
                  <a:pt x="3237246" y="3113903"/>
                </a:lnTo>
                <a:lnTo>
                  <a:pt x="3233440" y="3121192"/>
                </a:lnTo>
                <a:lnTo>
                  <a:pt x="3228999" y="3128482"/>
                </a:lnTo>
                <a:lnTo>
                  <a:pt x="3224241" y="3135454"/>
                </a:lnTo>
                <a:lnTo>
                  <a:pt x="3219800" y="3142743"/>
                </a:lnTo>
                <a:lnTo>
                  <a:pt x="3214090" y="3149082"/>
                </a:lnTo>
                <a:lnTo>
                  <a:pt x="3208697" y="3155421"/>
                </a:lnTo>
                <a:lnTo>
                  <a:pt x="3202987" y="3161759"/>
                </a:lnTo>
                <a:lnTo>
                  <a:pt x="3196960" y="3167464"/>
                </a:lnTo>
                <a:lnTo>
                  <a:pt x="3190299" y="3172852"/>
                </a:lnTo>
                <a:lnTo>
                  <a:pt x="3183955" y="3177922"/>
                </a:lnTo>
                <a:lnTo>
                  <a:pt x="3177293" y="3182993"/>
                </a:lnTo>
                <a:lnTo>
                  <a:pt x="3169680" y="3187430"/>
                </a:lnTo>
                <a:lnTo>
                  <a:pt x="3162384" y="3191550"/>
                </a:lnTo>
                <a:lnTo>
                  <a:pt x="3155088" y="3195670"/>
                </a:lnTo>
                <a:lnTo>
                  <a:pt x="3147158" y="3199156"/>
                </a:lnTo>
                <a:lnTo>
                  <a:pt x="3139545" y="3202326"/>
                </a:lnTo>
                <a:lnTo>
                  <a:pt x="3131297" y="3204861"/>
                </a:lnTo>
                <a:lnTo>
                  <a:pt x="3122732" y="3207397"/>
                </a:lnTo>
                <a:lnTo>
                  <a:pt x="3114485" y="3209298"/>
                </a:lnTo>
                <a:lnTo>
                  <a:pt x="3105603" y="3210883"/>
                </a:lnTo>
                <a:lnTo>
                  <a:pt x="3097038" y="3211834"/>
                </a:lnTo>
                <a:lnTo>
                  <a:pt x="3087839" y="3212784"/>
                </a:lnTo>
                <a:lnTo>
                  <a:pt x="3078957" y="3213101"/>
                </a:lnTo>
                <a:lnTo>
                  <a:pt x="3070075" y="3212784"/>
                </a:lnTo>
                <a:lnTo>
                  <a:pt x="3061193" y="3211834"/>
                </a:lnTo>
                <a:lnTo>
                  <a:pt x="3051994" y="3210883"/>
                </a:lnTo>
                <a:lnTo>
                  <a:pt x="3043429" y="3209298"/>
                </a:lnTo>
                <a:lnTo>
                  <a:pt x="3034864" y="3207397"/>
                </a:lnTo>
                <a:lnTo>
                  <a:pt x="3026617" y="3204861"/>
                </a:lnTo>
                <a:lnTo>
                  <a:pt x="3018686" y="3202326"/>
                </a:lnTo>
                <a:lnTo>
                  <a:pt x="3010756" y="3199156"/>
                </a:lnTo>
                <a:lnTo>
                  <a:pt x="3002826" y="3195670"/>
                </a:lnTo>
                <a:lnTo>
                  <a:pt x="2995213" y="3191550"/>
                </a:lnTo>
                <a:lnTo>
                  <a:pt x="2988234" y="3187430"/>
                </a:lnTo>
                <a:lnTo>
                  <a:pt x="2980621" y="3182993"/>
                </a:lnTo>
                <a:lnTo>
                  <a:pt x="2973959" y="3177922"/>
                </a:lnTo>
                <a:lnTo>
                  <a:pt x="2967615" y="3172852"/>
                </a:lnTo>
                <a:lnTo>
                  <a:pt x="2960954" y="3167464"/>
                </a:lnTo>
                <a:lnTo>
                  <a:pt x="2954927" y="3161759"/>
                </a:lnTo>
                <a:lnTo>
                  <a:pt x="2949217" y="3155421"/>
                </a:lnTo>
                <a:lnTo>
                  <a:pt x="2943824" y="3149082"/>
                </a:lnTo>
                <a:lnTo>
                  <a:pt x="2938114" y="3142743"/>
                </a:lnTo>
                <a:lnTo>
                  <a:pt x="2933673" y="3135454"/>
                </a:lnTo>
                <a:lnTo>
                  <a:pt x="2928915" y="3128482"/>
                </a:lnTo>
                <a:lnTo>
                  <a:pt x="2924474" y="3121192"/>
                </a:lnTo>
                <a:lnTo>
                  <a:pt x="2920668" y="3113903"/>
                </a:lnTo>
                <a:lnTo>
                  <a:pt x="2917178" y="3105980"/>
                </a:lnTo>
                <a:lnTo>
                  <a:pt x="2914006" y="3097740"/>
                </a:lnTo>
                <a:lnTo>
                  <a:pt x="2911468" y="3089500"/>
                </a:lnTo>
                <a:lnTo>
                  <a:pt x="2908931" y="3081577"/>
                </a:lnTo>
                <a:lnTo>
                  <a:pt x="2907027" y="3073020"/>
                </a:lnTo>
                <a:lnTo>
                  <a:pt x="2905441" y="3064463"/>
                </a:lnTo>
                <a:lnTo>
                  <a:pt x="2904490" y="3055272"/>
                </a:lnTo>
                <a:lnTo>
                  <a:pt x="2903538" y="3046715"/>
                </a:lnTo>
                <a:lnTo>
                  <a:pt x="2903538" y="3037524"/>
                </a:lnTo>
                <a:lnTo>
                  <a:pt x="2903538" y="3028650"/>
                </a:lnTo>
                <a:lnTo>
                  <a:pt x="2904490" y="3019459"/>
                </a:lnTo>
                <a:lnTo>
                  <a:pt x="2905441" y="3010902"/>
                </a:lnTo>
                <a:lnTo>
                  <a:pt x="2907027" y="3002345"/>
                </a:lnTo>
                <a:lnTo>
                  <a:pt x="2908931" y="2993788"/>
                </a:lnTo>
                <a:lnTo>
                  <a:pt x="2911468" y="2985548"/>
                </a:lnTo>
                <a:lnTo>
                  <a:pt x="2914006" y="2977625"/>
                </a:lnTo>
                <a:lnTo>
                  <a:pt x="2917178" y="2969385"/>
                </a:lnTo>
                <a:lnTo>
                  <a:pt x="2920668" y="2961461"/>
                </a:lnTo>
                <a:lnTo>
                  <a:pt x="2924474" y="2954172"/>
                </a:lnTo>
                <a:lnTo>
                  <a:pt x="2928915" y="2946566"/>
                </a:lnTo>
                <a:lnTo>
                  <a:pt x="2933673" y="2939593"/>
                </a:lnTo>
                <a:lnTo>
                  <a:pt x="2938114" y="2932621"/>
                </a:lnTo>
                <a:lnTo>
                  <a:pt x="2943824" y="2925966"/>
                </a:lnTo>
                <a:lnTo>
                  <a:pt x="2949217" y="2919944"/>
                </a:lnTo>
                <a:lnTo>
                  <a:pt x="2954927" y="2913605"/>
                </a:lnTo>
                <a:lnTo>
                  <a:pt x="2960954" y="2907901"/>
                </a:lnTo>
                <a:lnTo>
                  <a:pt x="2967615" y="2902196"/>
                </a:lnTo>
                <a:lnTo>
                  <a:pt x="2973959" y="2897125"/>
                </a:lnTo>
                <a:lnTo>
                  <a:pt x="2980621" y="2892054"/>
                </a:lnTo>
                <a:lnTo>
                  <a:pt x="2988234" y="2887934"/>
                </a:lnTo>
                <a:lnTo>
                  <a:pt x="2995213" y="2883497"/>
                </a:lnTo>
                <a:lnTo>
                  <a:pt x="3002826" y="2879694"/>
                </a:lnTo>
                <a:lnTo>
                  <a:pt x="3010756" y="2876208"/>
                </a:lnTo>
                <a:lnTo>
                  <a:pt x="3018686" y="2873039"/>
                </a:lnTo>
                <a:lnTo>
                  <a:pt x="3026617" y="2870503"/>
                </a:lnTo>
                <a:lnTo>
                  <a:pt x="3034864" y="2867968"/>
                </a:lnTo>
                <a:lnTo>
                  <a:pt x="3043429" y="2866066"/>
                </a:lnTo>
                <a:lnTo>
                  <a:pt x="3051994" y="2864482"/>
                </a:lnTo>
                <a:lnTo>
                  <a:pt x="3061193" y="2863531"/>
                </a:lnTo>
                <a:lnTo>
                  <a:pt x="3070075" y="2862580"/>
                </a:lnTo>
                <a:lnTo>
                  <a:pt x="3078957" y="2862263"/>
                </a:lnTo>
                <a:close/>
                <a:moveTo>
                  <a:pt x="2594927" y="2862263"/>
                </a:moveTo>
                <a:lnTo>
                  <a:pt x="2604118" y="2862580"/>
                </a:lnTo>
                <a:lnTo>
                  <a:pt x="2612992" y="2863531"/>
                </a:lnTo>
                <a:lnTo>
                  <a:pt x="2621549" y="2864482"/>
                </a:lnTo>
                <a:lnTo>
                  <a:pt x="2630106" y="2866066"/>
                </a:lnTo>
                <a:lnTo>
                  <a:pt x="2638663" y="2867968"/>
                </a:lnTo>
                <a:lnTo>
                  <a:pt x="2646903" y="2870503"/>
                </a:lnTo>
                <a:lnTo>
                  <a:pt x="2655144" y="2873039"/>
                </a:lnTo>
                <a:lnTo>
                  <a:pt x="2663067" y="2876208"/>
                </a:lnTo>
                <a:lnTo>
                  <a:pt x="2670990" y="2879694"/>
                </a:lnTo>
                <a:lnTo>
                  <a:pt x="2678279" y="2883497"/>
                </a:lnTo>
                <a:lnTo>
                  <a:pt x="2685885" y="2887934"/>
                </a:lnTo>
                <a:lnTo>
                  <a:pt x="2692858" y="2892054"/>
                </a:lnTo>
                <a:lnTo>
                  <a:pt x="2699830" y="2897125"/>
                </a:lnTo>
                <a:lnTo>
                  <a:pt x="2706486" y="2902196"/>
                </a:lnTo>
                <a:lnTo>
                  <a:pt x="2712507" y="2907901"/>
                </a:lnTo>
                <a:lnTo>
                  <a:pt x="2718846" y="2913605"/>
                </a:lnTo>
                <a:lnTo>
                  <a:pt x="2724867" y="2919944"/>
                </a:lnTo>
                <a:lnTo>
                  <a:pt x="2730255" y="2925966"/>
                </a:lnTo>
                <a:lnTo>
                  <a:pt x="2735326" y="2932621"/>
                </a:lnTo>
                <a:lnTo>
                  <a:pt x="2740397" y="2939593"/>
                </a:lnTo>
                <a:lnTo>
                  <a:pt x="2744517" y="2946566"/>
                </a:lnTo>
                <a:lnTo>
                  <a:pt x="2748954" y="2954172"/>
                </a:lnTo>
                <a:lnTo>
                  <a:pt x="2752757" y="2961461"/>
                </a:lnTo>
                <a:lnTo>
                  <a:pt x="2756243" y="2969385"/>
                </a:lnTo>
                <a:lnTo>
                  <a:pt x="2759413" y="2977625"/>
                </a:lnTo>
                <a:lnTo>
                  <a:pt x="2761948" y="2985548"/>
                </a:lnTo>
                <a:lnTo>
                  <a:pt x="2764483" y="2993788"/>
                </a:lnTo>
                <a:lnTo>
                  <a:pt x="2766385" y="3002345"/>
                </a:lnTo>
                <a:lnTo>
                  <a:pt x="2767969" y="3010902"/>
                </a:lnTo>
                <a:lnTo>
                  <a:pt x="2769237" y="3019459"/>
                </a:lnTo>
                <a:lnTo>
                  <a:pt x="2769871" y="3028650"/>
                </a:lnTo>
                <a:lnTo>
                  <a:pt x="2770188" y="3037524"/>
                </a:lnTo>
                <a:lnTo>
                  <a:pt x="2769871" y="3046715"/>
                </a:lnTo>
                <a:lnTo>
                  <a:pt x="2769237" y="3055272"/>
                </a:lnTo>
                <a:lnTo>
                  <a:pt x="2767969" y="3064463"/>
                </a:lnTo>
                <a:lnTo>
                  <a:pt x="2766385" y="3073020"/>
                </a:lnTo>
                <a:lnTo>
                  <a:pt x="2764483" y="3081577"/>
                </a:lnTo>
                <a:lnTo>
                  <a:pt x="2761948" y="3089500"/>
                </a:lnTo>
                <a:lnTo>
                  <a:pt x="2759413" y="3097740"/>
                </a:lnTo>
                <a:lnTo>
                  <a:pt x="2756243" y="3105980"/>
                </a:lnTo>
                <a:lnTo>
                  <a:pt x="2752757" y="3113903"/>
                </a:lnTo>
                <a:lnTo>
                  <a:pt x="2748954" y="3121192"/>
                </a:lnTo>
                <a:lnTo>
                  <a:pt x="2744517" y="3128482"/>
                </a:lnTo>
                <a:lnTo>
                  <a:pt x="2740397" y="3135454"/>
                </a:lnTo>
                <a:lnTo>
                  <a:pt x="2735326" y="3142743"/>
                </a:lnTo>
                <a:lnTo>
                  <a:pt x="2730255" y="3149082"/>
                </a:lnTo>
                <a:lnTo>
                  <a:pt x="2724867" y="3155421"/>
                </a:lnTo>
                <a:lnTo>
                  <a:pt x="2718846" y="3161759"/>
                </a:lnTo>
                <a:lnTo>
                  <a:pt x="2712507" y="3167464"/>
                </a:lnTo>
                <a:lnTo>
                  <a:pt x="2706486" y="3172852"/>
                </a:lnTo>
                <a:lnTo>
                  <a:pt x="2699830" y="3177922"/>
                </a:lnTo>
                <a:lnTo>
                  <a:pt x="2692858" y="3182993"/>
                </a:lnTo>
                <a:lnTo>
                  <a:pt x="2685885" y="3187430"/>
                </a:lnTo>
                <a:lnTo>
                  <a:pt x="2678279" y="3191550"/>
                </a:lnTo>
                <a:lnTo>
                  <a:pt x="2670990" y="3195670"/>
                </a:lnTo>
                <a:lnTo>
                  <a:pt x="2663067" y="3199156"/>
                </a:lnTo>
                <a:lnTo>
                  <a:pt x="2655144" y="3202326"/>
                </a:lnTo>
                <a:lnTo>
                  <a:pt x="2646903" y="3204861"/>
                </a:lnTo>
                <a:lnTo>
                  <a:pt x="2638663" y="3207397"/>
                </a:lnTo>
                <a:lnTo>
                  <a:pt x="2630106" y="3209298"/>
                </a:lnTo>
                <a:lnTo>
                  <a:pt x="2621549" y="3210883"/>
                </a:lnTo>
                <a:lnTo>
                  <a:pt x="2612992" y="3211834"/>
                </a:lnTo>
                <a:lnTo>
                  <a:pt x="2604118" y="3212784"/>
                </a:lnTo>
                <a:lnTo>
                  <a:pt x="2594927" y="3213101"/>
                </a:lnTo>
                <a:lnTo>
                  <a:pt x="2585737" y="3212784"/>
                </a:lnTo>
                <a:lnTo>
                  <a:pt x="2577180" y="3211834"/>
                </a:lnTo>
                <a:lnTo>
                  <a:pt x="2568306" y="3210883"/>
                </a:lnTo>
                <a:lnTo>
                  <a:pt x="2559749" y="3209298"/>
                </a:lnTo>
                <a:lnTo>
                  <a:pt x="2550875" y="3207397"/>
                </a:lnTo>
                <a:lnTo>
                  <a:pt x="2542951" y="3204861"/>
                </a:lnTo>
                <a:lnTo>
                  <a:pt x="2534711" y="3202326"/>
                </a:lnTo>
                <a:lnTo>
                  <a:pt x="2526471" y="3199156"/>
                </a:lnTo>
                <a:lnTo>
                  <a:pt x="2518548" y="3195670"/>
                </a:lnTo>
                <a:lnTo>
                  <a:pt x="2511259" y="3191550"/>
                </a:lnTo>
                <a:lnTo>
                  <a:pt x="2503969" y="3187430"/>
                </a:lnTo>
                <a:lnTo>
                  <a:pt x="2496997" y="3182993"/>
                </a:lnTo>
                <a:lnTo>
                  <a:pt x="2490025" y="3177922"/>
                </a:lnTo>
                <a:lnTo>
                  <a:pt x="2483369" y="3172852"/>
                </a:lnTo>
                <a:lnTo>
                  <a:pt x="2477031" y="3167464"/>
                </a:lnTo>
                <a:lnTo>
                  <a:pt x="2470692" y="3161759"/>
                </a:lnTo>
                <a:lnTo>
                  <a:pt x="2464987" y="3155421"/>
                </a:lnTo>
                <a:lnTo>
                  <a:pt x="2459600" y="3149082"/>
                </a:lnTo>
                <a:lnTo>
                  <a:pt x="2454529" y="3142743"/>
                </a:lnTo>
                <a:lnTo>
                  <a:pt x="2449458" y="3135454"/>
                </a:lnTo>
                <a:lnTo>
                  <a:pt x="2445021" y="3128482"/>
                </a:lnTo>
                <a:lnTo>
                  <a:pt x="2440901" y="3121192"/>
                </a:lnTo>
                <a:lnTo>
                  <a:pt x="2436781" y="3113903"/>
                </a:lnTo>
                <a:lnTo>
                  <a:pt x="2433295" y="3105980"/>
                </a:lnTo>
                <a:lnTo>
                  <a:pt x="2430442" y="3097740"/>
                </a:lnTo>
                <a:lnTo>
                  <a:pt x="2427590" y="3089500"/>
                </a:lnTo>
                <a:lnTo>
                  <a:pt x="2425372" y="3081577"/>
                </a:lnTo>
                <a:lnTo>
                  <a:pt x="2423153" y="3073020"/>
                </a:lnTo>
                <a:lnTo>
                  <a:pt x="2421885" y="3064463"/>
                </a:lnTo>
                <a:lnTo>
                  <a:pt x="2420618" y="3055272"/>
                </a:lnTo>
                <a:lnTo>
                  <a:pt x="2419667" y="3046715"/>
                </a:lnTo>
                <a:lnTo>
                  <a:pt x="2419350" y="3037524"/>
                </a:lnTo>
                <a:lnTo>
                  <a:pt x="2419667" y="3028650"/>
                </a:lnTo>
                <a:lnTo>
                  <a:pt x="2420618" y="3019459"/>
                </a:lnTo>
                <a:lnTo>
                  <a:pt x="2421885" y="3010902"/>
                </a:lnTo>
                <a:lnTo>
                  <a:pt x="2423153" y="3002345"/>
                </a:lnTo>
                <a:lnTo>
                  <a:pt x="2425372" y="2993788"/>
                </a:lnTo>
                <a:lnTo>
                  <a:pt x="2427590" y="2985548"/>
                </a:lnTo>
                <a:lnTo>
                  <a:pt x="2430442" y="2977625"/>
                </a:lnTo>
                <a:lnTo>
                  <a:pt x="2433295" y="2969385"/>
                </a:lnTo>
                <a:lnTo>
                  <a:pt x="2436781" y="2961461"/>
                </a:lnTo>
                <a:lnTo>
                  <a:pt x="2440901" y="2954172"/>
                </a:lnTo>
                <a:lnTo>
                  <a:pt x="2445021" y="2946566"/>
                </a:lnTo>
                <a:lnTo>
                  <a:pt x="2449458" y="2939593"/>
                </a:lnTo>
                <a:lnTo>
                  <a:pt x="2454529" y="2932621"/>
                </a:lnTo>
                <a:lnTo>
                  <a:pt x="2459600" y="2925966"/>
                </a:lnTo>
                <a:lnTo>
                  <a:pt x="2464987" y="2919944"/>
                </a:lnTo>
                <a:lnTo>
                  <a:pt x="2470692" y="2913605"/>
                </a:lnTo>
                <a:lnTo>
                  <a:pt x="2477031" y="2907901"/>
                </a:lnTo>
                <a:lnTo>
                  <a:pt x="2483369" y="2902196"/>
                </a:lnTo>
                <a:lnTo>
                  <a:pt x="2490025" y="2897125"/>
                </a:lnTo>
                <a:lnTo>
                  <a:pt x="2496997" y="2892054"/>
                </a:lnTo>
                <a:lnTo>
                  <a:pt x="2503969" y="2887934"/>
                </a:lnTo>
                <a:lnTo>
                  <a:pt x="2511259" y="2883497"/>
                </a:lnTo>
                <a:lnTo>
                  <a:pt x="2518548" y="2879694"/>
                </a:lnTo>
                <a:lnTo>
                  <a:pt x="2526471" y="2876208"/>
                </a:lnTo>
                <a:lnTo>
                  <a:pt x="2534711" y="2873039"/>
                </a:lnTo>
                <a:lnTo>
                  <a:pt x="2542951" y="2870503"/>
                </a:lnTo>
                <a:lnTo>
                  <a:pt x="2550875" y="2867968"/>
                </a:lnTo>
                <a:lnTo>
                  <a:pt x="2559749" y="2866066"/>
                </a:lnTo>
                <a:lnTo>
                  <a:pt x="2568306" y="2864482"/>
                </a:lnTo>
                <a:lnTo>
                  <a:pt x="2577180" y="2863531"/>
                </a:lnTo>
                <a:lnTo>
                  <a:pt x="2585737" y="2862580"/>
                </a:lnTo>
                <a:lnTo>
                  <a:pt x="2594927" y="2862263"/>
                </a:lnTo>
                <a:close/>
                <a:moveTo>
                  <a:pt x="2110582" y="2862263"/>
                </a:moveTo>
                <a:lnTo>
                  <a:pt x="2119781" y="2862580"/>
                </a:lnTo>
                <a:lnTo>
                  <a:pt x="2128663" y="2863531"/>
                </a:lnTo>
                <a:lnTo>
                  <a:pt x="2137545" y="2864482"/>
                </a:lnTo>
                <a:lnTo>
                  <a:pt x="2146110" y="2866066"/>
                </a:lnTo>
                <a:lnTo>
                  <a:pt x="2154675" y="2867968"/>
                </a:lnTo>
                <a:lnTo>
                  <a:pt x="2162922" y="2870503"/>
                </a:lnTo>
                <a:lnTo>
                  <a:pt x="2171170" y="2873039"/>
                </a:lnTo>
                <a:lnTo>
                  <a:pt x="2178783" y="2876208"/>
                </a:lnTo>
                <a:lnTo>
                  <a:pt x="2186713" y="2879694"/>
                </a:lnTo>
                <a:lnTo>
                  <a:pt x="2194644" y="2883497"/>
                </a:lnTo>
                <a:lnTo>
                  <a:pt x="2201939" y="2887934"/>
                </a:lnTo>
                <a:lnTo>
                  <a:pt x="2208918" y="2892054"/>
                </a:lnTo>
                <a:lnTo>
                  <a:pt x="2215580" y="2897125"/>
                </a:lnTo>
                <a:lnTo>
                  <a:pt x="2222241" y="2902196"/>
                </a:lnTo>
                <a:lnTo>
                  <a:pt x="2228903" y="2907901"/>
                </a:lnTo>
                <a:lnTo>
                  <a:pt x="2234612" y="2913605"/>
                </a:lnTo>
                <a:lnTo>
                  <a:pt x="2240639" y="2919944"/>
                </a:lnTo>
                <a:lnTo>
                  <a:pt x="2246032" y="2925966"/>
                </a:lnTo>
                <a:lnTo>
                  <a:pt x="2251425" y="2932621"/>
                </a:lnTo>
                <a:lnTo>
                  <a:pt x="2256183" y="2939593"/>
                </a:lnTo>
                <a:lnTo>
                  <a:pt x="2260624" y="2946566"/>
                </a:lnTo>
                <a:lnTo>
                  <a:pt x="2265065" y="2954172"/>
                </a:lnTo>
                <a:lnTo>
                  <a:pt x="2268871" y="2961461"/>
                </a:lnTo>
                <a:lnTo>
                  <a:pt x="2272361" y="2969385"/>
                </a:lnTo>
                <a:lnTo>
                  <a:pt x="2275533" y="2977625"/>
                </a:lnTo>
                <a:lnTo>
                  <a:pt x="2278388" y="2985548"/>
                </a:lnTo>
                <a:lnTo>
                  <a:pt x="2280608" y="2993788"/>
                </a:lnTo>
                <a:lnTo>
                  <a:pt x="2282512" y="3002345"/>
                </a:lnTo>
                <a:lnTo>
                  <a:pt x="2284098" y="3010902"/>
                </a:lnTo>
                <a:lnTo>
                  <a:pt x="2285367" y="3019459"/>
                </a:lnTo>
                <a:lnTo>
                  <a:pt x="2286001" y="3028650"/>
                </a:lnTo>
                <a:lnTo>
                  <a:pt x="2286001" y="3037524"/>
                </a:lnTo>
                <a:lnTo>
                  <a:pt x="2286001" y="3046715"/>
                </a:lnTo>
                <a:lnTo>
                  <a:pt x="2285367" y="3055272"/>
                </a:lnTo>
                <a:lnTo>
                  <a:pt x="2284098" y="3064463"/>
                </a:lnTo>
                <a:lnTo>
                  <a:pt x="2282512" y="3073020"/>
                </a:lnTo>
                <a:lnTo>
                  <a:pt x="2280608" y="3081577"/>
                </a:lnTo>
                <a:lnTo>
                  <a:pt x="2278388" y="3089500"/>
                </a:lnTo>
                <a:lnTo>
                  <a:pt x="2275533" y="3097740"/>
                </a:lnTo>
                <a:lnTo>
                  <a:pt x="2272361" y="3105980"/>
                </a:lnTo>
                <a:lnTo>
                  <a:pt x="2268871" y="3113903"/>
                </a:lnTo>
                <a:lnTo>
                  <a:pt x="2265065" y="3121192"/>
                </a:lnTo>
                <a:lnTo>
                  <a:pt x="2260624" y="3128482"/>
                </a:lnTo>
                <a:lnTo>
                  <a:pt x="2256183" y="3135454"/>
                </a:lnTo>
                <a:lnTo>
                  <a:pt x="2251425" y="3142743"/>
                </a:lnTo>
                <a:lnTo>
                  <a:pt x="2246032" y="3149082"/>
                </a:lnTo>
                <a:lnTo>
                  <a:pt x="2240639" y="3155421"/>
                </a:lnTo>
                <a:lnTo>
                  <a:pt x="2234612" y="3161759"/>
                </a:lnTo>
                <a:lnTo>
                  <a:pt x="2228903" y="3167464"/>
                </a:lnTo>
                <a:lnTo>
                  <a:pt x="2222241" y="3172852"/>
                </a:lnTo>
                <a:lnTo>
                  <a:pt x="2215580" y="3177922"/>
                </a:lnTo>
                <a:lnTo>
                  <a:pt x="2208918" y="3182993"/>
                </a:lnTo>
                <a:lnTo>
                  <a:pt x="2201939" y="3187430"/>
                </a:lnTo>
                <a:lnTo>
                  <a:pt x="2194644" y="3191550"/>
                </a:lnTo>
                <a:lnTo>
                  <a:pt x="2186713" y="3195670"/>
                </a:lnTo>
                <a:lnTo>
                  <a:pt x="2178783" y="3199156"/>
                </a:lnTo>
                <a:lnTo>
                  <a:pt x="2171170" y="3202326"/>
                </a:lnTo>
                <a:lnTo>
                  <a:pt x="2162922" y="3204861"/>
                </a:lnTo>
                <a:lnTo>
                  <a:pt x="2154675" y="3207397"/>
                </a:lnTo>
                <a:lnTo>
                  <a:pt x="2146110" y="3209298"/>
                </a:lnTo>
                <a:lnTo>
                  <a:pt x="2137545" y="3210883"/>
                </a:lnTo>
                <a:lnTo>
                  <a:pt x="2128663" y="3211834"/>
                </a:lnTo>
                <a:lnTo>
                  <a:pt x="2119781" y="3212784"/>
                </a:lnTo>
                <a:lnTo>
                  <a:pt x="2110582" y="3213101"/>
                </a:lnTo>
                <a:lnTo>
                  <a:pt x="2101700" y="3212784"/>
                </a:lnTo>
                <a:lnTo>
                  <a:pt x="2092818" y="3211834"/>
                </a:lnTo>
                <a:lnTo>
                  <a:pt x="2084253" y="3210883"/>
                </a:lnTo>
                <a:lnTo>
                  <a:pt x="2075371" y="3209298"/>
                </a:lnTo>
                <a:lnTo>
                  <a:pt x="2067124" y="3207397"/>
                </a:lnTo>
                <a:lnTo>
                  <a:pt x="2058559" y="3204861"/>
                </a:lnTo>
                <a:lnTo>
                  <a:pt x="2050311" y="3202326"/>
                </a:lnTo>
                <a:lnTo>
                  <a:pt x="2042381" y="3199156"/>
                </a:lnTo>
                <a:lnTo>
                  <a:pt x="2034768" y="3195670"/>
                </a:lnTo>
                <a:lnTo>
                  <a:pt x="2027155" y="3191550"/>
                </a:lnTo>
                <a:lnTo>
                  <a:pt x="2019859" y="3187430"/>
                </a:lnTo>
                <a:lnTo>
                  <a:pt x="2012880" y="3182993"/>
                </a:lnTo>
                <a:lnTo>
                  <a:pt x="2005902" y="3177922"/>
                </a:lnTo>
                <a:lnTo>
                  <a:pt x="1999240" y="3172852"/>
                </a:lnTo>
                <a:lnTo>
                  <a:pt x="1992896" y="3167464"/>
                </a:lnTo>
                <a:lnTo>
                  <a:pt x="1986869" y="3161759"/>
                </a:lnTo>
                <a:lnTo>
                  <a:pt x="1980842" y="3155421"/>
                </a:lnTo>
                <a:lnTo>
                  <a:pt x="1975449" y="3149082"/>
                </a:lnTo>
                <a:lnTo>
                  <a:pt x="1970374" y="3142743"/>
                </a:lnTo>
                <a:lnTo>
                  <a:pt x="1965298" y="3135454"/>
                </a:lnTo>
                <a:lnTo>
                  <a:pt x="1960540" y="3128482"/>
                </a:lnTo>
                <a:lnTo>
                  <a:pt x="1956416" y="3121192"/>
                </a:lnTo>
                <a:lnTo>
                  <a:pt x="1952927" y="3113903"/>
                </a:lnTo>
                <a:lnTo>
                  <a:pt x="1948803" y="3105980"/>
                </a:lnTo>
                <a:lnTo>
                  <a:pt x="1945948" y="3097740"/>
                </a:lnTo>
                <a:lnTo>
                  <a:pt x="1943093" y="3089500"/>
                </a:lnTo>
                <a:lnTo>
                  <a:pt x="1940873" y="3081577"/>
                </a:lnTo>
                <a:lnTo>
                  <a:pt x="1938652" y="3073020"/>
                </a:lnTo>
                <a:lnTo>
                  <a:pt x="1937383" y="3064463"/>
                </a:lnTo>
                <a:lnTo>
                  <a:pt x="1936115" y="3055272"/>
                </a:lnTo>
                <a:lnTo>
                  <a:pt x="1935797" y="3046715"/>
                </a:lnTo>
                <a:lnTo>
                  <a:pt x="1935163" y="3037524"/>
                </a:lnTo>
                <a:lnTo>
                  <a:pt x="1935797" y="3028650"/>
                </a:lnTo>
                <a:lnTo>
                  <a:pt x="1936115" y="3019459"/>
                </a:lnTo>
                <a:lnTo>
                  <a:pt x="1937383" y="3010902"/>
                </a:lnTo>
                <a:lnTo>
                  <a:pt x="1938652" y="3002345"/>
                </a:lnTo>
                <a:lnTo>
                  <a:pt x="1940873" y="2993788"/>
                </a:lnTo>
                <a:lnTo>
                  <a:pt x="1943093" y="2985548"/>
                </a:lnTo>
                <a:lnTo>
                  <a:pt x="1945948" y="2977625"/>
                </a:lnTo>
                <a:lnTo>
                  <a:pt x="1948803" y="2969385"/>
                </a:lnTo>
                <a:lnTo>
                  <a:pt x="1952927" y="2961461"/>
                </a:lnTo>
                <a:lnTo>
                  <a:pt x="1956416" y="2954172"/>
                </a:lnTo>
                <a:lnTo>
                  <a:pt x="1960540" y="2946566"/>
                </a:lnTo>
                <a:lnTo>
                  <a:pt x="1965298" y="2939593"/>
                </a:lnTo>
                <a:lnTo>
                  <a:pt x="1970374" y="2932621"/>
                </a:lnTo>
                <a:lnTo>
                  <a:pt x="1975449" y="2925966"/>
                </a:lnTo>
                <a:lnTo>
                  <a:pt x="1980842" y="2919944"/>
                </a:lnTo>
                <a:lnTo>
                  <a:pt x="1986869" y="2913605"/>
                </a:lnTo>
                <a:lnTo>
                  <a:pt x="1992896" y="2907901"/>
                </a:lnTo>
                <a:lnTo>
                  <a:pt x="1999240" y="2902196"/>
                </a:lnTo>
                <a:lnTo>
                  <a:pt x="2005902" y="2897125"/>
                </a:lnTo>
                <a:lnTo>
                  <a:pt x="2012880" y="2892054"/>
                </a:lnTo>
                <a:lnTo>
                  <a:pt x="2019859" y="2887934"/>
                </a:lnTo>
                <a:lnTo>
                  <a:pt x="2027155" y="2883497"/>
                </a:lnTo>
                <a:lnTo>
                  <a:pt x="2034768" y="2879694"/>
                </a:lnTo>
                <a:lnTo>
                  <a:pt x="2042381" y="2876208"/>
                </a:lnTo>
                <a:lnTo>
                  <a:pt x="2050311" y="2873039"/>
                </a:lnTo>
                <a:lnTo>
                  <a:pt x="2058559" y="2870503"/>
                </a:lnTo>
                <a:lnTo>
                  <a:pt x="2067124" y="2867968"/>
                </a:lnTo>
                <a:lnTo>
                  <a:pt x="2075371" y="2866066"/>
                </a:lnTo>
                <a:lnTo>
                  <a:pt x="2084253" y="2864482"/>
                </a:lnTo>
                <a:lnTo>
                  <a:pt x="2092818" y="2863531"/>
                </a:lnTo>
                <a:lnTo>
                  <a:pt x="2101700" y="2862580"/>
                </a:lnTo>
                <a:lnTo>
                  <a:pt x="2110582" y="2862263"/>
                </a:lnTo>
                <a:close/>
                <a:moveTo>
                  <a:pt x="1627187" y="2862263"/>
                </a:moveTo>
                <a:lnTo>
                  <a:pt x="1636110" y="2862580"/>
                </a:lnTo>
                <a:lnTo>
                  <a:pt x="1645032" y="2863531"/>
                </a:lnTo>
                <a:lnTo>
                  <a:pt x="1653635" y="2864482"/>
                </a:lnTo>
                <a:lnTo>
                  <a:pt x="1662557" y="2866066"/>
                </a:lnTo>
                <a:lnTo>
                  <a:pt x="1670842" y="2867968"/>
                </a:lnTo>
                <a:lnTo>
                  <a:pt x="1679446" y="2870503"/>
                </a:lnTo>
                <a:lnTo>
                  <a:pt x="1687731" y="2873039"/>
                </a:lnTo>
                <a:lnTo>
                  <a:pt x="1695697" y="2876208"/>
                </a:lnTo>
                <a:lnTo>
                  <a:pt x="1703344" y="2879694"/>
                </a:lnTo>
                <a:lnTo>
                  <a:pt x="1710992" y="2883497"/>
                </a:lnTo>
                <a:lnTo>
                  <a:pt x="1718321" y="2887934"/>
                </a:lnTo>
                <a:lnTo>
                  <a:pt x="1725331" y="2892054"/>
                </a:lnTo>
                <a:lnTo>
                  <a:pt x="1732341" y="2897125"/>
                </a:lnTo>
                <a:lnTo>
                  <a:pt x="1739033" y="2902196"/>
                </a:lnTo>
                <a:lnTo>
                  <a:pt x="1745406" y="2907901"/>
                </a:lnTo>
                <a:lnTo>
                  <a:pt x="1751460" y="2913605"/>
                </a:lnTo>
                <a:lnTo>
                  <a:pt x="1757515" y="2919944"/>
                </a:lnTo>
                <a:lnTo>
                  <a:pt x="1762932" y="2925966"/>
                </a:lnTo>
                <a:lnTo>
                  <a:pt x="1768030" y="2932621"/>
                </a:lnTo>
                <a:lnTo>
                  <a:pt x="1773128" y="2939593"/>
                </a:lnTo>
                <a:lnTo>
                  <a:pt x="1777908" y="2946566"/>
                </a:lnTo>
                <a:lnTo>
                  <a:pt x="1782051" y="2954172"/>
                </a:lnTo>
                <a:lnTo>
                  <a:pt x="1786193" y="2961461"/>
                </a:lnTo>
                <a:lnTo>
                  <a:pt x="1789698" y="2969385"/>
                </a:lnTo>
                <a:lnTo>
                  <a:pt x="1792566" y="2977625"/>
                </a:lnTo>
                <a:lnTo>
                  <a:pt x="1795434" y="2985548"/>
                </a:lnTo>
                <a:lnTo>
                  <a:pt x="1797664" y="2993788"/>
                </a:lnTo>
                <a:lnTo>
                  <a:pt x="1799895" y="3002345"/>
                </a:lnTo>
                <a:lnTo>
                  <a:pt x="1801169" y="3010902"/>
                </a:lnTo>
                <a:lnTo>
                  <a:pt x="1802444" y="3019459"/>
                </a:lnTo>
                <a:lnTo>
                  <a:pt x="1802763" y="3028650"/>
                </a:lnTo>
                <a:lnTo>
                  <a:pt x="1803400" y="3037524"/>
                </a:lnTo>
                <a:lnTo>
                  <a:pt x="1802763" y="3046715"/>
                </a:lnTo>
                <a:lnTo>
                  <a:pt x="1802444" y="3055272"/>
                </a:lnTo>
                <a:lnTo>
                  <a:pt x="1801169" y="3064463"/>
                </a:lnTo>
                <a:lnTo>
                  <a:pt x="1799895" y="3073020"/>
                </a:lnTo>
                <a:lnTo>
                  <a:pt x="1797664" y="3081577"/>
                </a:lnTo>
                <a:lnTo>
                  <a:pt x="1795434" y="3089500"/>
                </a:lnTo>
                <a:lnTo>
                  <a:pt x="1792566" y="3097740"/>
                </a:lnTo>
                <a:lnTo>
                  <a:pt x="1789698" y="3105980"/>
                </a:lnTo>
                <a:lnTo>
                  <a:pt x="1786193" y="3113903"/>
                </a:lnTo>
                <a:lnTo>
                  <a:pt x="1782051" y="3121192"/>
                </a:lnTo>
                <a:lnTo>
                  <a:pt x="1777908" y="3128482"/>
                </a:lnTo>
                <a:lnTo>
                  <a:pt x="1773128" y="3135454"/>
                </a:lnTo>
                <a:lnTo>
                  <a:pt x="1768030" y="3142743"/>
                </a:lnTo>
                <a:lnTo>
                  <a:pt x="1762932" y="3149082"/>
                </a:lnTo>
                <a:lnTo>
                  <a:pt x="1757515" y="3155421"/>
                </a:lnTo>
                <a:lnTo>
                  <a:pt x="1751460" y="3161759"/>
                </a:lnTo>
                <a:lnTo>
                  <a:pt x="1745406" y="3167464"/>
                </a:lnTo>
                <a:lnTo>
                  <a:pt x="1739033" y="3172852"/>
                </a:lnTo>
                <a:lnTo>
                  <a:pt x="1732341" y="3177922"/>
                </a:lnTo>
                <a:lnTo>
                  <a:pt x="1725331" y="3182993"/>
                </a:lnTo>
                <a:lnTo>
                  <a:pt x="1718321" y="3187430"/>
                </a:lnTo>
                <a:lnTo>
                  <a:pt x="1710992" y="3191550"/>
                </a:lnTo>
                <a:lnTo>
                  <a:pt x="1703344" y="3195670"/>
                </a:lnTo>
                <a:lnTo>
                  <a:pt x="1695697" y="3199156"/>
                </a:lnTo>
                <a:lnTo>
                  <a:pt x="1687731" y="3202326"/>
                </a:lnTo>
                <a:lnTo>
                  <a:pt x="1679446" y="3204861"/>
                </a:lnTo>
                <a:lnTo>
                  <a:pt x="1670842" y="3207397"/>
                </a:lnTo>
                <a:lnTo>
                  <a:pt x="1662557" y="3209298"/>
                </a:lnTo>
                <a:lnTo>
                  <a:pt x="1653635" y="3210883"/>
                </a:lnTo>
                <a:lnTo>
                  <a:pt x="1645032" y="3211834"/>
                </a:lnTo>
                <a:lnTo>
                  <a:pt x="1636110" y="3212784"/>
                </a:lnTo>
                <a:lnTo>
                  <a:pt x="1627187" y="3213101"/>
                </a:lnTo>
                <a:lnTo>
                  <a:pt x="1617947" y="3212784"/>
                </a:lnTo>
                <a:lnTo>
                  <a:pt x="1609025" y="3211834"/>
                </a:lnTo>
                <a:lnTo>
                  <a:pt x="1600102" y="3210883"/>
                </a:lnTo>
                <a:lnTo>
                  <a:pt x="1591499" y="3209298"/>
                </a:lnTo>
                <a:lnTo>
                  <a:pt x="1582895" y="3207397"/>
                </a:lnTo>
                <a:lnTo>
                  <a:pt x="1574611" y="3204861"/>
                </a:lnTo>
                <a:lnTo>
                  <a:pt x="1566326" y="3202326"/>
                </a:lnTo>
                <a:lnTo>
                  <a:pt x="1558678" y="3199156"/>
                </a:lnTo>
                <a:lnTo>
                  <a:pt x="1550712" y="3195670"/>
                </a:lnTo>
                <a:lnTo>
                  <a:pt x="1542746" y="3191550"/>
                </a:lnTo>
                <a:lnTo>
                  <a:pt x="1535417" y="3187430"/>
                </a:lnTo>
                <a:lnTo>
                  <a:pt x="1528407" y="3182993"/>
                </a:lnTo>
                <a:lnTo>
                  <a:pt x="1521715" y="3177922"/>
                </a:lnTo>
                <a:lnTo>
                  <a:pt x="1515023" y="3172852"/>
                </a:lnTo>
                <a:lnTo>
                  <a:pt x="1508332" y="3167464"/>
                </a:lnTo>
                <a:lnTo>
                  <a:pt x="1502596" y="3161759"/>
                </a:lnTo>
                <a:lnTo>
                  <a:pt x="1496542" y="3155421"/>
                </a:lnTo>
                <a:lnTo>
                  <a:pt x="1491125" y="3149082"/>
                </a:lnTo>
                <a:lnTo>
                  <a:pt x="1485708" y="3142743"/>
                </a:lnTo>
                <a:lnTo>
                  <a:pt x="1480928" y="3135454"/>
                </a:lnTo>
                <a:lnTo>
                  <a:pt x="1476467" y="3128482"/>
                </a:lnTo>
                <a:lnTo>
                  <a:pt x="1472006" y="3121192"/>
                </a:lnTo>
                <a:lnTo>
                  <a:pt x="1468182" y="3113903"/>
                </a:lnTo>
                <a:lnTo>
                  <a:pt x="1464677" y="3105980"/>
                </a:lnTo>
                <a:lnTo>
                  <a:pt x="1461490" y="3097740"/>
                </a:lnTo>
                <a:lnTo>
                  <a:pt x="1458623" y="3089500"/>
                </a:lnTo>
                <a:lnTo>
                  <a:pt x="1456392" y="3081577"/>
                </a:lnTo>
                <a:lnTo>
                  <a:pt x="1454480" y="3073020"/>
                </a:lnTo>
                <a:lnTo>
                  <a:pt x="1452887" y="3064463"/>
                </a:lnTo>
                <a:lnTo>
                  <a:pt x="1451612" y="3055272"/>
                </a:lnTo>
                <a:lnTo>
                  <a:pt x="1450975" y="3046715"/>
                </a:lnTo>
                <a:lnTo>
                  <a:pt x="1450975" y="3037524"/>
                </a:lnTo>
                <a:lnTo>
                  <a:pt x="1450975" y="3028650"/>
                </a:lnTo>
                <a:lnTo>
                  <a:pt x="1451612" y="3019459"/>
                </a:lnTo>
                <a:lnTo>
                  <a:pt x="1452887" y="3010902"/>
                </a:lnTo>
                <a:lnTo>
                  <a:pt x="1454480" y="3002345"/>
                </a:lnTo>
                <a:lnTo>
                  <a:pt x="1456392" y="2993788"/>
                </a:lnTo>
                <a:lnTo>
                  <a:pt x="1458623" y="2985548"/>
                </a:lnTo>
                <a:lnTo>
                  <a:pt x="1461490" y="2977625"/>
                </a:lnTo>
                <a:lnTo>
                  <a:pt x="1464677" y="2969385"/>
                </a:lnTo>
                <a:lnTo>
                  <a:pt x="1468182" y="2961461"/>
                </a:lnTo>
                <a:lnTo>
                  <a:pt x="1472006" y="2954172"/>
                </a:lnTo>
                <a:lnTo>
                  <a:pt x="1476467" y="2946566"/>
                </a:lnTo>
                <a:lnTo>
                  <a:pt x="1480928" y="2939593"/>
                </a:lnTo>
                <a:lnTo>
                  <a:pt x="1485708" y="2932621"/>
                </a:lnTo>
                <a:lnTo>
                  <a:pt x="1491125" y="2925966"/>
                </a:lnTo>
                <a:lnTo>
                  <a:pt x="1496542" y="2919944"/>
                </a:lnTo>
                <a:lnTo>
                  <a:pt x="1502596" y="2913605"/>
                </a:lnTo>
                <a:lnTo>
                  <a:pt x="1508332" y="2907901"/>
                </a:lnTo>
                <a:lnTo>
                  <a:pt x="1515023" y="2902196"/>
                </a:lnTo>
                <a:lnTo>
                  <a:pt x="1521715" y="2897125"/>
                </a:lnTo>
                <a:lnTo>
                  <a:pt x="1528407" y="2892054"/>
                </a:lnTo>
                <a:lnTo>
                  <a:pt x="1535417" y="2887934"/>
                </a:lnTo>
                <a:lnTo>
                  <a:pt x="1542746" y="2883497"/>
                </a:lnTo>
                <a:lnTo>
                  <a:pt x="1550712" y="2879694"/>
                </a:lnTo>
                <a:lnTo>
                  <a:pt x="1558678" y="2876208"/>
                </a:lnTo>
                <a:lnTo>
                  <a:pt x="1566326" y="2873039"/>
                </a:lnTo>
                <a:lnTo>
                  <a:pt x="1574611" y="2870503"/>
                </a:lnTo>
                <a:lnTo>
                  <a:pt x="1582895" y="2867968"/>
                </a:lnTo>
                <a:lnTo>
                  <a:pt x="1591499" y="2866066"/>
                </a:lnTo>
                <a:lnTo>
                  <a:pt x="1600102" y="2864482"/>
                </a:lnTo>
                <a:lnTo>
                  <a:pt x="1609025" y="2863531"/>
                </a:lnTo>
                <a:lnTo>
                  <a:pt x="1617947" y="2862580"/>
                </a:lnTo>
                <a:lnTo>
                  <a:pt x="1627187" y="2862263"/>
                </a:lnTo>
                <a:close/>
                <a:moveTo>
                  <a:pt x="1143001" y="2862263"/>
                </a:moveTo>
                <a:lnTo>
                  <a:pt x="1151923" y="2862580"/>
                </a:lnTo>
                <a:lnTo>
                  <a:pt x="1160845" y="2863531"/>
                </a:lnTo>
                <a:lnTo>
                  <a:pt x="1170086" y="2864482"/>
                </a:lnTo>
                <a:lnTo>
                  <a:pt x="1178689" y="2866066"/>
                </a:lnTo>
                <a:lnTo>
                  <a:pt x="1187293" y="2867968"/>
                </a:lnTo>
                <a:lnTo>
                  <a:pt x="1195259" y="2870503"/>
                </a:lnTo>
                <a:lnTo>
                  <a:pt x="1203544" y="2873039"/>
                </a:lnTo>
                <a:lnTo>
                  <a:pt x="1211510" y="2876208"/>
                </a:lnTo>
                <a:lnTo>
                  <a:pt x="1219157" y="2879694"/>
                </a:lnTo>
                <a:lnTo>
                  <a:pt x="1227124" y="2883497"/>
                </a:lnTo>
                <a:lnTo>
                  <a:pt x="1234453" y="2887934"/>
                </a:lnTo>
                <a:lnTo>
                  <a:pt x="1241463" y="2892054"/>
                </a:lnTo>
                <a:lnTo>
                  <a:pt x="1248154" y="2897125"/>
                </a:lnTo>
                <a:lnTo>
                  <a:pt x="1254846" y="2902196"/>
                </a:lnTo>
                <a:lnTo>
                  <a:pt x="1261538" y="2907901"/>
                </a:lnTo>
                <a:lnTo>
                  <a:pt x="1267273" y="2913605"/>
                </a:lnTo>
                <a:lnTo>
                  <a:pt x="1273328" y="2919944"/>
                </a:lnTo>
                <a:lnTo>
                  <a:pt x="1278745" y="2925966"/>
                </a:lnTo>
                <a:lnTo>
                  <a:pt x="1284162" y="2932621"/>
                </a:lnTo>
                <a:lnTo>
                  <a:pt x="1288941" y="2939593"/>
                </a:lnTo>
                <a:lnTo>
                  <a:pt x="1293721" y="2946566"/>
                </a:lnTo>
                <a:lnTo>
                  <a:pt x="1297864" y="2954172"/>
                </a:lnTo>
                <a:lnTo>
                  <a:pt x="1302006" y="2961461"/>
                </a:lnTo>
                <a:lnTo>
                  <a:pt x="1305511" y="2969385"/>
                </a:lnTo>
                <a:lnTo>
                  <a:pt x="1308698" y="2977625"/>
                </a:lnTo>
                <a:lnTo>
                  <a:pt x="1311247" y="2985548"/>
                </a:lnTo>
                <a:lnTo>
                  <a:pt x="1313477" y="2993788"/>
                </a:lnTo>
                <a:lnTo>
                  <a:pt x="1315708" y="3002345"/>
                </a:lnTo>
                <a:lnTo>
                  <a:pt x="1317301" y="3010902"/>
                </a:lnTo>
                <a:lnTo>
                  <a:pt x="1318257" y="3019459"/>
                </a:lnTo>
                <a:lnTo>
                  <a:pt x="1319213" y="3028650"/>
                </a:lnTo>
                <a:lnTo>
                  <a:pt x="1319213" y="3037524"/>
                </a:lnTo>
                <a:lnTo>
                  <a:pt x="1319213" y="3046715"/>
                </a:lnTo>
                <a:lnTo>
                  <a:pt x="1318257" y="3055272"/>
                </a:lnTo>
                <a:lnTo>
                  <a:pt x="1317301" y="3064463"/>
                </a:lnTo>
                <a:lnTo>
                  <a:pt x="1315708" y="3073020"/>
                </a:lnTo>
                <a:lnTo>
                  <a:pt x="1313477" y="3081577"/>
                </a:lnTo>
                <a:lnTo>
                  <a:pt x="1311247" y="3089500"/>
                </a:lnTo>
                <a:lnTo>
                  <a:pt x="1308698" y="3097740"/>
                </a:lnTo>
                <a:lnTo>
                  <a:pt x="1305511" y="3105980"/>
                </a:lnTo>
                <a:lnTo>
                  <a:pt x="1302006" y="3113903"/>
                </a:lnTo>
                <a:lnTo>
                  <a:pt x="1297864" y="3121192"/>
                </a:lnTo>
                <a:lnTo>
                  <a:pt x="1293721" y="3128482"/>
                </a:lnTo>
                <a:lnTo>
                  <a:pt x="1288941" y="3135454"/>
                </a:lnTo>
                <a:lnTo>
                  <a:pt x="1284162" y="3142743"/>
                </a:lnTo>
                <a:lnTo>
                  <a:pt x="1278745" y="3149082"/>
                </a:lnTo>
                <a:lnTo>
                  <a:pt x="1273328" y="3155421"/>
                </a:lnTo>
                <a:lnTo>
                  <a:pt x="1267273" y="3161759"/>
                </a:lnTo>
                <a:lnTo>
                  <a:pt x="1261538" y="3167464"/>
                </a:lnTo>
                <a:lnTo>
                  <a:pt x="1254846" y="3172852"/>
                </a:lnTo>
                <a:lnTo>
                  <a:pt x="1248154" y="3177922"/>
                </a:lnTo>
                <a:lnTo>
                  <a:pt x="1241463" y="3182993"/>
                </a:lnTo>
                <a:lnTo>
                  <a:pt x="1234453" y="3187430"/>
                </a:lnTo>
                <a:lnTo>
                  <a:pt x="1227124" y="3191550"/>
                </a:lnTo>
                <a:lnTo>
                  <a:pt x="1219157" y="3195670"/>
                </a:lnTo>
                <a:lnTo>
                  <a:pt x="1211510" y="3199156"/>
                </a:lnTo>
                <a:lnTo>
                  <a:pt x="1203544" y="3202326"/>
                </a:lnTo>
                <a:lnTo>
                  <a:pt x="1195259" y="3204861"/>
                </a:lnTo>
                <a:lnTo>
                  <a:pt x="1187293" y="3207397"/>
                </a:lnTo>
                <a:lnTo>
                  <a:pt x="1178689" y="3209298"/>
                </a:lnTo>
                <a:lnTo>
                  <a:pt x="1170086" y="3210883"/>
                </a:lnTo>
                <a:lnTo>
                  <a:pt x="1160845" y="3211834"/>
                </a:lnTo>
                <a:lnTo>
                  <a:pt x="1151923" y="3212784"/>
                </a:lnTo>
                <a:lnTo>
                  <a:pt x="1143001" y="3213101"/>
                </a:lnTo>
                <a:lnTo>
                  <a:pt x="1133760" y="3212784"/>
                </a:lnTo>
                <a:lnTo>
                  <a:pt x="1124838" y="3211834"/>
                </a:lnTo>
                <a:lnTo>
                  <a:pt x="1116234" y="3210883"/>
                </a:lnTo>
                <a:lnTo>
                  <a:pt x="1107631" y="3209298"/>
                </a:lnTo>
                <a:lnTo>
                  <a:pt x="1099027" y="3207397"/>
                </a:lnTo>
                <a:lnTo>
                  <a:pt x="1090424" y="3204861"/>
                </a:lnTo>
                <a:lnTo>
                  <a:pt x="1082776" y="3202326"/>
                </a:lnTo>
                <a:lnTo>
                  <a:pt x="1074491" y="3199156"/>
                </a:lnTo>
                <a:lnTo>
                  <a:pt x="1066525" y="3195670"/>
                </a:lnTo>
                <a:lnTo>
                  <a:pt x="1059196" y="3191550"/>
                </a:lnTo>
                <a:lnTo>
                  <a:pt x="1051548" y="3187430"/>
                </a:lnTo>
                <a:lnTo>
                  <a:pt x="1044538" y="3182993"/>
                </a:lnTo>
                <a:lnTo>
                  <a:pt x="1037528" y="3177922"/>
                </a:lnTo>
                <a:lnTo>
                  <a:pt x="1030836" y="3172852"/>
                </a:lnTo>
                <a:lnTo>
                  <a:pt x="1024782" y="3167464"/>
                </a:lnTo>
                <a:lnTo>
                  <a:pt x="1018409" y="3161759"/>
                </a:lnTo>
                <a:lnTo>
                  <a:pt x="1012673" y="3155421"/>
                </a:lnTo>
                <a:lnTo>
                  <a:pt x="1006938" y="3149082"/>
                </a:lnTo>
                <a:lnTo>
                  <a:pt x="1001839" y="3142743"/>
                </a:lnTo>
                <a:lnTo>
                  <a:pt x="996741" y="3135454"/>
                </a:lnTo>
                <a:lnTo>
                  <a:pt x="992599" y="3128482"/>
                </a:lnTo>
                <a:lnTo>
                  <a:pt x="988137" y="3121192"/>
                </a:lnTo>
                <a:lnTo>
                  <a:pt x="984314" y="3113903"/>
                </a:lnTo>
                <a:lnTo>
                  <a:pt x="980809" y="3105980"/>
                </a:lnTo>
                <a:lnTo>
                  <a:pt x="977622" y="3097740"/>
                </a:lnTo>
                <a:lnTo>
                  <a:pt x="975073" y="3089500"/>
                </a:lnTo>
                <a:lnTo>
                  <a:pt x="972524" y="3081577"/>
                </a:lnTo>
                <a:lnTo>
                  <a:pt x="970612" y="3073020"/>
                </a:lnTo>
                <a:lnTo>
                  <a:pt x="969019" y="3064463"/>
                </a:lnTo>
                <a:lnTo>
                  <a:pt x="967744" y="3055272"/>
                </a:lnTo>
                <a:lnTo>
                  <a:pt x="967107" y="3046715"/>
                </a:lnTo>
                <a:lnTo>
                  <a:pt x="966788" y="3037524"/>
                </a:lnTo>
                <a:lnTo>
                  <a:pt x="967107" y="3028650"/>
                </a:lnTo>
                <a:lnTo>
                  <a:pt x="967744" y="3019459"/>
                </a:lnTo>
                <a:lnTo>
                  <a:pt x="969019" y="3010902"/>
                </a:lnTo>
                <a:lnTo>
                  <a:pt x="970612" y="3002345"/>
                </a:lnTo>
                <a:lnTo>
                  <a:pt x="972524" y="2993788"/>
                </a:lnTo>
                <a:lnTo>
                  <a:pt x="975073" y="2985548"/>
                </a:lnTo>
                <a:lnTo>
                  <a:pt x="977622" y="2977625"/>
                </a:lnTo>
                <a:lnTo>
                  <a:pt x="980809" y="2969385"/>
                </a:lnTo>
                <a:lnTo>
                  <a:pt x="984314" y="2961461"/>
                </a:lnTo>
                <a:lnTo>
                  <a:pt x="988137" y="2954172"/>
                </a:lnTo>
                <a:lnTo>
                  <a:pt x="992599" y="2946566"/>
                </a:lnTo>
                <a:lnTo>
                  <a:pt x="996741" y="2939593"/>
                </a:lnTo>
                <a:lnTo>
                  <a:pt x="1001839" y="2932621"/>
                </a:lnTo>
                <a:lnTo>
                  <a:pt x="1006938" y="2925966"/>
                </a:lnTo>
                <a:lnTo>
                  <a:pt x="1012673" y="2919944"/>
                </a:lnTo>
                <a:lnTo>
                  <a:pt x="1018409" y="2913605"/>
                </a:lnTo>
                <a:lnTo>
                  <a:pt x="1024782" y="2907901"/>
                </a:lnTo>
                <a:lnTo>
                  <a:pt x="1030836" y="2902196"/>
                </a:lnTo>
                <a:lnTo>
                  <a:pt x="1037528" y="2897125"/>
                </a:lnTo>
                <a:lnTo>
                  <a:pt x="1044538" y="2892054"/>
                </a:lnTo>
                <a:lnTo>
                  <a:pt x="1051548" y="2887934"/>
                </a:lnTo>
                <a:lnTo>
                  <a:pt x="1059196" y="2883497"/>
                </a:lnTo>
                <a:lnTo>
                  <a:pt x="1066525" y="2879694"/>
                </a:lnTo>
                <a:lnTo>
                  <a:pt x="1074491" y="2876208"/>
                </a:lnTo>
                <a:lnTo>
                  <a:pt x="1082776" y="2873039"/>
                </a:lnTo>
                <a:lnTo>
                  <a:pt x="1090424" y="2870503"/>
                </a:lnTo>
                <a:lnTo>
                  <a:pt x="1099027" y="2867968"/>
                </a:lnTo>
                <a:lnTo>
                  <a:pt x="1107631" y="2866066"/>
                </a:lnTo>
                <a:lnTo>
                  <a:pt x="1116234" y="2864482"/>
                </a:lnTo>
                <a:lnTo>
                  <a:pt x="1124838" y="2863531"/>
                </a:lnTo>
                <a:lnTo>
                  <a:pt x="1133760" y="2862580"/>
                </a:lnTo>
                <a:lnTo>
                  <a:pt x="1143001" y="2862263"/>
                </a:lnTo>
                <a:close/>
                <a:moveTo>
                  <a:pt x="659607" y="2862263"/>
                </a:moveTo>
                <a:lnTo>
                  <a:pt x="668489" y="2862580"/>
                </a:lnTo>
                <a:lnTo>
                  <a:pt x="677688" y="2863531"/>
                </a:lnTo>
                <a:lnTo>
                  <a:pt x="686253" y="2864482"/>
                </a:lnTo>
                <a:lnTo>
                  <a:pt x="694818" y="2866066"/>
                </a:lnTo>
                <a:lnTo>
                  <a:pt x="703382" y="2867968"/>
                </a:lnTo>
                <a:lnTo>
                  <a:pt x="711947" y="2870503"/>
                </a:lnTo>
                <a:lnTo>
                  <a:pt x="719878" y="2873039"/>
                </a:lnTo>
                <a:lnTo>
                  <a:pt x="727808" y="2876208"/>
                </a:lnTo>
                <a:lnTo>
                  <a:pt x="735738" y="2879694"/>
                </a:lnTo>
                <a:lnTo>
                  <a:pt x="743034" y="2883497"/>
                </a:lnTo>
                <a:lnTo>
                  <a:pt x="750330" y="2887934"/>
                </a:lnTo>
                <a:lnTo>
                  <a:pt x="757309" y="2892054"/>
                </a:lnTo>
                <a:lnTo>
                  <a:pt x="764605" y="2897125"/>
                </a:lnTo>
                <a:lnTo>
                  <a:pt x="770949" y="2902196"/>
                </a:lnTo>
                <a:lnTo>
                  <a:pt x="777293" y="2907901"/>
                </a:lnTo>
                <a:lnTo>
                  <a:pt x="783637" y="2913605"/>
                </a:lnTo>
                <a:lnTo>
                  <a:pt x="789347" y="2919944"/>
                </a:lnTo>
                <a:lnTo>
                  <a:pt x="794740" y="2925966"/>
                </a:lnTo>
                <a:lnTo>
                  <a:pt x="799815" y="2932621"/>
                </a:lnTo>
                <a:lnTo>
                  <a:pt x="804891" y="2939593"/>
                </a:lnTo>
                <a:lnTo>
                  <a:pt x="809649" y="2946566"/>
                </a:lnTo>
                <a:lnTo>
                  <a:pt x="814090" y="2954172"/>
                </a:lnTo>
                <a:lnTo>
                  <a:pt x="817579" y="2961461"/>
                </a:lnTo>
                <a:lnTo>
                  <a:pt x="821069" y="2969385"/>
                </a:lnTo>
                <a:lnTo>
                  <a:pt x="824558" y="2977625"/>
                </a:lnTo>
                <a:lnTo>
                  <a:pt x="827096" y="2985548"/>
                </a:lnTo>
                <a:lnTo>
                  <a:pt x="829633" y="2993788"/>
                </a:lnTo>
                <a:lnTo>
                  <a:pt x="831537" y="3002345"/>
                </a:lnTo>
                <a:lnTo>
                  <a:pt x="833123" y="3010902"/>
                </a:lnTo>
                <a:lnTo>
                  <a:pt x="834392" y="3019459"/>
                </a:lnTo>
                <a:lnTo>
                  <a:pt x="834709" y="3028650"/>
                </a:lnTo>
                <a:lnTo>
                  <a:pt x="835026" y="3037524"/>
                </a:lnTo>
                <a:lnTo>
                  <a:pt x="834709" y="3046715"/>
                </a:lnTo>
                <a:lnTo>
                  <a:pt x="834392" y="3055272"/>
                </a:lnTo>
                <a:lnTo>
                  <a:pt x="833123" y="3064463"/>
                </a:lnTo>
                <a:lnTo>
                  <a:pt x="831537" y="3073020"/>
                </a:lnTo>
                <a:lnTo>
                  <a:pt x="829633" y="3081577"/>
                </a:lnTo>
                <a:lnTo>
                  <a:pt x="827096" y="3089500"/>
                </a:lnTo>
                <a:lnTo>
                  <a:pt x="824558" y="3097740"/>
                </a:lnTo>
                <a:lnTo>
                  <a:pt x="821069" y="3105980"/>
                </a:lnTo>
                <a:lnTo>
                  <a:pt x="817579" y="3113903"/>
                </a:lnTo>
                <a:lnTo>
                  <a:pt x="814090" y="3121192"/>
                </a:lnTo>
                <a:lnTo>
                  <a:pt x="809649" y="3128482"/>
                </a:lnTo>
                <a:lnTo>
                  <a:pt x="804891" y="3135454"/>
                </a:lnTo>
                <a:lnTo>
                  <a:pt x="799815" y="3142743"/>
                </a:lnTo>
                <a:lnTo>
                  <a:pt x="794740" y="3149082"/>
                </a:lnTo>
                <a:lnTo>
                  <a:pt x="789347" y="3155421"/>
                </a:lnTo>
                <a:lnTo>
                  <a:pt x="783637" y="3161759"/>
                </a:lnTo>
                <a:lnTo>
                  <a:pt x="777293" y="3167464"/>
                </a:lnTo>
                <a:lnTo>
                  <a:pt x="770949" y="3172852"/>
                </a:lnTo>
                <a:lnTo>
                  <a:pt x="764605" y="3177922"/>
                </a:lnTo>
                <a:lnTo>
                  <a:pt x="757309" y="3182993"/>
                </a:lnTo>
                <a:lnTo>
                  <a:pt x="750330" y="3187430"/>
                </a:lnTo>
                <a:lnTo>
                  <a:pt x="743034" y="3191550"/>
                </a:lnTo>
                <a:lnTo>
                  <a:pt x="735738" y="3195670"/>
                </a:lnTo>
                <a:lnTo>
                  <a:pt x="727808" y="3199156"/>
                </a:lnTo>
                <a:lnTo>
                  <a:pt x="719878" y="3202326"/>
                </a:lnTo>
                <a:lnTo>
                  <a:pt x="711947" y="3204861"/>
                </a:lnTo>
                <a:lnTo>
                  <a:pt x="703382" y="3207397"/>
                </a:lnTo>
                <a:lnTo>
                  <a:pt x="694818" y="3209298"/>
                </a:lnTo>
                <a:lnTo>
                  <a:pt x="686253" y="3210883"/>
                </a:lnTo>
                <a:lnTo>
                  <a:pt x="677688" y="3211834"/>
                </a:lnTo>
                <a:lnTo>
                  <a:pt x="668489" y="3212784"/>
                </a:lnTo>
                <a:lnTo>
                  <a:pt x="659607" y="3213101"/>
                </a:lnTo>
                <a:lnTo>
                  <a:pt x="650725" y="3212784"/>
                </a:lnTo>
                <a:lnTo>
                  <a:pt x="641526" y="3211834"/>
                </a:lnTo>
                <a:lnTo>
                  <a:pt x="632644" y="3210883"/>
                </a:lnTo>
                <a:lnTo>
                  <a:pt x="624079" y="3209298"/>
                </a:lnTo>
                <a:lnTo>
                  <a:pt x="615514" y="3207397"/>
                </a:lnTo>
                <a:lnTo>
                  <a:pt x="607267" y="3204861"/>
                </a:lnTo>
                <a:lnTo>
                  <a:pt x="599336" y="3202326"/>
                </a:lnTo>
                <a:lnTo>
                  <a:pt x="591406" y="3199156"/>
                </a:lnTo>
                <a:lnTo>
                  <a:pt x="583476" y="3195670"/>
                </a:lnTo>
                <a:lnTo>
                  <a:pt x="575863" y="3191550"/>
                </a:lnTo>
                <a:lnTo>
                  <a:pt x="568250" y="3187430"/>
                </a:lnTo>
                <a:lnTo>
                  <a:pt x="561271" y="3182993"/>
                </a:lnTo>
                <a:lnTo>
                  <a:pt x="554609" y="3177922"/>
                </a:lnTo>
                <a:lnTo>
                  <a:pt x="548265" y="3172852"/>
                </a:lnTo>
                <a:lnTo>
                  <a:pt x="541604" y="3167464"/>
                </a:lnTo>
                <a:lnTo>
                  <a:pt x="535577" y="3161759"/>
                </a:lnTo>
                <a:lnTo>
                  <a:pt x="529867" y="3155421"/>
                </a:lnTo>
                <a:lnTo>
                  <a:pt x="524474" y="3149082"/>
                </a:lnTo>
                <a:lnTo>
                  <a:pt x="518764" y="3142743"/>
                </a:lnTo>
                <a:lnTo>
                  <a:pt x="514323" y="3135454"/>
                </a:lnTo>
                <a:lnTo>
                  <a:pt x="509565" y="3128482"/>
                </a:lnTo>
                <a:lnTo>
                  <a:pt x="505124" y="3121192"/>
                </a:lnTo>
                <a:lnTo>
                  <a:pt x="501318" y="3113903"/>
                </a:lnTo>
                <a:lnTo>
                  <a:pt x="497828" y="3105980"/>
                </a:lnTo>
                <a:lnTo>
                  <a:pt x="494656" y="3097740"/>
                </a:lnTo>
                <a:lnTo>
                  <a:pt x="492118" y="3089500"/>
                </a:lnTo>
                <a:lnTo>
                  <a:pt x="489581" y="3081577"/>
                </a:lnTo>
                <a:lnTo>
                  <a:pt x="487677" y="3073020"/>
                </a:lnTo>
                <a:lnTo>
                  <a:pt x="486091" y="3064463"/>
                </a:lnTo>
                <a:lnTo>
                  <a:pt x="485140" y="3055272"/>
                </a:lnTo>
                <a:lnTo>
                  <a:pt x="484188" y="3046715"/>
                </a:lnTo>
                <a:lnTo>
                  <a:pt x="484188" y="3037524"/>
                </a:lnTo>
                <a:lnTo>
                  <a:pt x="484188" y="3028650"/>
                </a:lnTo>
                <a:lnTo>
                  <a:pt x="485140" y="3019459"/>
                </a:lnTo>
                <a:lnTo>
                  <a:pt x="486091" y="3010902"/>
                </a:lnTo>
                <a:lnTo>
                  <a:pt x="487677" y="3002345"/>
                </a:lnTo>
                <a:lnTo>
                  <a:pt x="489581" y="2993788"/>
                </a:lnTo>
                <a:lnTo>
                  <a:pt x="492118" y="2985548"/>
                </a:lnTo>
                <a:lnTo>
                  <a:pt x="494656" y="2977625"/>
                </a:lnTo>
                <a:lnTo>
                  <a:pt x="497828" y="2969385"/>
                </a:lnTo>
                <a:lnTo>
                  <a:pt x="501318" y="2961461"/>
                </a:lnTo>
                <a:lnTo>
                  <a:pt x="505124" y="2954172"/>
                </a:lnTo>
                <a:lnTo>
                  <a:pt x="509565" y="2946566"/>
                </a:lnTo>
                <a:lnTo>
                  <a:pt x="514323" y="2939593"/>
                </a:lnTo>
                <a:lnTo>
                  <a:pt x="518764" y="2932621"/>
                </a:lnTo>
                <a:lnTo>
                  <a:pt x="524474" y="2925966"/>
                </a:lnTo>
                <a:lnTo>
                  <a:pt x="529867" y="2919944"/>
                </a:lnTo>
                <a:lnTo>
                  <a:pt x="535577" y="2913605"/>
                </a:lnTo>
                <a:lnTo>
                  <a:pt x="541604" y="2907901"/>
                </a:lnTo>
                <a:lnTo>
                  <a:pt x="548265" y="2902196"/>
                </a:lnTo>
                <a:lnTo>
                  <a:pt x="554609" y="2897125"/>
                </a:lnTo>
                <a:lnTo>
                  <a:pt x="561271" y="2892054"/>
                </a:lnTo>
                <a:lnTo>
                  <a:pt x="568250" y="2887934"/>
                </a:lnTo>
                <a:lnTo>
                  <a:pt x="575863" y="2883497"/>
                </a:lnTo>
                <a:lnTo>
                  <a:pt x="583476" y="2879694"/>
                </a:lnTo>
                <a:lnTo>
                  <a:pt x="591406" y="2876208"/>
                </a:lnTo>
                <a:lnTo>
                  <a:pt x="599336" y="2873039"/>
                </a:lnTo>
                <a:lnTo>
                  <a:pt x="607267" y="2870503"/>
                </a:lnTo>
                <a:lnTo>
                  <a:pt x="615514" y="2867968"/>
                </a:lnTo>
                <a:lnTo>
                  <a:pt x="624079" y="2866066"/>
                </a:lnTo>
                <a:lnTo>
                  <a:pt x="632644" y="2864482"/>
                </a:lnTo>
                <a:lnTo>
                  <a:pt x="641526" y="2863531"/>
                </a:lnTo>
                <a:lnTo>
                  <a:pt x="650725" y="2862580"/>
                </a:lnTo>
                <a:lnTo>
                  <a:pt x="659607" y="2862263"/>
                </a:lnTo>
                <a:close/>
                <a:moveTo>
                  <a:pt x="175261" y="2862263"/>
                </a:moveTo>
                <a:lnTo>
                  <a:pt x="184768" y="2862580"/>
                </a:lnTo>
                <a:lnTo>
                  <a:pt x="193325" y="2863531"/>
                </a:lnTo>
                <a:lnTo>
                  <a:pt x="202199" y="2864482"/>
                </a:lnTo>
                <a:lnTo>
                  <a:pt x="210756" y="2866066"/>
                </a:lnTo>
                <a:lnTo>
                  <a:pt x="219313" y="2867968"/>
                </a:lnTo>
                <a:lnTo>
                  <a:pt x="227553" y="2870503"/>
                </a:lnTo>
                <a:lnTo>
                  <a:pt x="235794" y="2873039"/>
                </a:lnTo>
                <a:lnTo>
                  <a:pt x="243717" y="2876208"/>
                </a:lnTo>
                <a:lnTo>
                  <a:pt x="251640" y="2879694"/>
                </a:lnTo>
                <a:lnTo>
                  <a:pt x="258929" y="2883497"/>
                </a:lnTo>
                <a:lnTo>
                  <a:pt x="266535" y="2887934"/>
                </a:lnTo>
                <a:lnTo>
                  <a:pt x="273508" y="2892054"/>
                </a:lnTo>
                <a:lnTo>
                  <a:pt x="280480" y="2897125"/>
                </a:lnTo>
                <a:lnTo>
                  <a:pt x="287136" y="2902196"/>
                </a:lnTo>
                <a:lnTo>
                  <a:pt x="293157" y="2907901"/>
                </a:lnTo>
                <a:lnTo>
                  <a:pt x="299496" y="2913605"/>
                </a:lnTo>
                <a:lnTo>
                  <a:pt x="305517" y="2919944"/>
                </a:lnTo>
                <a:lnTo>
                  <a:pt x="310905" y="2925966"/>
                </a:lnTo>
                <a:lnTo>
                  <a:pt x="315976" y="2932621"/>
                </a:lnTo>
                <a:lnTo>
                  <a:pt x="321047" y="2939593"/>
                </a:lnTo>
                <a:lnTo>
                  <a:pt x="325167" y="2946566"/>
                </a:lnTo>
                <a:lnTo>
                  <a:pt x="329604" y="2954172"/>
                </a:lnTo>
                <a:lnTo>
                  <a:pt x="333407" y="2961461"/>
                </a:lnTo>
                <a:lnTo>
                  <a:pt x="336893" y="2969385"/>
                </a:lnTo>
                <a:lnTo>
                  <a:pt x="340063" y="2977625"/>
                </a:lnTo>
                <a:lnTo>
                  <a:pt x="342598" y="2985548"/>
                </a:lnTo>
                <a:lnTo>
                  <a:pt x="345133" y="2993788"/>
                </a:lnTo>
                <a:lnTo>
                  <a:pt x="347035" y="3002345"/>
                </a:lnTo>
                <a:lnTo>
                  <a:pt x="348619" y="3010902"/>
                </a:lnTo>
                <a:lnTo>
                  <a:pt x="349887" y="3019459"/>
                </a:lnTo>
                <a:lnTo>
                  <a:pt x="350521" y="3028650"/>
                </a:lnTo>
                <a:lnTo>
                  <a:pt x="350838" y="3037524"/>
                </a:lnTo>
                <a:lnTo>
                  <a:pt x="350521" y="3046715"/>
                </a:lnTo>
                <a:lnTo>
                  <a:pt x="349887" y="3055272"/>
                </a:lnTo>
                <a:lnTo>
                  <a:pt x="348619" y="3064463"/>
                </a:lnTo>
                <a:lnTo>
                  <a:pt x="347035" y="3073020"/>
                </a:lnTo>
                <a:lnTo>
                  <a:pt x="345133" y="3081577"/>
                </a:lnTo>
                <a:lnTo>
                  <a:pt x="342598" y="3089500"/>
                </a:lnTo>
                <a:lnTo>
                  <a:pt x="340063" y="3097740"/>
                </a:lnTo>
                <a:lnTo>
                  <a:pt x="336893" y="3105980"/>
                </a:lnTo>
                <a:lnTo>
                  <a:pt x="333407" y="3113903"/>
                </a:lnTo>
                <a:lnTo>
                  <a:pt x="329604" y="3121192"/>
                </a:lnTo>
                <a:lnTo>
                  <a:pt x="325167" y="3128482"/>
                </a:lnTo>
                <a:lnTo>
                  <a:pt x="321047" y="3135454"/>
                </a:lnTo>
                <a:lnTo>
                  <a:pt x="315976" y="3142743"/>
                </a:lnTo>
                <a:lnTo>
                  <a:pt x="310905" y="3149082"/>
                </a:lnTo>
                <a:lnTo>
                  <a:pt x="305517" y="3155421"/>
                </a:lnTo>
                <a:lnTo>
                  <a:pt x="299496" y="3161759"/>
                </a:lnTo>
                <a:lnTo>
                  <a:pt x="293157" y="3167464"/>
                </a:lnTo>
                <a:lnTo>
                  <a:pt x="287136" y="3172852"/>
                </a:lnTo>
                <a:lnTo>
                  <a:pt x="280480" y="3177922"/>
                </a:lnTo>
                <a:lnTo>
                  <a:pt x="273508" y="3182993"/>
                </a:lnTo>
                <a:lnTo>
                  <a:pt x="266535" y="3187430"/>
                </a:lnTo>
                <a:lnTo>
                  <a:pt x="258929" y="3191550"/>
                </a:lnTo>
                <a:lnTo>
                  <a:pt x="251640" y="3195670"/>
                </a:lnTo>
                <a:lnTo>
                  <a:pt x="243717" y="3199156"/>
                </a:lnTo>
                <a:lnTo>
                  <a:pt x="235794" y="3202326"/>
                </a:lnTo>
                <a:lnTo>
                  <a:pt x="227553" y="3204861"/>
                </a:lnTo>
                <a:lnTo>
                  <a:pt x="219313" y="3207397"/>
                </a:lnTo>
                <a:lnTo>
                  <a:pt x="210756" y="3209298"/>
                </a:lnTo>
                <a:lnTo>
                  <a:pt x="202199" y="3210883"/>
                </a:lnTo>
                <a:lnTo>
                  <a:pt x="193325" y="3211834"/>
                </a:lnTo>
                <a:lnTo>
                  <a:pt x="184768" y="3212784"/>
                </a:lnTo>
                <a:lnTo>
                  <a:pt x="175261" y="3213101"/>
                </a:lnTo>
                <a:lnTo>
                  <a:pt x="166387" y="3212784"/>
                </a:lnTo>
                <a:lnTo>
                  <a:pt x="157513" y="3211834"/>
                </a:lnTo>
                <a:lnTo>
                  <a:pt x="148956" y="3210883"/>
                </a:lnTo>
                <a:lnTo>
                  <a:pt x="140082" y="3209298"/>
                </a:lnTo>
                <a:lnTo>
                  <a:pt x="131525" y="3207397"/>
                </a:lnTo>
                <a:lnTo>
                  <a:pt x="123601" y="3204861"/>
                </a:lnTo>
                <a:lnTo>
                  <a:pt x="115361" y="3202326"/>
                </a:lnTo>
                <a:lnTo>
                  <a:pt x="107121" y="3199156"/>
                </a:lnTo>
                <a:lnTo>
                  <a:pt x="99198" y="3195670"/>
                </a:lnTo>
                <a:lnTo>
                  <a:pt x="91909" y="3191550"/>
                </a:lnTo>
                <a:lnTo>
                  <a:pt x="84619" y="3187430"/>
                </a:lnTo>
                <a:lnTo>
                  <a:pt x="77647" y="3182993"/>
                </a:lnTo>
                <a:lnTo>
                  <a:pt x="70675" y="3177922"/>
                </a:lnTo>
                <a:lnTo>
                  <a:pt x="64019" y="3172852"/>
                </a:lnTo>
                <a:lnTo>
                  <a:pt x="57681" y="3167464"/>
                </a:lnTo>
                <a:lnTo>
                  <a:pt x="51342" y="3161759"/>
                </a:lnTo>
                <a:lnTo>
                  <a:pt x="45637" y="3155421"/>
                </a:lnTo>
                <a:lnTo>
                  <a:pt x="40250" y="3149082"/>
                </a:lnTo>
                <a:lnTo>
                  <a:pt x="35179" y="3142743"/>
                </a:lnTo>
                <a:lnTo>
                  <a:pt x="30108" y="3135454"/>
                </a:lnTo>
                <a:lnTo>
                  <a:pt x="25671" y="3128482"/>
                </a:lnTo>
                <a:lnTo>
                  <a:pt x="21551" y="3121192"/>
                </a:lnTo>
                <a:lnTo>
                  <a:pt x="17431" y="3113903"/>
                </a:lnTo>
                <a:lnTo>
                  <a:pt x="13945" y="3105980"/>
                </a:lnTo>
                <a:lnTo>
                  <a:pt x="11092" y="3097740"/>
                </a:lnTo>
                <a:lnTo>
                  <a:pt x="8240" y="3089500"/>
                </a:lnTo>
                <a:lnTo>
                  <a:pt x="6022" y="3081577"/>
                </a:lnTo>
                <a:lnTo>
                  <a:pt x="3803" y="3073020"/>
                </a:lnTo>
                <a:lnTo>
                  <a:pt x="2218" y="3064463"/>
                </a:lnTo>
                <a:lnTo>
                  <a:pt x="1268" y="3055272"/>
                </a:lnTo>
                <a:lnTo>
                  <a:pt x="317" y="3046715"/>
                </a:lnTo>
                <a:lnTo>
                  <a:pt x="0" y="3037524"/>
                </a:lnTo>
                <a:lnTo>
                  <a:pt x="317" y="3028650"/>
                </a:lnTo>
                <a:lnTo>
                  <a:pt x="1268" y="3019459"/>
                </a:lnTo>
                <a:lnTo>
                  <a:pt x="2218" y="3010902"/>
                </a:lnTo>
                <a:lnTo>
                  <a:pt x="3803" y="3002345"/>
                </a:lnTo>
                <a:lnTo>
                  <a:pt x="6022" y="2993788"/>
                </a:lnTo>
                <a:lnTo>
                  <a:pt x="8240" y="2985548"/>
                </a:lnTo>
                <a:lnTo>
                  <a:pt x="11092" y="2977625"/>
                </a:lnTo>
                <a:lnTo>
                  <a:pt x="13945" y="2969385"/>
                </a:lnTo>
                <a:lnTo>
                  <a:pt x="17431" y="2961461"/>
                </a:lnTo>
                <a:lnTo>
                  <a:pt x="21551" y="2954172"/>
                </a:lnTo>
                <a:lnTo>
                  <a:pt x="25671" y="2946566"/>
                </a:lnTo>
                <a:lnTo>
                  <a:pt x="30108" y="2939593"/>
                </a:lnTo>
                <a:lnTo>
                  <a:pt x="35179" y="2932621"/>
                </a:lnTo>
                <a:lnTo>
                  <a:pt x="40250" y="2925966"/>
                </a:lnTo>
                <a:lnTo>
                  <a:pt x="45637" y="2919944"/>
                </a:lnTo>
                <a:lnTo>
                  <a:pt x="51342" y="2913605"/>
                </a:lnTo>
                <a:lnTo>
                  <a:pt x="57681" y="2907901"/>
                </a:lnTo>
                <a:lnTo>
                  <a:pt x="64019" y="2902196"/>
                </a:lnTo>
                <a:lnTo>
                  <a:pt x="70675" y="2897125"/>
                </a:lnTo>
                <a:lnTo>
                  <a:pt x="77647" y="2892054"/>
                </a:lnTo>
                <a:lnTo>
                  <a:pt x="84619" y="2887934"/>
                </a:lnTo>
                <a:lnTo>
                  <a:pt x="91909" y="2883497"/>
                </a:lnTo>
                <a:lnTo>
                  <a:pt x="99198" y="2879694"/>
                </a:lnTo>
                <a:lnTo>
                  <a:pt x="107121" y="2876208"/>
                </a:lnTo>
                <a:lnTo>
                  <a:pt x="115361" y="2873039"/>
                </a:lnTo>
                <a:lnTo>
                  <a:pt x="123601" y="2870503"/>
                </a:lnTo>
                <a:lnTo>
                  <a:pt x="131525" y="2867968"/>
                </a:lnTo>
                <a:lnTo>
                  <a:pt x="140082" y="2866066"/>
                </a:lnTo>
                <a:lnTo>
                  <a:pt x="148956" y="2864482"/>
                </a:lnTo>
                <a:lnTo>
                  <a:pt x="157513" y="2863531"/>
                </a:lnTo>
                <a:lnTo>
                  <a:pt x="166387" y="2862580"/>
                </a:lnTo>
                <a:lnTo>
                  <a:pt x="175261" y="2862263"/>
                </a:lnTo>
                <a:close/>
                <a:moveTo>
                  <a:pt x="3078957" y="2384425"/>
                </a:moveTo>
                <a:lnTo>
                  <a:pt x="3087839" y="2384742"/>
                </a:lnTo>
                <a:lnTo>
                  <a:pt x="3097038" y="2385377"/>
                </a:lnTo>
                <a:lnTo>
                  <a:pt x="3105603" y="2386329"/>
                </a:lnTo>
                <a:lnTo>
                  <a:pt x="3114485" y="2387915"/>
                </a:lnTo>
                <a:lnTo>
                  <a:pt x="3122732" y="2389818"/>
                </a:lnTo>
                <a:lnTo>
                  <a:pt x="3131297" y="2392356"/>
                </a:lnTo>
                <a:lnTo>
                  <a:pt x="3139545" y="2394893"/>
                </a:lnTo>
                <a:lnTo>
                  <a:pt x="3147158" y="2398065"/>
                </a:lnTo>
                <a:lnTo>
                  <a:pt x="3155088" y="2401555"/>
                </a:lnTo>
                <a:lnTo>
                  <a:pt x="3162384" y="2405679"/>
                </a:lnTo>
                <a:lnTo>
                  <a:pt x="3169680" y="2409802"/>
                </a:lnTo>
                <a:lnTo>
                  <a:pt x="3177293" y="2414561"/>
                </a:lnTo>
                <a:lnTo>
                  <a:pt x="3183955" y="2419319"/>
                </a:lnTo>
                <a:lnTo>
                  <a:pt x="3190299" y="2424711"/>
                </a:lnTo>
                <a:lnTo>
                  <a:pt x="3196960" y="2430104"/>
                </a:lnTo>
                <a:lnTo>
                  <a:pt x="3202987" y="2435814"/>
                </a:lnTo>
                <a:lnTo>
                  <a:pt x="3208697" y="2441841"/>
                </a:lnTo>
                <a:lnTo>
                  <a:pt x="3214090" y="2448502"/>
                </a:lnTo>
                <a:lnTo>
                  <a:pt x="3219800" y="2455164"/>
                </a:lnTo>
                <a:lnTo>
                  <a:pt x="3224241" y="2461825"/>
                </a:lnTo>
                <a:lnTo>
                  <a:pt x="3228999" y="2469121"/>
                </a:lnTo>
                <a:lnTo>
                  <a:pt x="3233440" y="2476417"/>
                </a:lnTo>
                <a:lnTo>
                  <a:pt x="3237246" y="2484030"/>
                </a:lnTo>
                <a:lnTo>
                  <a:pt x="3240736" y="2491643"/>
                </a:lnTo>
                <a:lnTo>
                  <a:pt x="3243908" y="2499574"/>
                </a:lnTo>
                <a:lnTo>
                  <a:pt x="3246446" y="2507821"/>
                </a:lnTo>
                <a:lnTo>
                  <a:pt x="3248983" y="2516386"/>
                </a:lnTo>
                <a:lnTo>
                  <a:pt x="3250887" y="2524316"/>
                </a:lnTo>
                <a:lnTo>
                  <a:pt x="3252473" y="2533516"/>
                </a:lnTo>
                <a:lnTo>
                  <a:pt x="3253742" y="2542080"/>
                </a:lnTo>
                <a:lnTo>
                  <a:pt x="3254059" y="2550962"/>
                </a:lnTo>
                <a:lnTo>
                  <a:pt x="3254376" y="2559844"/>
                </a:lnTo>
                <a:lnTo>
                  <a:pt x="3254059" y="2568726"/>
                </a:lnTo>
                <a:lnTo>
                  <a:pt x="3253742" y="2577925"/>
                </a:lnTo>
                <a:lnTo>
                  <a:pt x="3252473" y="2586807"/>
                </a:lnTo>
                <a:lnTo>
                  <a:pt x="3250887" y="2595372"/>
                </a:lnTo>
                <a:lnTo>
                  <a:pt x="3248983" y="2603937"/>
                </a:lnTo>
                <a:lnTo>
                  <a:pt x="3246446" y="2612184"/>
                </a:lnTo>
                <a:lnTo>
                  <a:pt x="3243908" y="2620432"/>
                </a:lnTo>
                <a:lnTo>
                  <a:pt x="3240736" y="2628045"/>
                </a:lnTo>
                <a:lnTo>
                  <a:pt x="3237246" y="2635975"/>
                </a:lnTo>
                <a:lnTo>
                  <a:pt x="3233440" y="2643589"/>
                </a:lnTo>
                <a:lnTo>
                  <a:pt x="3228999" y="2650884"/>
                </a:lnTo>
                <a:lnTo>
                  <a:pt x="3224241" y="2658180"/>
                </a:lnTo>
                <a:lnTo>
                  <a:pt x="3219800" y="2664842"/>
                </a:lnTo>
                <a:lnTo>
                  <a:pt x="3214090" y="2671503"/>
                </a:lnTo>
                <a:lnTo>
                  <a:pt x="3208697" y="2678165"/>
                </a:lnTo>
                <a:lnTo>
                  <a:pt x="3202987" y="2683875"/>
                </a:lnTo>
                <a:lnTo>
                  <a:pt x="3196960" y="2689585"/>
                </a:lnTo>
                <a:lnTo>
                  <a:pt x="3190299" y="2695294"/>
                </a:lnTo>
                <a:lnTo>
                  <a:pt x="3183955" y="2700687"/>
                </a:lnTo>
                <a:lnTo>
                  <a:pt x="3177293" y="2705445"/>
                </a:lnTo>
                <a:lnTo>
                  <a:pt x="3169680" y="2709886"/>
                </a:lnTo>
                <a:lnTo>
                  <a:pt x="3162384" y="2714327"/>
                </a:lnTo>
                <a:lnTo>
                  <a:pt x="3155088" y="2718134"/>
                </a:lnTo>
                <a:lnTo>
                  <a:pt x="3147158" y="2721623"/>
                </a:lnTo>
                <a:lnTo>
                  <a:pt x="3139545" y="2724795"/>
                </a:lnTo>
                <a:lnTo>
                  <a:pt x="3131297" y="2727650"/>
                </a:lnTo>
                <a:lnTo>
                  <a:pt x="3122732" y="2729871"/>
                </a:lnTo>
                <a:lnTo>
                  <a:pt x="3114485" y="2731774"/>
                </a:lnTo>
                <a:lnTo>
                  <a:pt x="3105603" y="2733360"/>
                </a:lnTo>
                <a:lnTo>
                  <a:pt x="3097038" y="2734629"/>
                </a:lnTo>
                <a:lnTo>
                  <a:pt x="3087839" y="2735263"/>
                </a:lnTo>
                <a:lnTo>
                  <a:pt x="3078957" y="2735263"/>
                </a:lnTo>
                <a:lnTo>
                  <a:pt x="3070075" y="2735263"/>
                </a:lnTo>
                <a:lnTo>
                  <a:pt x="3061193" y="2734629"/>
                </a:lnTo>
                <a:lnTo>
                  <a:pt x="3051994" y="2733360"/>
                </a:lnTo>
                <a:lnTo>
                  <a:pt x="3043429" y="2731774"/>
                </a:lnTo>
                <a:lnTo>
                  <a:pt x="3034864" y="2729871"/>
                </a:lnTo>
                <a:lnTo>
                  <a:pt x="3026617" y="2727650"/>
                </a:lnTo>
                <a:lnTo>
                  <a:pt x="3018686" y="2724795"/>
                </a:lnTo>
                <a:lnTo>
                  <a:pt x="3010756" y="2721623"/>
                </a:lnTo>
                <a:lnTo>
                  <a:pt x="3002826" y="2718134"/>
                </a:lnTo>
                <a:lnTo>
                  <a:pt x="2995213" y="2714327"/>
                </a:lnTo>
                <a:lnTo>
                  <a:pt x="2988234" y="2709886"/>
                </a:lnTo>
                <a:lnTo>
                  <a:pt x="2980621" y="2705445"/>
                </a:lnTo>
                <a:lnTo>
                  <a:pt x="2973959" y="2700687"/>
                </a:lnTo>
                <a:lnTo>
                  <a:pt x="2967615" y="2695294"/>
                </a:lnTo>
                <a:lnTo>
                  <a:pt x="2960954" y="2689585"/>
                </a:lnTo>
                <a:lnTo>
                  <a:pt x="2954927" y="2683875"/>
                </a:lnTo>
                <a:lnTo>
                  <a:pt x="2949217" y="2678165"/>
                </a:lnTo>
                <a:lnTo>
                  <a:pt x="2943824" y="2671503"/>
                </a:lnTo>
                <a:lnTo>
                  <a:pt x="2938114" y="2664842"/>
                </a:lnTo>
                <a:lnTo>
                  <a:pt x="2933673" y="2658180"/>
                </a:lnTo>
                <a:lnTo>
                  <a:pt x="2928915" y="2650884"/>
                </a:lnTo>
                <a:lnTo>
                  <a:pt x="2924474" y="2643589"/>
                </a:lnTo>
                <a:lnTo>
                  <a:pt x="2920668" y="2635975"/>
                </a:lnTo>
                <a:lnTo>
                  <a:pt x="2917178" y="2628045"/>
                </a:lnTo>
                <a:lnTo>
                  <a:pt x="2914006" y="2620432"/>
                </a:lnTo>
                <a:lnTo>
                  <a:pt x="2911468" y="2612184"/>
                </a:lnTo>
                <a:lnTo>
                  <a:pt x="2908931" y="2603937"/>
                </a:lnTo>
                <a:lnTo>
                  <a:pt x="2907027" y="2595372"/>
                </a:lnTo>
                <a:lnTo>
                  <a:pt x="2905441" y="2586807"/>
                </a:lnTo>
                <a:lnTo>
                  <a:pt x="2904490" y="2577925"/>
                </a:lnTo>
                <a:lnTo>
                  <a:pt x="2903538" y="2568726"/>
                </a:lnTo>
                <a:lnTo>
                  <a:pt x="2903538" y="2559844"/>
                </a:lnTo>
                <a:lnTo>
                  <a:pt x="2903538" y="2550962"/>
                </a:lnTo>
                <a:lnTo>
                  <a:pt x="2904490" y="2542080"/>
                </a:lnTo>
                <a:lnTo>
                  <a:pt x="2905441" y="2533516"/>
                </a:lnTo>
                <a:lnTo>
                  <a:pt x="2907027" y="2524316"/>
                </a:lnTo>
                <a:lnTo>
                  <a:pt x="2908931" y="2516386"/>
                </a:lnTo>
                <a:lnTo>
                  <a:pt x="2911468" y="2507821"/>
                </a:lnTo>
                <a:lnTo>
                  <a:pt x="2914006" y="2499574"/>
                </a:lnTo>
                <a:lnTo>
                  <a:pt x="2917178" y="2491643"/>
                </a:lnTo>
                <a:lnTo>
                  <a:pt x="2920668" y="2484030"/>
                </a:lnTo>
                <a:lnTo>
                  <a:pt x="2924474" y="2476417"/>
                </a:lnTo>
                <a:lnTo>
                  <a:pt x="2928915" y="2469121"/>
                </a:lnTo>
                <a:lnTo>
                  <a:pt x="2933673" y="2461825"/>
                </a:lnTo>
                <a:lnTo>
                  <a:pt x="2938114" y="2455164"/>
                </a:lnTo>
                <a:lnTo>
                  <a:pt x="2943824" y="2448502"/>
                </a:lnTo>
                <a:lnTo>
                  <a:pt x="2949217" y="2441841"/>
                </a:lnTo>
                <a:lnTo>
                  <a:pt x="2954927" y="2435814"/>
                </a:lnTo>
                <a:lnTo>
                  <a:pt x="2960954" y="2430104"/>
                </a:lnTo>
                <a:lnTo>
                  <a:pt x="2967615" y="2424711"/>
                </a:lnTo>
                <a:lnTo>
                  <a:pt x="2973959" y="2419319"/>
                </a:lnTo>
                <a:lnTo>
                  <a:pt x="2980621" y="2414561"/>
                </a:lnTo>
                <a:lnTo>
                  <a:pt x="2988234" y="2409802"/>
                </a:lnTo>
                <a:lnTo>
                  <a:pt x="2995213" y="2405679"/>
                </a:lnTo>
                <a:lnTo>
                  <a:pt x="3002826" y="2401555"/>
                </a:lnTo>
                <a:lnTo>
                  <a:pt x="3010756" y="2398065"/>
                </a:lnTo>
                <a:lnTo>
                  <a:pt x="3018686" y="2394893"/>
                </a:lnTo>
                <a:lnTo>
                  <a:pt x="3026617" y="2392356"/>
                </a:lnTo>
                <a:lnTo>
                  <a:pt x="3034864" y="2389818"/>
                </a:lnTo>
                <a:lnTo>
                  <a:pt x="3043429" y="2387915"/>
                </a:lnTo>
                <a:lnTo>
                  <a:pt x="3051994" y="2386329"/>
                </a:lnTo>
                <a:lnTo>
                  <a:pt x="3061193" y="2385377"/>
                </a:lnTo>
                <a:lnTo>
                  <a:pt x="3070075" y="2384742"/>
                </a:lnTo>
                <a:lnTo>
                  <a:pt x="3078957" y="2384425"/>
                </a:lnTo>
                <a:close/>
                <a:moveTo>
                  <a:pt x="2594927" y="2384425"/>
                </a:moveTo>
                <a:lnTo>
                  <a:pt x="2604118" y="2384742"/>
                </a:lnTo>
                <a:lnTo>
                  <a:pt x="2612992" y="2385377"/>
                </a:lnTo>
                <a:lnTo>
                  <a:pt x="2621549" y="2386329"/>
                </a:lnTo>
                <a:lnTo>
                  <a:pt x="2630106" y="2387915"/>
                </a:lnTo>
                <a:lnTo>
                  <a:pt x="2638663" y="2389818"/>
                </a:lnTo>
                <a:lnTo>
                  <a:pt x="2646903" y="2392356"/>
                </a:lnTo>
                <a:lnTo>
                  <a:pt x="2655144" y="2394893"/>
                </a:lnTo>
                <a:lnTo>
                  <a:pt x="2663067" y="2398065"/>
                </a:lnTo>
                <a:lnTo>
                  <a:pt x="2670990" y="2401555"/>
                </a:lnTo>
                <a:lnTo>
                  <a:pt x="2678279" y="2405679"/>
                </a:lnTo>
                <a:lnTo>
                  <a:pt x="2685885" y="2409802"/>
                </a:lnTo>
                <a:lnTo>
                  <a:pt x="2692858" y="2414561"/>
                </a:lnTo>
                <a:lnTo>
                  <a:pt x="2699830" y="2419319"/>
                </a:lnTo>
                <a:lnTo>
                  <a:pt x="2706486" y="2424711"/>
                </a:lnTo>
                <a:lnTo>
                  <a:pt x="2712507" y="2430104"/>
                </a:lnTo>
                <a:lnTo>
                  <a:pt x="2718846" y="2435814"/>
                </a:lnTo>
                <a:lnTo>
                  <a:pt x="2724867" y="2441841"/>
                </a:lnTo>
                <a:lnTo>
                  <a:pt x="2730255" y="2448502"/>
                </a:lnTo>
                <a:lnTo>
                  <a:pt x="2735326" y="2455164"/>
                </a:lnTo>
                <a:lnTo>
                  <a:pt x="2740397" y="2461825"/>
                </a:lnTo>
                <a:lnTo>
                  <a:pt x="2744517" y="2469121"/>
                </a:lnTo>
                <a:lnTo>
                  <a:pt x="2748954" y="2476417"/>
                </a:lnTo>
                <a:lnTo>
                  <a:pt x="2752757" y="2484030"/>
                </a:lnTo>
                <a:lnTo>
                  <a:pt x="2756243" y="2491643"/>
                </a:lnTo>
                <a:lnTo>
                  <a:pt x="2759413" y="2499574"/>
                </a:lnTo>
                <a:lnTo>
                  <a:pt x="2761948" y="2507821"/>
                </a:lnTo>
                <a:lnTo>
                  <a:pt x="2764483" y="2516386"/>
                </a:lnTo>
                <a:lnTo>
                  <a:pt x="2766385" y="2524316"/>
                </a:lnTo>
                <a:lnTo>
                  <a:pt x="2767969" y="2533516"/>
                </a:lnTo>
                <a:lnTo>
                  <a:pt x="2769237" y="2542080"/>
                </a:lnTo>
                <a:lnTo>
                  <a:pt x="2769871" y="2550962"/>
                </a:lnTo>
                <a:lnTo>
                  <a:pt x="2770188" y="2559844"/>
                </a:lnTo>
                <a:lnTo>
                  <a:pt x="2769871" y="2568726"/>
                </a:lnTo>
                <a:lnTo>
                  <a:pt x="2769237" y="2577925"/>
                </a:lnTo>
                <a:lnTo>
                  <a:pt x="2767969" y="2586807"/>
                </a:lnTo>
                <a:lnTo>
                  <a:pt x="2766385" y="2595372"/>
                </a:lnTo>
                <a:lnTo>
                  <a:pt x="2764483" y="2603937"/>
                </a:lnTo>
                <a:lnTo>
                  <a:pt x="2761948" y="2612184"/>
                </a:lnTo>
                <a:lnTo>
                  <a:pt x="2759413" y="2620432"/>
                </a:lnTo>
                <a:lnTo>
                  <a:pt x="2756243" y="2628045"/>
                </a:lnTo>
                <a:lnTo>
                  <a:pt x="2752757" y="2635975"/>
                </a:lnTo>
                <a:lnTo>
                  <a:pt x="2748954" y="2643589"/>
                </a:lnTo>
                <a:lnTo>
                  <a:pt x="2744517" y="2650884"/>
                </a:lnTo>
                <a:lnTo>
                  <a:pt x="2740397" y="2658180"/>
                </a:lnTo>
                <a:lnTo>
                  <a:pt x="2735326" y="2664842"/>
                </a:lnTo>
                <a:lnTo>
                  <a:pt x="2730255" y="2671503"/>
                </a:lnTo>
                <a:lnTo>
                  <a:pt x="2724867" y="2678165"/>
                </a:lnTo>
                <a:lnTo>
                  <a:pt x="2718846" y="2683875"/>
                </a:lnTo>
                <a:lnTo>
                  <a:pt x="2712507" y="2689585"/>
                </a:lnTo>
                <a:lnTo>
                  <a:pt x="2706486" y="2695294"/>
                </a:lnTo>
                <a:lnTo>
                  <a:pt x="2699830" y="2700687"/>
                </a:lnTo>
                <a:lnTo>
                  <a:pt x="2692858" y="2705445"/>
                </a:lnTo>
                <a:lnTo>
                  <a:pt x="2685885" y="2709886"/>
                </a:lnTo>
                <a:lnTo>
                  <a:pt x="2678279" y="2714327"/>
                </a:lnTo>
                <a:lnTo>
                  <a:pt x="2670990" y="2718134"/>
                </a:lnTo>
                <a:lnTo>
                  <a:pt x="2663067" y="2721623"/>
                </a:lnTo>
                <a:lnTo>
                  <a:pt x="2655144" y="2724795"/>
                </a:lnTo>
                <a:lnTo>
                  <a:pt x="2646903" y="2727650"/>
                </a:lnTo>
                <a:lnTo>
                  <a:pt x="2638663" y="2729871"/>
                </a:lnTo>
                <a:lnTo>
                  <a:pt x="2630106" y="2731774"/>
                </a:lnTo>
                <a:lnTo>
                  <a:pt x="2621549" y="2733360"/>
                </a:lnTo>
                <a:lnTo>
                  <a:pt x="2612992" y="2734629"/>
                </a:lnTo>
                <a:lnTo>
                  <a:pt x="2604118" y="2735263"/>
                </a:lnTo>
                <a:lnTo>
                  <a:pt x="2594927" y="2735263"/>
                </a:lnTo>
                <a:lnTo>
                  <a:pt x="2585737" y="2735263"/>
                </a:lnTo>
                <a:lnTo>
                  <a:pt x="2577180" y="2734629"/>
                </a:lnTo>
                <a:lnTo>
                  <a:pt x="2568306" y="2733360"/>
                </a:lnTo>
                <a:lnTo>
                  <a:pt x="2559749" y="2731774"/>
                </a:lnTo>
                <a:lnTo>
                  <a:pt x="2550875" y="2729871"/>
                </a:lnTo>
                <a:lnTo>
                  <a:pt x="2542951" y="2727650"/>
                </a:lnTo>
                <a:lnTo>
                  <a:pt x="2534711" y="2724795"/>
                </a:lnTo>
                <a:lnTo>
                  <a:pt x="2526471" y="2721623"/>
                </a:lnTo>
                <a:lnTo>
                  <a:pt x="2518548" y="2718134"/>
                </a:lnTo>
                <a:lnTo>
                  <a:pt x="2511259" y="2714327"/>
                </a:lnTo>
                <a:lnTo>
                  <a:pt x="2503969" y="2709886"/>
                </a:lnTo>
                <a:lnTo>
                  <a:pt x="2496997" y="2705445"/>
                </a:lnTo>
                <a:lnTo>
                  <a:pt x="2490025" y="2700687"/>
                </a:lnTo>
                <a:lnTo>
                  <a:pt x="2483369" y="2695294"/>
                </a:lnTo>
                <a:lnTo>
                  <a:pt x="2477031" y="2689585"/>
                </a:lnTo>
                <a:lnTo>
                  <a:pt x="2470692" y="2683875"/>
                </a:lnTo>
                <a:lnTo>
                  <a:pt x="2464987" y="2678165"/>
                </a:lnTo>
                <a:lnTo>
                  <a:pt x="2459600" y="2671503"/>
                </a:lnTo>
                <a:lnTo>
                  <a:pt x="2454529" y="2664842"/>
                </a:lnTo>
                <a:lnTo>
                  <a:pt x="2449458" y="2658180"/>
                </a:lnTo>
                <a:lnTo>
                  <a:pt x="2445021" y="2650884"/>
                </a:lnTo>
                <a:lnTo>
                  <a:pt x="2440901" y="2643589"/>
                </a:lnTo>
                <a:lnTo>
                  <a:pt x="2436781" y="2635975"/>
                </a:lnTo>
                <a:lnTo>
                  <a:pt x="2433295" y="2628045"/>
                </a:lnTo>
                <a:lnTo>
                  <a:pt x="2430442" y="2620432"/>
                </a:lnTo>
                <a:lnTo>
                  <a:pt x="2427590" y="2612184"/>
                </a:lnTo>
                <a:lnTo>
                  <a:pt x="2425372" y="2603937"/>
                </a:lnTo>
                <a:lnTo>
                  <a:pt x="2423153" y="2595372"/>
                </a:lnTo>
                <a:lnTo>
                  <a:pt x="2421885" y="2586807"/>
                </a:lnTo>
                <a:lnTo>
                  <a:pt x="2420618" y="2577925"/>
                </a:lnTo>
                <a:lnTo>
                  <a:pt x="2419667" y="2568726"/>
                </a:lnTo>
                <a:lnTo>
                  <a:pt x="2419350" y="2559844"/>
                </a:lnTo>
                <a:lnTo>
                  <a:pt x="2419667" y="2550962"/>
                </a:lnTo>
                <a:lnTo>
                  <a:pt x="2420618" y="2542080"/>
                </a:lnTo>
                <a:lnTo>
                  <a:pt x="2421885" y="2533516"/>
                </a:lnTo>
                <a:lnTo>
                  <a:pt x="2423153" y="2524316"/>
                </a:lnTo>
                <a:lnTo>
                  <a:pt x="2425372" y="2516386"/>
                </a:lnTo>
                <a:lnTo>
                  <a:pt x="2427590" y="2507821"/>
                </a:lnTo>
                <a:lnTo>
                  <a:pt x="2430442" y="2499574"/>
                </a:lnTo>
                <a:lnTo>
                  <a:pt x="2433295" y="2491643"/>
                </a:lnTo>
                <a:lnTo>
                  <a:pt x="2436781" y="2484030"/>
                </a:lnTo>
                <a:lnTo>
                  <a:pt x="2440901" y="2476417"/>
                </a:lnTo>
                <a:lnTo>
                  <a:pt x="2445021" y="2469121"/>
                </a:lnTo>
                <a:lnTo>
                  <a:pt x="2449458" y="2461825"/>
                </a:lnTo>
                <a:lnTo>
                  <a:pt x="2454529" y="2455164"/>
                </a:lnTo>
                <a:lnTo>
                  <a:pt x="2459600" y="2448502"/>
                </a:lnTo>
                <a:lnTo>
                  <a:pt x="2464987" y="2441841"/>
                </a:lnTo>
                <a:lnTo>
                  <a:pt x="2470692" y="2435814"/>
                </a:lnTo>
                <a:lnTo>
                  <a:pt x="2477031" y="2430104"/>
                </a:lnTo>
                <a:lnTo>
                  <a:pt x="2483369" y="2424711"/>
                </a:lnTo>
                <a:lnTo>
                  <a:pt x="2490025" y="2419319"/>
                </a:lnTo>
                <a:lnTo>
                  <a:pt x="2496997" y="2414561"/>
                </a:lnTo>
                <a:lnTo>
                  <a:pt x="2503969" y="2409802"/>
                </a:lnTo>
                <a:lnTo>
                  <a:pt x="2511259" y="2405679"/>
                </a:lnTo>
                <a:lnTo>
                  <a:pt x="2518548" y="2401555"/>
                </a:lnTo>
                <a:lnTo>
                  <a:pt x="2526471" y="2398065"/>
                </a:lnTo>
                <a:lnTo>
                  <a:pt x="2534711" y="2394893"/>
                </a:lnTo>
                <a:lnTo>
                  <a:pt x="2542951" y="2392356"/>
                </a:lnTo>
                <a:lnTo>
                  <a:pt x="2550875" y="2389818"/>
                </a:lnTo>
                <a:lnTo>
                  <a:pt x="2559749" y="2387915"/>
                </a:lnTo>
                <a:lnTo>
                  <a:pt x="2568306" y="2386329"/>
                </a:lnTo>
                <a:lnTo>
                  <a:pt x="2577180" y="2385377"/>
                </a:lnTo>
                <a:lnTo>
                  <a:pt x="2585737" y="2384742"/>
                </a:lnTo>
                <a:lnTo>
                  <a:pt x="2594927" y="2384425"/>
                </a:lnTo>
                <a:close/>
                <a:moveTo>
                  <a:pt x="2110582" y="2384425"/>
                </a:moveTo>
                <a:lnTo>
                  <a:pt x="2119781" y="2384742"/>
                </a:lnTo>
                <a:lnTo>
                  <a:pt x="2128663" y="2385377"/>
                </a:lnTo>
                <a:lnTo>
                  <a:pt x="2137545" y="2386329"/>
                </a:lnTo>
                <a:lnTo>
                  <a:pt x="2146110" y="2387915"/>
                </a:lnTo>
                <a:lnTo>
                  <a:pt x="2154675" y="2389818"/>
                </a:lnTo>
                <a:lnTo>
                  <a:pt x="2162922" y="2392356"/>
                </a:lnTo>
                <a:lnTo>
                  <a:pt x="2171170" y="2394893"/>
                </a:lnTo>
                <a:lnTo>
                  <a:pt x="2178783" y="2398065"/>
                </a:lnTo>
                <a:lnTo>
                  <a:pt x="2186713" y="2401555"/>
                </a:lnTo>
                <a:lnTo>
                  <a:pt x="2194644" y="2405679"/>
                </a:lnTo>
                <a:lnTo>
                  <a:pt x="2201939" y="2409802"/>
                </a:lnTo>
                <a:lnTo>
                  <a:pt x="2208918" y="2414561"/>
                </a:lnTo>
                <a:lnTo>
                  <a:pt x="2215580" y="2419319"/>
                </a:lnTo>
                <a:lnTo>
                  <a:pt x="2222241" y="2424711"/>
                </a:lnTo>
                <a:lnTo>
                  <a:pt x="2228903" y="2430104"/>
                </a:lnTo>
                <a:lnTo>
                  <a:pt x="2234612" y="2435814"/>
                </a:lnTo>
                <a:lnTo>
                  <a:pt x="2240639" y="2441841"/>
                </a:lnTo>
                <a:lnTo>
                  <a:pt x="2246032" y="2448502"/>
                </a:lnTo>
                <a:lnTo>
                  <a:pt x="2251425" y="2455164"/>
                </a:lnTo>
                <a:lnTo>
                  <a:pt x="2256183" y="2461825"/>
                </a:lnTo>
                <a:lnTo>
                  <a:pt x="2260624" y="2469121"/>
                </a:lnTo>
                <a:lnTo>
                  <a:pt x="2265065" y="2476417"/>
                </a:lnTo>
                <a:lnTo>
                  <a:pt x="2268871" y="2484030"/>
                </a:lnTo>
                <a:lnTo>
                  <a:pt x="2272361" y="2491643"/>
                </a:lnTo>
                <a:lnTo>
                  <a:pt x="2275533" y="2499574"/>
                </a:lnTo>
                <a:lnTo>
                  <a:pt x="2278388" y="2507821"/>
                </a:lnTo>
                <a:lnTo>
                  <a:pt x="2280608" y="2516386"/>
                </a:lnTo>
                <a:lnTo>
                  <a:pt x="2282512" y="2524316"/>
                </a:lnTo>
                <a:lnTo>
                  <a:pt x="2284098" y="2533516"/>
                </a:lnTo>
                <a:lnTo>
                  <a:pt x="2285367" y="2542080"/>
                </a:lnTo>
                <a:lnTo>
                  <a:pt x="2286001" y="2550962"/>
                </a:lnTo>
                <a:lnTo>
                  <a:pt x="2286001" y="2559844"/>
                </a:lnTo>
                <a:lnTo>
                  <a:pt x="2286001" y="2568726"/>
                </a:lnTo>
                <a:lnTo>
                  <a:pt x="2285367" y="2577925"/>
                </a:lnTo>
                <a:lnTo>
                  <a:pt x="2284098" y="2586807"/>
                </a:lnTo>
                <a:lnTo>
                  <a:pt x="2282512" y="2595372"/>
                </a:lnTo>
                <a:lnTo>
                  <a:pt x="2280608" y="2603937"/>
                </a:lnTo>
                <a:lnTo>
                  <a:pt x="2278388" y="2612184"/>
                </a:lnTo>
                <a:lnTo>
                  <a:pt x="2275533" y="2620432"/>
                </a:lnTo>
                <a:lnTo>
                  <a:pt x="2272361" y="2628045"/>
                </a:lnTo>
                <a:lnTo>
                  <a:pt x="2268871" y="2635975"/>
                </a:lnTo>
                <a:lnTo>
                  <a:pt x="2265065" y="2643589"/>
                </a:lnTo>
                <a:lnTo>
                  <a:pt x="2260624" y="2650884"/>
                </a:lnTo>
                <a:lnTo>
                  <a:pt x="2256183" y="2658180"/>
                </a:lnTo>
                <a:lnTo>
                  <a:pt x="2251425" y="2664842"/>
                </a:lnTo>
                <a:lnTo>
                  <a:pt x="2246032" y="2671503"/>
                </a:lnTo>
                <a:lnTo>
                  <a:pt x="2240639" y="2678165"/>
                </a:lnTo>
                <a:lnTo>
                  <a:pt x="2234612" y="2683875"/>
                </a:lnTo>
                <a:lnTo>
                  <a:pt x="2228903" y="2689585"/>
                </a:lnTo>
                <a:lnTo>
                  <a:pt x="2222241" y="2695294"/>
                </a:lnTo>
                <a:lnTo>
                  <a:pt x="2215580" y="2700687"/>
                </a:lnTo>
                <a:lnTo>
                  <a:pt x="2208918" y="2705445"/>
                </a:lnTo>
                <a:lnTo>
                  <a:pt x="2201939" y="2709886"/>
                </a:lnTo>
                <a:lnTo>
                  <a:pt x="2194644" y="2714327"/>
                </a:lnTo>
                <a:lnTo>
                  <a:pt x="2186713" y="2718134"/>
                </a:lnTo>
                <a:lnTo>
                  <a:pt x="2178783" y="2721623"/>
                </a:lnTo>
                <a:lnTo>
                  <a:pt x="2171170" y="2724795"/>
                </a:lnTo>
                <a:lnTo>
                  <a:pt x="2162922" y="2727650"/>
                </a:lnTo>
                <a:lnTo>
                  <a:pt x="2154675" y="2729871"/>
                </a:lnTo>
                <a:lnTo>
                  <a:pt x="2146110" y="2731774"/>
                </a:lnTo>
                <a:lnTo>
                  <a:pt x="2137545" y="2733360"/>
                </a:lnTo>
                <a:lnTo>
                  <a:pt x="2128663" y="2734629"/>
                </a:lnTo>
                <a:lnTo>
                  <a:pt x="2119781" y="2735263"/>
                </a:lnTo>
                <a:lnTo>
                  <a:pt x="2110582" y="2735263"/>
                </a:lnTo>
                <a:lnTo>
                  <a:pt x="2101700" y="2735263"/>
                </a:lnTo>
                <a:lnTo>
                  <a:pt x="2092818" y="2734629"/>
                </a:lnTo>
                <a:lnTo>
                  <a:pt x="2084253" y="2733360"/>
                </a:lnTo>
                <a:lnTo>
                  <a:pt x="2075371" y="2731774"/>
                </a:lnTo>
                <a:lnTo>
                  <a:pt x="2067124" y="2729871"/>
                </a:lnTo>
                <a:lnTo>
                  <a:pt x="2058559" y="2727650"/>
                </a:lnTo>
                <a:lnTo>
                  <a:pt x="2050311" y="2724795"/>
                </a:lnTo>
                <a:lnTo>
                  <a:pt x="2042381" y="2721623"/>
                </a:lnTo>
                <a:lnTo>
                  <a:pt x="2034768" y="2718134"/>
                </a:lnTo>
                <a:lnTo>
                  <a:pt x="2027155" y="2714327"/>
                </a:lnTo>
                <a:lnTo>
                  <a:pt x="2019859" y="2709886"/>
                </a:lnTo>
                <a:lnTo>
                  <a:pt x="2012880" y="2705445"/>
                </a:lnTo>
                <a:lnTo>
                  <a:pt x="2005902" y="2700687"/>
                </a:lnTo>
                <a:lnTo>
                  <a:pt x="1999240" y="2695294"/>
                </a:lnTo>
                <a:lnTo>
                  <a:pt x="1992896" y="2689585"/>
                </a:lnTo>
                <a:lnTo>
                  <a:pt x="1986869" y="2683875"/>
                </a:lnTo>
                <a:lnTo>
                  <a:pt x="1980842" y="2678165"/>
                </a:lnTo>
                <a:lnTo>
                  <a:pt x="1975449" y="2671503"/>
                </a:lnTo>
                <a:lnTo>
                  <a:pt x="1970374" y="2664842"/>
                </a:lnTo>
                <a:lnTo>
                  <a:pt x="1965298" y="2658180"/>
                </a:lnTo>
                <a:lnTo>
                  <a:pt x="1960540" y="2650884"/>
                </a:lnTo>
                <a:lnTo>
                  <a:pt x="1956416" y="2643589"/>
                </a:lnTo>
                <a:lnTo>
                  <a:pt x="1952927" y="2635975"/>
                </a:lnTo>
                <a:lnTo>
                  <a:pt x="1948803" y="2628045"/>
                </a:lnTo>
                <a:lnTo>
                  <a:pt x="1945948" y="2620432"/>
                </a:lnTo>
                <a:lnTo>
                  <a:pt x="1943093" y="2612184"/>
                </a:lnTo>
                <a:lnTo>
                  <a:pt x="1940873" y="2603937"/>
                </a:lnTo>
                <a:lnTo>
                  <a:pt x="1938652" y="2595372"/>
                </a:lnTo>
                <a:lnTo>
                  <a:pt x="1937383" y="2586807"/>
                </a:lnTo>
                <a:lnTo>
                  <a:pt x="1936115" y="2577925"/>
                </a:lnTo>
                <a:lnTo>
                  <a:pt x="1935797" y="2568726"/>
                </a:lnTo>
                <a:lnTo>
                  <a:pt x="1935163" y="2559844"/>
                </a:lnTo>
                <a:lnTo>
                  <a:pt x="1935797" y="2550962"/>
                </a:lnTo>
                <a:lnTo>
                  <a:pt x="1936115" y="2542080"/>
                </a:lnTo>
                <a:lnTo>
                  <a:pt x="1937383" y="2533516"/>
                </a:lnTo>
                <a:lnTo>
                  <a:pt x="1938652" y="2524316"/>
                </a:lnTo>
                <a:lnTo>
                  <a:pt x="1940873" y="2516386"/>
                </a:lnTo>
                <a:lnTo>
                  <a:pt x="1943093" y="2507821"/>
                </a:lnTo>
                <a:lnTo>
                  <a:pt x="1945948" y="2499574"/>
                </a:lnTo>
                <a:lnTo>
                  <a:pt x="1948803" y="2491643"/>
                </a:lnTo>
                <a:lnTo>
                  <a:pt x="1952927" y="2484030"/>
                </a:lnTo>
                <a:lnTo>
                  <a:pt x="1956416" y="2476417"/>
                </a:lnTo>
                <a:lnTo>
                  <a:pt x="1960540" y="2469121"/>
                </a:lnTo>
                <a:lnTo>
                  <a:pt x="1965298" y="2461825"/>
                </a:lnTo>
                <a:lnTo>
                  <a:pt x="1970374" y="2455164"/>
                </a:lnTo>
                <a:lnTo>
                  <a:pt x="1975449" y="2448502"/>
                </a:lnTo>
                <a:lnTo>
                  <a:pt x="1980842" y="2441841"/>
                </a:lnTo>
                <a:lnTo>
                  <a:pt x="1986869" y="2435814"/>
                </a:lnTo>
                <a:lnTo>
                  <a:pt x="1992896" y="2430104"/>
                </a:lnTo>
                <a:lnTo>
                  <a:pt x="1999240" y="2424711"/>
                </a:lnTo>
                <a:lnTo>
                  <a:pt x="2005902" y="2419319"/>
                </a:lnTo>
                <a:lnTo>
                  <a:pt x="2012880" y="2414561"/>
                </a:lnTo>
                <a:lnTo>
                  <a:pt x="2019859" y="2409802"/>
                </a:lnTo>
                <a:lnTo>
                  <a:pt x="2027155" y="2405679"/>
                </a:lnTo>
                <a:lnTo>
                  <a:pt x="2034768" y="2401555"/>
                </a:lnTo>
                <a:lnTo>
                  <a:pt x="2042381" y="2398065"/>
                </a:lnTo>
                <a:lnTo>
                  <a:pt x="2050311" y="2394893"/>
                </a:lnTo>
                <a:lnTo>
                  <a:pt x="2058559" y="2392356"/>
                </a:lnTo>
                <a:lnTo>
                  <a:pt x="2067124" y="2389818"/>
                </a:lnTo>
                <a:lnTo>
                  <a:pt x="2075371" y="2387915"/>
                </a:lnTo>
                <a:lnTo>
                  <a:pt x="2084253" y="2386329"/>
                </a:lnTo>
                <a:lnTo>
                  <a:pt x="2092818" y="2385377"/>
                </a:lnTo>
                <a:lnTo>
                  <a:pt x="2101700" y="2384742"/>
                </a:lnTo>
                <a:lnTo>
                  <a:pt x="2110582" y="2384425"/>
                </a:lnTo>
                <a:close/>
                <a:moveTo>
                  <a:pt x="1143001" y="2384425"/>
                </a:moveTo>
                <a:lnTo>
                  <a:pt x="1151923" y="2384742"/>
                </a:lnTo>
                <a:lnTo>
                  <a:pt x="1160845" y="2385377"/>
                </a:lnTo>
                <a:lnTo>
                  <a:pt x="1170086" y="2386329"/>
                </a:lnTo>
                <a:lnTo>
                  <a:pt x="1178689" y="2387915"/>
                </a:lnTo>
                <a:lnTo>
                  <a:pt x="1187293" y="2389818"/>
                </a:lnTo>
                <a:lnTo>
                  <a:pt x="1195259" y="2392356"/>
                </a:lnTo>
                <a:lnTo>
                  <a:pt x="1203544" y="2394893"/>
                </a:lnTo>
                <a:lnTo>
                  <a:pt x="1211510" y="2398065"/>
                </a:lnTo>
                <a:lnTo>
                  <a:pt x="1219157" y="2401555"/>
                </a:lnTo>
                <a:lnTo>
                  <a:pt x="1227124" y="2405679"/>
                </a:lnTo>
                <a:lnTo>
                  <a:pt x="1234453" y="2409802"/>
                </a:lnTo>
                <a:lnTo>
                  <a:pt x="1241463" y="2414561"/>
                </a:lnTo>
                <a:lnTo>
                  <a:pt x="1248154" y="2419319"/>
                </a:lnTo>
                <a:lnTo>
                  <a:pt x="1254846" y="2424711"/>
                </a:lnTo>
                <a:lnTo>
                  <a:pt x="1261538" y="2430104"/>
                </a:lnTo>
                <a:lnTo>
                  <a:pt x="1267273" y="2435814"/>
                </a:lnTo>
                <a:lnTo>
                  <a:pt x="1273328" y="2441841"/>
                </a:lnTo>
                <a:lnTo>
                  <a:pt x="1278745" y="2448502"/>
                </a:lnTo>
                <a:lnTo>
                  <a:pt x="1284162" y="2455164"/>
                </a:lnTo>
                <a:lnTo>
                  <a:pt x="1288941" y="2461825"/>
                </a:lnTo>
                <a:lnTo>
                  <a:pt x="1293721" y="2469121"/>
                </a:lnTo>
                <a:lnTo>
                  <a:pt x="1297864" y="2476417"/>
                </a:lnTo>
                <a:lnTo>
                  <a:pt x="1302006" y="2484030"/>
                </a:lnTo>
                <a:lnTo>
                  <a:pt x="1305511" y="2491643"/>
                </a:lnTo>
                <a:lnTo>
                  <a:pt x="1308698" y="2499574"/>
                </a:lnTo>
                <a:lnTo>
                  <a:pt x="1311247" y="2507821"/>
                </a:lnTo>
                <a:lnTo>
                  <a:pt x="1313477" y="2516386"/>
                </a:lnTo>
                <a:lnTo>
                  <a:pt x="1315708" y="2524316"/>
                </a:lnTo>
                <a:lnTo>
                  <a:pt x="1317301" y="2533516"/>
                </a:lnTo>
                <a:lnTo>
                  <a:pt x="1318257" y="2542080"/>
                </a:lnTo>
                <a:lnTo>
                  <a:pt x="1319213" y="2550962"/>
                </a:lnTo>
                <a:lnTo>
                  <a:pt x="1319213" y="2559844"/>
                </a:lnTo>
                <a:lnTo>
                  <a:pt x="1319213" y="2568726"/>
                </a:lnTo>
                <a:lnTo>
                  <a:pt x="1318257" y="2577925"/>
                </a:lnTo>
                <a:lnTo>
                  <a:pt x="1317301" y="2586807"/>
                </a:lnTo>
                <a:lnTo>
                  <a:pt x="1315708" y="2595372"/>
                </a:lnTo>
                <a:lnTo>
                  <a:pt x="1313477" y="2603937"/>
                </a:lnTo>
                <a:lnTo>
                  <a:pt x="1311247" y="2612184"/>
                </a:lnTo>
                <a:lnTo>
                  <a:pt x="1308698" y="2620432"/>
                </a:lnTo>
                <a:lnTo>
                  <a:pt x="1305511" y="2628045"/>
                </a:lnTo>
                <a:lnTo>
                  <a:pt x="1302006" y="2635975"/>
                </a:lnTo>
                <a:lnTo>
                  <a:pt x="1297864" y="2643589"/>
                </a:lnTo>
                <a:lnTo>
                  <a:pt x="1293721" y="2650884"/>
                </a:lnTo>
                <a:lnTo>
                  <a:pt x="1288941" y="2658180"/>
                </a:lnTo>
                <a:lnTo>
                  <a:pt x="1284162" y="2664842"/>
                </a:lnTo>
                <a:lnTo>
                  <a:pt x="1278745" y="2671503"/>
                </a:lnTo>
                <a:lnTo>
                  <a:pt x="1273328" y="2678165"/>
                </a:lnTo>
                <a:lnTo>
                  <a:pt x="1267273" y="2683875"/>
                </a:lnTo>
                <a:lnTo>
                  <a:pt x="1261538" y="2689585"/>
                </a:lnTo>
                <a:lnTo>
                  <a:pt x="1254846" y="2695294"/>
                </a:lnTo>
                <a:lnTo>
                  <a:pt x="1248154" y="2700687"/>
                </a:lnTo>
                <a:lnTo>
                  <a:pt x="1241463" y="2705445"/>
                </a:lnTo>
                <a:lnTo>
                  <a:pt x="1234453" y="2709886"/>
                </a:lnTo>
                <a:lnTo>
                  <a:pt x="1227124" y="2714327"/>
                </a:lnTo>
                <a:lnTo>
                  <a:pt x="1219157" y="2718134"/>
                </a:lnTo>
                <a:lnTo>
                  <a:pt x="1211510" y="2721623"/>
                </a:lnTo>
                <a:lnTo>
                  <a:pt x="1203544" y="2724795"/>
                </a:lnTo>
                <a:lnTo>
                  <a:pt x="1195259" y="2727650"/>
                </a:lnTo>
                <a:lnTo>
                  <a:pt x="1187293" y="2729871"/>
                </a:lnTo>
                <a:lnTo>
                  <a:pt x="1178689" y="2731774"/>
                </a:lnTo>
                <a:lnTo>
                  <a:pt x="1170086" y="2733360"/>
                </a:lnTo>
                <a:lnTo>
                  <a:pt x="1160845" y="2734629"/>
                </a:lnTo>
                <a:lnTo>
                  <a:pt x="1151923" y="2735263"/>
                </a:lnTo>
                <a:lnTo>
                  <a:pt x="1143001" y="2735263"/>
                </a:lnTo>
                <a:lnTo>
                  <a:pt x="1133760" y="2735263"/>
                </a:lnTo>
                <a:lnTo>
                  <a:pt x="1124838" y="2734629"/>
                </a:lnTo>
                <a:lnTo>
                  <a:pt x="1116234" y="2733360"/>
                </a:lnTo>
                <a:lnTo>
                  <a:pt x="1107631" y="2731774"/>
                </a:lnTo>
                <a:lnTo>
                  <a:pt x="1099027" y="2729871"/>
                </a:lnTo>
                <a:lnTo>
                  <a:pt x="1090424" y="2727650"/>
                </a:lnTo>
                <a:lnTo>
                  <a:pt x="1082776" y="2724795"/>
                </a:lnTo>
                <a:lnTo>
                  <a:pt x="1074491" y="2721623"/>
                </a:lnTo>
                <a:lnTo>
                  <a:pt x="1066525" y="2718134"/>
                </a:lnTo>
                <a:lnTo>
                  <a:pt x="1059196" y="2714327"/>
                </a:lnTo>
                <a:lnTo>
                  <a:pt x="1051548" y="2709886"/>
                </a:lnTo>
                <a:lnTo>
                  <a:pt x="1044538" y="2705445"/>
                </a:lnTo>
                <a:lnTo>
                  <a:pt x="1037528" y="2700687"/>
                </a:lnTo>
                <a:lnTo>
                  <a:pt x="1030836" y="2695294"/>
                </a:lnTo>
                <a:lnTo>
                  <a:pt x="1024782" y="2689585"/>
                </a:lnTo>
                <a:lnTo>
                  <a:pt x="1018409" y="2683875"/>
                </a:lnTo>
                <a:lnTo>
                  <a:pt x="1012673" y="2678165"/>
                </a:lnTo>
                <a:lnTo>
                  <a:pt x="1006938" y="2671503"/>
                </a:lnTo>
                <a:lnTo>
                  <a:pt x="1001839" y="2664842"/>
                </a:lnTo>
                <a:lnTo>
                  <a:pt x="996741" y="2658180"/>
                </a:lnTo>
                <a:lnTo>
                  <a:pt x="992599" y="2650884"/>
                </a:lnTo>
                <a:lnTo>
                  <a:pt x="988137" y="2643589"/>
                </a:lnTo>
                <a:lnTo>
                  <a:pt x="984314" y="2635975"/>
                </a:lnTo>
                <a:lnTo>
                  <a:pt x="980809" y="2628045"/>
                </a:lnTo>
                <a:lnTo>
                  <a:pt x="977622" y="2620432"/>
                </a:lnTo>
                <a:lnTo>
                  <a:pt x="975073" y="2612184"/>
                </a:lnTo>
                <a:lnTo>
                  <a:pt x="972524" y="2603937"/>
                </a:lnTo>
                <a:lnTo>
                  <a:pt x="970612" y="2595372"/>
                </a:lnTo>
                <a:lnTo>
                  <a:pt x="969019" y="2586807"/>
                </a:lnTo>
                <a:lnTo>
                  <a:pt x="967744" y="2577925"/>
                </a:lnTo>
                <a:lnTo>
                  <a:pt x="967107" y="2568726"/>
                </a:lnTo>
                <a:lnTo>
                  <a:pt x="966788" y="2559844"/>
                </a:lnTo>
                <a:lnTo>
                  <a:pt x="967107" y="2550962"/>
                </a:lnTo>
                <a:lnTo>
                  <a:pt x="967744" y="2542080"/>
                </a:lnTo>
                <a:lnTo>
                  <a:pt x="969019" y="2533516"/>
                </a:lnTo>
                <a:lnTo>
                  <a:pt x="970612" y="2524316"/>
                </a:lnTo>
                <a:lnTo>
                  <a:pt x="972524" y="2516386"/>
                </a:lnTo>
                <a:lnTo>
                  <a:pt x="975073" y="2507821"/>
                </a:lnTo>
                <a:lnTo>
                  <a:pt x="977622" y="2499574"/>
                </a:lnTo>
                <a:lnTo>
                  <a:pt x="980809" y="2491643"/>
                </a:lnTo>
                <a:lnTo>
                  <a:pt x="984314" y="2484030"/>
                </a:lnTo>
                <a:lnTo>
                  <a:pt x="988137" y="2476417"/>
                </a:lnTo>
                <a:lnTo>
                  <a:pt x="992599" y="2469121"/>
                </a:lnTo>
                <a:lnTo>
                  <a:pt x="996741" y="2461825"/>
                </a:lnTo>
                <a:lnTo>
                  <a:pt x="1001839" y="2455164"/>
                </a:lnTo>
                <a:lnTo>
                  <a:pt x="1006938" y="2448502"/>
                </a:lnTo>
                <a:lnTo>
                  <a:pt x="1012673" y="2441841"/>
                </a:lnTo>
                <a:lnTo>
                  <a:pt x="1018409" y="2435814"/>
                </a:lnTo>
                <a:lnTo>
                  <a:pt x="1024782" y="2430104"/>
                </a:lnTo>
                <a:lnTo>
                  <a:pt x="1030836" y="2424711"/>
                </a:lnTo>
                <a:lnTo>
                  <a:pt x="1037528" y="2419319"/>
                </a:lnTo>
                <a:lnTo>
                  <a:pt x="1044538" y="2414561"/>
                </a:lnTo>
                <a:lnTo>
                  <a:pt x="1051548" y="2409802"/>
                </a:lnTo>
                <a:lnTo>
                  <a:pt x="1059196" y="2405679"/>
                </a:lnTo>
                <a:lnTo>
                  <a:pt x="1066525" y="2401555"/>
                </a:lnTo>
                <a:lnTo>
                  <a:pt x="1074491" y="2398065"/>
                </a:lnTo>
                <a:lnTo>
                  <a:pt x="1082776" y="2394893"/>
                </a:lnTo>
                <a:lnTo>
                  <a:pt x="1090424" y="2392356"/>
                </a:lnTo>
                <a:lnTo>
                  <a:pt x="1099027" y="2389818"/>
                </a:lnTo>
                <a:lnTo>
                  <a:pt x="1107631" y="2387915"/>
                </a:lnTo>
                <a:lnTo>
                  <a:pt x="1116234" y="2386329"/>
                </a:lnTo>
                <a:lnTo>
                  <a:pt x="1124838" y="2385377"/>
                </a:lnTo>
                <a:lnTo>
                  <a:pt x="1133760" y="2384742"/>
                </a:lnTo>
                <a:lnTo>
                  <a:pt x="1143001" y="2384425"/>
                </a:lnTo>
                <a:close/>
                <a:moveTo>
                  <a:pt x="659607" y="2384425"/>
                </a:moveTo>
                <a:lnTo>
                  <a:pt x="668489" y="2384742"/>
                </a:lnTo>
                <a:lnTo>
                  <a:pt x="677688" y="2385377"/>
                </a:lnTo>
                <a:lnTo>
                  <a:pt x="686253" y="2386329"/>
                </a:lnTo>
                <a:lnTo>
                  <a:pt x="694818" y="2387915"/>
                </a:lnTo>
                <a:lnTo>
                  <a:pt x="703382" y="2389818"/>
                </a:lnTo>
                <a:lnTo>
                  <a:pt x="711947" y="2392356"/>
                </a:lnTo>
                <a:lnTo>
                  <a:pt x="719878" y="2394893"/>
                </a:lnTo>
                <a:lnTo>
                  <a:pt x="727808" y="2398065"/>
                </a:lnTo>
                <a:lnTo>
                  <a:pt x="735738" y="2401555"/>
                </a:lnTo>
                <a:lnTo>
                  <a:pt x="743034" y="2405679"/>
                </a:lnTo>
                <a:lnTo>
                  <a:pt x="750330" y="2409802"/>
                </a:lnTo>
                <a:lnTo>
                  <a:pt x="757309" y="2414561"/>
                </a:lnTo>
                <a:lnTo>
                  <a:pt x="764605" y="2419319"/>
                </a:lnTo>
                <a:lnTo>
                  <a:pt x="770949" y="2424711"/>
                </a:lnTo>
                <a:lnTo>
                  <a:pt x="777293" y="2430104"/>
                </a:lnTo>
                <a:lnTo>
                  <a:pt x="783637" y="2435814"/>
                </a:lnTo>
                <a:lnTo>
                  <a:pt x="789347" y="2441841"/>
                </a:lnTo>
                <a:lnTo>
                  <a:pt x="794740" y="2448502"/>
                </a:lnTo>
                <a:lnTo>
                  <a:pt x="799815" y="2455164"/>
                </a:lnTo>
                <a:lnTo>
                  <a:pt x="804891" y="2461825"/>
                </a:lnTo>
                <a:lnTo>
                  <a:pt x="809649" y="2469121"/>
                </a:lnTo>
                <a:lnTo>
                  <a:pt x="814090" y="2476417"/>
                </a:lnTo>
                <a:lnTo>
                  <a:pt x="817579" y="2484030"/>
                </a:lnTo>
                <a:lnTo>
                  <a:pt x="821069" y="2491643"/>
                </a:lnTo>
                <a:lnTo>
                  <a:pt x="824558" y="2499574"/>
                </a:lnTo>
                <a:lnTo>
                  <a:pt x="827096" y="2507821"/>
                </a:lnTo>
                <a:lnTo>
                  <a:pt x="829633" y="2516386"/>
                </a:lnTo>
                <a:lnTo>
                  <a:pt x="831537" y="2524316"/>
                </a:lnTo>
                <a:lnTo>
                  <a:pt x="833123" y="2533516"/>
                </a:lnTo>
                <a:lnTo>
                  <a:pt x="834392" y="2542080"/>
                </a:lnTo>
                <a:lnTo>
                  <a:pt x="834709" y="2550962"/>
                </a:lnTo>
                <a:lnTo>
                  <a:pt x="835026" y="2559844"/>
                </a:lnTo>
                <a:lnTo>
                  <a:pt x="834709" y="2568726"/>
                </a:lnTo>
                <a:lnTo>
                  <a:pt x="834392" y="2577925"/>
                </a:lnTo>
                <a:lnTo>
                  <a:pt x="833123" y="2586807"/>
                </a:lnTo>
                <a:lnTo>
                  <a:pt x="831537" y="2595372"/>
                </a:lnTo>
                <a:lnTo>
                  <a:pt x="829633" y="2603937"/>
                </a:lnTo>
                <a:lnTo>
                  <a:pt x="827096" y="2612184"/>
                </a:lnTo>
                <a:lnTo>
                  <a:pt x="824558" y="2620432"/>
                </a:lnTo>
                <a:lnTo>
                  <a:pt x="821069" y="2628045"/>
                </a:lnTo>
                <a:lnTo>
                  <a:pt x="817579" y="2635975"/>
                </a:lnTo>
                <a:lnTo>
                  <a:pt x="814090" y="2643589"/>
                </a:lnTo>
                <a:lnTo>
                  <a:pt x="809649" y="2650884"/>
                </a:lnTo>
                <a:lnTo>
                  <a:pt x="804891" y="2658180"/>
                </a:lnTo>
                <a:lnTo>
                  <a:pt x="799815" y="2664842"/>
                </a:lnTo>
                <a:lnTo>
                  <a:pt x="794740" y="2671503"/>
                </a:lnTo>
                <a:lnTo>
                  <a:pt x="789347" y="2678165"/>
                </a:lnTo>
                <a:lnTo>
                  <a:pt x="783637" y="2683875"/>
                </a:lnTo>
                <a:lnTo>
                  <a:pt x="777293" y="2689585"/>
                </a:lnTo>
                <a:lnTo>
                  <a:pt x="770949" y="2695294"/>
                </a:lnTo>
                <a:lnTo>
                  <a:pt x="764605" y="2700687"/>
                </a:lnTo>
                <a:lnTo>
                  <a:pt x="757309" y="2705445"/>
                </a:lnTo>
                <a:lnTo>
                  <a:pt x="750330" y="2709886"/>
                </a:lnTo>
                <a:lnTo>
                  <a:pt x="743034" y="2714327"/>
                </a:lnTo>
                <a:lnTo>
                  <a:pt x="735738" y="2718134"/>
                </a:lnTo>
                <a:lnTo>
                  <a:pt x="727808" y="2721623"/>
                </a:lnTo>
                <a:lnTo>
                  <a:pt x="719878" y="2724795"/>
                </a:lnTo>
                <a:lnTo>
                  <a:pt x="711947" y="2727650"/>
                </a:lnTo>
                <a:lnTo>
                  <a:pt x="703382" y="2729871"/>
                </a:lnTo>
                <a:lnTo>
                  <a:pt x="694818" y="2731774"/>
                </a:lnTo>
                <a:lnTo>
                  <a:pt x="686253" y="2733360"/>
                </a:lnTo>
                <a:lnTo>
                  <a:pt x="677688" y="2734629"/>
                </a:lnTo>
                <a:lnTo>
                  <a:pt x="668489" y="2735263"/>
                </a:lnTo>
                <a:lnTo>
                  <a:pt x="659607" y="2735263"/>
                </a:lnTo>
                <a:lnTo>
                  <a:pt x="650725" y="2735263"/>
                </a:lnTo>
                <a:lnTo>
                  <a:pt x="641526" y="2734629"/>
                </a:lnTo>
                <a:lnTo>
                  <a:pt x="632644" y="2733360"/>
                </a:lnTo>
                <a:lnTo>
                  <a:pt x="624079" y="2731774"/>
                </a:lnTo>
                <a:lnTo>
                  <a:pt x="615514" y="2729871"/>
                </a:lnTo>
                <a:lnTo>
                  <a:pt x="607267" y="2727650"/>
                </a:lnTo>
                <a:lnTo>
                  <a:pt x="599336" y="2724795"/>
                </a:lnTo>
                <a:lnTo>
                  <a:pt x="591406" y="2721623"/>
                </a:lnTo>
                <a:lnTo>
                  <a:pt x="583476" y="2718134"/>
                </a:lnTo>
                <a:lnTo>
                  <a:pt x="575863" y="2714327"/>
                </a:lnTo>
                <a:lnTo>
                  <a:pt x="568250" y="2709886"/>
                </a:lnTo>
                <a:lnTo>
                  <a:pt x="561271" y="2705445"/>
                </a:lnTo>
                <a:lnTo>
                  <a:pt x="554609" y="2700687"/>
                </a:lnTo>
                <a:lnTo>
                  <a:pt x="548265" y="2695294"/>
                </a:lnTo>
                <a:lnTo>
                  <a:pt x="541604" y="2689585"/>
                </a:lnTo>
                <a:lnTo>
                  <a:pt x="535577" y="2683875"/>
                </a:lnTo>
                <a:lnTo>
                  <a:pt x="529867" y="2678165"/>
                </a:lnTo>
                <a:lnTo>
                  <a:pt x="524474" y="2671503"/>
                </a:lnTo>
                <a:lnTo>
                  <a:pt x="518764" y="2664842"/>
                </a:lnTo>
                <a:lnTo>
                  <a:pt x="514323" y="2658180"/>
                </a:lnTo>
                <a:lnTo>
                  <a:pt x="509565" y="2650884"/>
                </a:lnTo>
                <a:lnTo>
                  <a:pt x="505124" y="2643589"/>
                </a:lnTo>
                <a:lnTo>
                  <a:pt x="501318" y="2635975"/>
                </a:lnTo>
                <a:lnTo>
                  <a:pt x="497828" y="2628045"/>
                </a:lnTo>
                <a:lnTo>
                  <a:pt x="494656" y="2620432"/>
                </a:lnTo>
                <a:lnTo>
                  <a:pt x="492118" y="2612184"/>
                </a:lnTo>
                <a:lnTo>
                  <a:pt x="489581" y="2603937"/>
                </a:lnTo>
                <a:lnTo>
                  <a:pt x="487677" y="2595372"/>
                </a:lnTo>
                <a:lnTo>
                  <a:pt x="486091" y="2586807"/>
                </a:lnTo>
                <a:lnTo>
                  <a:pt x="485140" y="2577925"/>
                </a:lnTo>
                <a:lnTo>
                  <a:pt x="484188" y="2568726"/>
                </a:lnTo>
                <a:lnTo>
                  <a:pt x="484188" y="2559844"/>
                </a:lnTo>
                <a:lnTo>
                  <a:pt x="484188" y="2550962"/>
                </a:lnTo>
                <a:lnTo>
                  <a:pt x="485140" y="2542080"/>
                </a:lnTo>
                <a:lnTo>
                  <a:pt x="486091" y="2533516"/>
                </a:lnTo>
                <a:lnTo>
                  <a:pt x="487677" y="2524316"/>
                </a:lnTo>
                <a:lnTo>
                  <a:pt x="489581" y="2516386"/>
                </a:lnTo>
                <a:lnTo>
                  <a:pt x="492118" y="2507821"/>
                </a:lnTo>
                <a:lnTo>
                  <a:pt x="494656" y="2499574"/>
                </a:lnTo>
                <a:lnTo>
                  <a:pt x="497828" y="2491643"/>
                </a:lnTo>
                <a:lnTo>
                  <a:pt x="501318" y="2484030"/>
                </a:lnTo>
                <a:lnTo>
                  <a:pt x="505124" y="2476417"/>
                </a:lnTo>
                <a:lnTo>
                  <a:pt x="509565" y="2469121"/>
                </a:lnTo>
                <a:lnTo>
                  <a:pt x="514323" y="2461825"/>
                </a:lnTo>
                <a:lnTo>
                  <a:pt x="518764" y="2455164"/>
                </a:lnTo>
                <a:lnTo>
                  <a:pt x="524474" y="2448502"/>
                </a:lnTo>
                <a:lnTo>
                  <a:pt x="529867" y="2441841"/>
                </a:lnTo>
                <a:lnTo>
                  <a:pt x="535577" y="2435814"/>
                </a:lnTo>
                <a:lnTo>
                  <a:pt x="541604" y="2430104"/>
                </a:lnTo>
                <a:lnTo>
                  <a:pt x="548265" y="2424711"/>
                </a:lnTo>
                <a:lnTo>
                  <a:pt x="554609" y="2419319"/>
                </a:lnTo>
                <a:lnTo>
                  <a:pt x="561271" y="2414561"/>
                </a:lnTo>
                <a:lnTo>
                  <a:pt x="568250" y="2409802"/>
                </a:lnTo>
                <a:lnTo>
                  <a:pt x="575863" y="2405679"/>
                </a:lnTo>
                <a:lnTo>
                  <a:pt x="583476" y="2401555"/>
                </a:lnTo>
                <a:lnTo>
                  <a:pt x="591406" y="2398065"/>
                </a:lnTo>
                <a:lnTo>
                  <a:pt x="599336" y="2394893"/>
                </a:lnTo>
                <a:lnTo>
                  <a:pt x="607267" y="2392356"/>
                </a:lnTo>
                <a:lnTo>
                  <a:pt x="615514" y="2389818"/>
                </a:lnTo>
                <a:lnTo>
                  <a:pt x="624079" y="2387915"/>
                </a:lnTo>
                <a:lnTo>
                  <a:pt x="632644" y="2386329"/>
                </a:lnTo>
                <a:lnTo>
                  <a:pt x="641526" y="2385377"/>
                </a:lnTo>
                <a:lnTo>
                  <a:pt x="650725" y="2384742"/>
                </a:lnTo>
                <a:lnTo>
                  <a:pt x="659607" y="2384425"/>
                </a:lnTo>
                <a:close/>
                <a:moveTo>
                  <a:pt x="175261" y="2384425"/>
                </a:moveTo>
                <a:lnTo>
                  <a:pt x="184768" y="2384742"/>
                </a:lnTo>
                <a:lnTo>
                  <a:pt x="193325" y="2385377"/>
                </a:lnTo>
                <a:lnTo>
                  <a:pt x="202199" y="2386329"/>
                </a:lnTo>
                <a:lnTo>
                  <a:pt x="210756" y="2387915"/>
                </a:lnTo>
                <a:lnTo>
                  <a:pt x="219313" y="2389818"/>
                </a:lnTo>
                <a:lnTo>
                  <a:pt x="227553" y="2392356"/>
                </a:lnTo>
                <a:lnTo>
                  <a:pt x="235794" y="2394893"/>
                </a:lnTo>
                <a:lnTo>
                  <a:pt x="243717" y="2398065"/>
                </a:lnTo>
                <a:lnTo>
                  <a:pt x="251640" y="2401555"/>
                </a:lnTo>
                <a:lnTo>
                  <a:pt x="258929" y="2405679"/>
                </a:lnTo>
                <a:lnTo>
                  <a:pt x="266535" y="2409802"/>
                </a:lnTo>
                <a:lnTo>
                  <a:pt x="273508" y="2414561"/>
                </a:lnTo>
                <a:lnTo>
                  <a:pt x="280480" y="2419319"/>
                </a:lnTo>
                <a:lnTo>
                  <a:pt x="287136" y="2424711"/>
                </a:lnTo>
                <a:lnTo>
                  <a:pt x="293157" y="2430104"/>
                </a:lnTo>
                <a:lnTo>
                  <a:pt x="299496" y="2435814"/>
                </a:lnTo>
                <a:lnTo>
                  <a:pt x="305517" y="2441841"/>
                </a:lnTo>
                <a:lnTo>
                  <a:pt x="310905" y="2448502"/>
                </a:lnTo>
                <a:lnTo>
                  <a:pt x="315976" y="2455164"/>
                </a:lnTo>
                <a:lnTo>
                  <a:pt x="321047" y="2461825"/>
                </a:lnTo>
                <a:lnTo>
                  <a:pt x="325167" y="2469121"/>
                </a:lnTo>
                <a:lnTo>
                  <a:pt x="329604" y="2476417"/>
                </a:lnTo>
                <a:lnTo>
                  <a:pt x="333407" y="2484030"/>
                </a:lnTo>
                <a:lnTo>
                  <a:pt x="336893" y="2491643"/>
                </a:lnTo>
                <a:lnTo>
                  <a:pt x="340063" y="2499574"/>
                </a:lnTo>
                <a:lnTo>
                  <a:pt x="342598" y="2507821"/>
                </a:lnTo>
                <a:lnTo>
                  <a:pt x="345133" y="2516386"/>
                </a:lnTo>
                <a:lnTo>
                  <a:pt x="347035" y="2524316"/>
                </a:lnTo>
                <a:lnTo>
                  <a:pt x="348619" y="2533516"/>
                </a:lnTo>
                <a:lnTo>
                  <a:pt x="349887" y="2542080"/>
                </a:lnTo>
                <a:lnTo>
                  <a:pt x="350521" y="2550962"/>
                </a:lnTo>
                <a:lnTo>
                  <a:pt x="350838" y="2559844"/>
                </a:lnTo>
                <a:lnTo>
                  <a:pt x="350521" y="2568726"/>
                </a:lnTo>
                <a:lnTo>
                  <a:pt x="349887" y="2577925"/>
                </a:lnTo>
                <a:lnTo>
                  <a:pt x="348619" y="2586807"/>
                </a:lnTo>
                <a:lnTo>
                  <a:pt x="347035" y="2595372"/>
                </a:lnTo>
                <a:lnTo>
                  <a:pt x="345133" y="2603937"/>
                </a:lnTo>
                <a:lnTo>
                  <a:pt x="342598" y="2612184"/>
                </a:lnTo>
                <a:lnTo>
                  <a:pt x="340063" y="2620432"/>
                </a:lnTo>
                <a:lnTo>
                  <a:pt x="336893" y="2628045"/>
                </a:lnTo>
                <a:lnTo>
                  <a:pt x="333407" y="2635975"/>
                </a:lnTo>
                <a:lnTo>
                  <a:pt x="329604" y="2643589"/>
                </a:lnTo>
                <a:lnTo>
                  <a:pt x="325167" y="2650884"/>
                </a:lnTo>
                <a:lnTo>
                  <a:pt x="321047" y="2658180"/>
                </a:lnTo>
                <a:lnTo>
                  <a:pt x="315976" y="2664842"/>
                </a:lnTo>
                <a:lnTo>
                  <a:pt x="310905" y="2671503"/>
                </a:lnTo>
                <a:lnTo>
                  <a:pt x="305517" y="2678165"/>
                </a:lnTo>
                <a:lnTo>
                  <a:pt x="299496" y="2683875"/>
                </a:lnTo>
                <a:lnTo>
                  <a:pt x="293157" y="2689585"/>
                </a:lnTo>
                <a:lnTo>
                  <a:pt x="287136" y="2695294"/>
                </a:lnTo>
                <a:lnTo>
                  <a:pt x="280480" y="2700687"/>
                </a:lnTo>
                <a:lnTo>
                  <a:pt x="273508" y="2705445"/>
                </a:lnTo>
                <a:lnTo>
                  <a:pt x="266535" y="2709886"/>
                </a:lnTo>
                <a:lnTo>
                  <a:pt x="258929" y="2714327"/>
                </a:lnTo>
                <a:lnTo>
                  <a:pt x="251640" y="2718134"/>
                </a:lnTo>
                <a:lnTo>
                  <a:pt x="243717" y="2721623"/>
                </a:lnTo>
                <a:lnTo>
                  <a:pt x="235794" y="2724795"/>
                </a:lnTo>
                <a:lnTo>
                  <a:pt x="227553" y="2727650"/>
                </a:lnTo>
                <a:lnTo>
                  <a:pt x="219313" y="2729871"/>
                </a:lnTo>
                <a:lnTo>
                  <a:pt x="210756" y="2731774"/>
                </a:lnTo>
                <a:lnTo>
                  <a:pt x="202199" y="2733360"/>
                </a:lnTo>
                <a:lnTo>
                  <a:pt x="193325" y="2734629"/>
                </a:lnTo>
                <a:lnTo>
                  <a:pt x="184768" y="2735263"/>
                </a:lnTo>
                <a:lnTo>
                  <a:pt x="175261" y="2735263"/>
                </a:lnTo>
                <a:lnTo>
                  <a:pt x="166387" y="2735263"/>
                </a:lnTo>
                <a:lnTo>
                  <a:pt x="157513" y="2734629"/>
                </a:lnTo>
                <a:lnTo>
                  <a:pt x="148956" y="2733360"/>
                </a:lnTo>
                <a:lnTo>
                  <a:pt x="140082" y="2731774"/>
                </a:lnTo>
                <a:lnTo>
                  <a:pt x="131525" y="2729871"/>
                </a:lnTo>
                <a:lnTo>
                  <a:pt x="123601" y="2727650"/>
                </a:lnTo>
                <a:lnTo>
                  <a:pt x="115361" y="2724795"/>
                </a:lnTo>
                <a:lnTo>
                  <a:pt x="107121" y="2721623"/>
                </a:lnTo>
                <a:lnTo>
                  <a:pt x="99198" y="2718134"/>
                </a:lnTo>
                <a:lnTo>
                  <a:pt x="91909" y="2714327"/>
                </a:lnTo>
                <a:lnTo>
                  <a:pt x="84619" y="2709886"/>
                </a:lnTo>
                <a:lnTo>
                  <a:pt x="77647" y="2705445"/>
                </a:lnTo>
                <a:lnTo>
                  <a:pt x="70675" y="2700687"/>
                </a:lnTo>
                <a:lnTo>
                  <a:pt x="64019" y="2695294"/>
                </a:lnTo>
                <a:lnTo>
                  <a:pt x="57681" y="2689585"/>
                </a:lnTo>
                <a:lnTo>
                  <a:pt x="51342" y="2683875"/>
                </a:lnTo>
                <a:lnTo>
                  <a:pt x="45637" y="2678165"/>
                </a:lnTo>
                <a:lnTo>
                  <a:pt x="40250" y="2671503"/>
                </a:lnTo>
                <a:lnTo>
                  <a:pt x="35179" y="2664842"/>
                </a:lnTo>
                <a:lnTo>
                  <a:pt x="30108" y="2658180"/>
                </a:lnTo>
                <a:lnTo>
                  <a:pt x="25671" y="2650884"/>
                </a:lnTo>
                <a:lnTo>
                  <a:pt x="21551" y="2643589"/>
                </a:lnTo>
                <a:lnTo>
                  <a:pt x="17431" y="2635975"/>
                </a:lnTo>
                <a:lnTo>
                  <a:pt x="13945" y="2628045"/>
                </a:lnTo>
                <a:lnTo>
                  <a:pt x="11092" y="2620432"/>
                </a:lnTo>
                <a:lnTo>
                  <a:pt x="8240" y="2612184"/>
                </a:lnTo>
                <a:lnTo>
                  <a:pt x="6022" y="2603937"/>
                </a:lnTo>
                <a:lnTo>
                  <a:pt x="3803" y="2595372"/>
                </a:lnTo>
                <a:lnTo>
                  <a:pt x="2218" y="2586807"/>
                </a:lnTo>
                <a:lnTo>
                  <a:pt x="1268" y="2577925"/>
                </a:lnTo>
                <a:lnTo>
                  <a:pt x="317" y="2568726"/>
                </a:lnTo>
                <a:lnTo>
                  <a:pt x="0" y="2559844"/>
                </a:lnTo>
                <a:lnTo>
                  <a:pt x="317" y="2550962"/>
                </a:lnTo>
                <a:lnTo>
                  <a:pt x="1268" y="2542080"/>
                </a:lnTo>
                <a:lnTo>
                  <a:pt x="2218" y="2533516"/>
                </a:lnTo>
                <a:lnTo>
                  <a:pt x="3803" y="2524316"/>
                </a:lnTo>
                <a:lnTo>
                  <a:pt x="6022" y="2516386"/>
                </a:lnTo>
                <a:lnTo>
                  <a:pt x="8240" y="2507821"/>
                </a:lnTo>
                <a:lnTo>
                  <a:pt x="11092" y="2499574"/>
                </a:lnTo>
                <a:lnTo>
                  <a:pt x="13945" y="2491643"/>
                </a:lnTo>
                <a:lnTo>
                  <a:pt x="17431" y="2484030"/>
                </a:lnTo>
                <a:lnTo>
                  <a:pt x="21551" y="2476417"/>
                </a:lnTo>
                <a:lnTo>
                  <a:pt x="25671" y="2469121"/>
                </a:lnTo>
                <a:lnTo>
                  <a:pt x="30108" y="2461825"/>
                </a:lnTo>
                <a:lnTo>
                  <a:pt x="35179" y="2455164"/>
                </a:lnTo>
                <a:lnTo>
                  <a:pt x="40250" y="2448502"/>
                </a:lnTo>
                <a:lnTo>
                  <a:pt x="45637" y="2441841"/>
                </a:lnTo>
                <a:lnTo>
                  <a:pt x="51342" y="2435814"/>
                </a:lnTo>
                <a:lnTo>
                  <a:pt x="57681" y="2430104"/>
                </a:lnTo>
                <a:lnTo>
                  <a:pt x="64019" y="2424711"/>
                </a:lnTo>
                <a:lnTo>
                  <a:pt x="70675" y="2419319"/>
                </a:lnTo>
                <a:lnTo>
                  <a:pt x="77647" y="2414561"/>
                </a:lnTo>
                <a:lnTo>
                  <a:pt x="84619" y="2409802"/>
                </a:lnTo>
                <a:lnTo>
                  <a:pt x="91909" y="2405679"/>
                </a:lnTo>
                <a:lnTo>
                  <a:pt x="99198" y="2401555"/>
                </a:lnTo>
                <a:lnTo>
                  <a:pt x="107121" y="2398065"/>
                </a:lnTo>
                <a:lnTo>
                  <a:pt x="115361" y="2394893"/>
                </a:lnTo>
                <a:lnTo>
                  <a:pt x="123601" y="2392356"/>
                </a:lnTo>
                <a:lnTo>
                  <a:pt x="131525" y="2389818"/>
                </a:lnTo>
                <a:lnTo>
                  <a:pt x="140082" y="2387915"/>
                </a:lnTo>
                <a:lnTo>
                  <a:pt x="148956" y="2386329"/>
                </a:lnTo>
                <a:lnTo>
                  <a:pt x="157513" y="2385377"/>
                </a:lnTo>
                <a:lnTo>
                  <a:pt x="166387" y="2384742"/>
                </a:lnTo>
                <a:lnTo>
                  <a:pt x="175261" y="2384425"/>
                </a:lnTo>
                <a:close/>
                <a:moveTo>
                  <a:pt x="3070075" y="1908175"/>
                </a:moveTo>
                <a:lnTo>
                  <a:pt x="3078957" y="1908175"/>
                </a:lnTo>
                <a:lnTo>
                  <a:pt x="3087839" y="1908175"/>
                </a:lnTo>
                <a:lnTo>
                  <a:pt x="3097038" y="1908810"/>
                </a:lnTo>
                <a:lnTo>
                  <a:pt x="3105603" y="1910079"/>
                </a:lnTo>
                <a:lnTo>
                  <a:pt x="3114485" y="1911665"/>
                </a:lnTo>
                <a:lnTo>
                  <a:pt x="3122732" y="1913568"/>
                </a:lnTo>
                <a:lnTo>
                  <a:pt x="3131297" y="1915788"/>
                </a:lnTo>
                <a:lnTo>
                  <a:pt x="3139545" y="1918643"/>
                </a:lnTo>
                <a:lnTo>
                  <a:pt x="3147158" y="1921815"/>
                </a:lnTo>
                <a:lnTo>
                  <a:pt x="3155088" y="1925305"/>
                </a:lnTo>
                <a:lnTo>
                  <a:pt x="3162384" y="1929111"/>
                </a:lnTo>
                <a:lnTo>
                  <a:pt x="3169680" y="1933552"/>
                </a:lnTo>
                <a:lnTo>
                  <a:pt x="3177293" y="1937676"/>
                </a:lnTo>
                <a:lnTo>
                  <a:pt x="3183955" y="1942752"/>
                </a:lnTo>
                <a:lnTo>
                  <a:pt x="3190299" y="1947827"/>
                </a:lnTo>
                <a:lnTo>
                  <a:pt x="3196960" y="1953537"/>
                </a:lnTo>
                <a:lnTo>
                  <a:pt x="3202987" y="1959247"/>
                </a:lnTo>
                <a:lnTo>
                  <a:pt x="3208697" y="1965274"/>
                </a:lnTo>
                <a:lnTo>
                  <a:pt x="3214090" y="1971618"/>
                </a:lnTo>
                <a:lnTo>
                  <a:pt x="3219800" y="1978279"/>
                </a:lnTo>
                <a:lnTo>
                  <a:pt x="3224241" y="1985258"/>
                </a:lnTo>
                <a:lnTo>
                  <a:pt x="3228999" y="1992237"/>
                </a:lnTo>
                <a:lnTo>
                  <a:pt x="3233440" y="1999533"/>
                </a:lnTo>
                <a:lnTo>
                  <a:pt x="3237246" y="2007463"/>
                </a:lnTo>
                <a:lnTo>
                  <a:pt x="3240736" y="2015393"/>
                </a:lnTo>
                <a:lnTo>
                  <a:pt x="3243908" y="2023006"/>
                </a:lnTo>
                <a:lnTo>
                  <a:pt x="3246446" y="2031254"/>
                </a:lnTo>
                <a:lnTo>
                  <a:pt x="3248983" y="2039502"/>
                </a:lnTo>
                <a:lnTo>
                  <a:pt x="3250887" y="2048066"/>
                </a:lnTo>
                <a:lnTo>
                  <a:pt x="3252473" y="2056631"/>
                </a:lnTo>
                <a:lnTo>
                  <a:pt x="3253742" y="2065513"/>
                </a:lnTo>
                <a:lnTo>
                  <a:pt x="3254059" y="2074395"/>
                </a:lnTo>
                <a:lnTo>
                  <a:pt x="3254376" y="2083594"/>
                </a:lnTo>
                <a:lnTo>
                  <a:pt x="3254059" y="2092476"/>
                </a:lnTo>
                <a:lnTo>
                  <a:pt x="3253742" y="2101358"/>
                </a:lnTo>
                <a:lnTo>
                  <a:pt x="3252473" y="2109923"/>
                </a:lnTo>
                <a:lnTo>
                  <a:pt x="3250887" y="2118488"/>
                </a:lnTo>
                <a:lnTo>
                  <a:pt x="3248983" y="2127052"/>
                </a:lnTo>
                <a:lnTo>
                  <a:pt x="3246446" y="2135617"/>
                </a:lnTo>
                <a:lnTo>
                  <a:pt x="3243908" y="2143548"/>
                </a:lnTo>
                <a:lnTo>
                  <a:pt x="3240736" y="2151795"/>
                </a:lnTo>
                <a:lnTo>
                  <a:pt x="3237246" y="2159408"/>
                </a:lnTo>
                <a:lnTo>
                  <a:pt x="3233440" y="2167021"/>
                </a:lnTo>
                <a:lnTo>
                  <a:pt x="3228999" y="2174317"/>
                </a:lnTo>
                <a:lnTo>
                  <a:pt x="3224241" y="2181296"/>
                </a:lnTo>
                <a:lnTo>
                  <a:pt x="3219800" y="2188275"/>
                </a:lnTo>
                <a:lnTo>
                  <a:pt x="3214090" y="2194936"/>
                </a:lnTo>
                <a:lnTo>
                  <a:pt x="3208697" y="2201280"/>
                </a:lnTo>
                <a:lnTo>
                  <a:pt x="3202987" y="2207307"/>
                </a:lnTo>
                <a:lnTo>
                  <a:pt x="3196960" y="2213335"/>
                </a:lnTo>
                <a:lnTo>
                  <a:pt x="3190299" y="2218727"/>
                </a:lnTo>
                <a:lnTo>
                  <a:pt x="3183955" y="2223803"/>
                </a:lnTo>
                <a:lnTo>
                  <a:pt x="3177293" y="2228878"/>
                </a:lnTo>
                <a:lnTo>
                  <a:pt x="3169680" y="2233636"/>
                </a:lnTo>
                <a:lnTo>
                  <a:pt x="3162384" y="2237443"/>
                </a:lnTo>
                <a:lnTo>
                  <a:pt x="3155088" y="2241249"/>
                </a:lnTo>
                <a:lnTo>
                  <a:pt x="3147158" y="2244739"/>
                </a:lnTo>
                <a:lnTo>
                  <a:pt x="3139545" y="2247911"/>
                </a:lnTo>
                <a:lnTo>
                  <a:pt x="3131297" y="2250766"/>
                </a:lnTo>
                <a:lnTo>
                  <a:pt x="3122732" y="2253303"/>
                </a:lnTo>
                <a:lnTo>
                  <a:pt x="3114485" y="2255524"/>
                </a:lnTo>
                <a:lnTo>
                  <a:pt x="3105603" y="2256793"/>
                </a:lnTo>
                <a:lnTo>
                  <a:pt x="3097038" y="2257744"/>
                </a:lnTo>
                <a:lnTo>
                  <a:pt x="3087839" y="2258379"/>
                </a:lnTo>
                <a:lnTo>
                  <a:pt x="3078957" y="2259013"/>
                </a:lnTo>
                <a:lnTo>
                  <a:pt x="3070075" y="2258379"/>
                </a:lnTo>
                <a:lnTo>
                  <a:pt x="3061193" y="2257744"/>
                </a:lnTo>
                <a:lnTo>
                  <a:pt x="3051994" y="2256793"/>
                </a:lnTo>
                <a:lnTo>
                  <a:pt x="3043429" y="2255524"/>
                </a:lnTo>
                <a:lnTo>
                  <a:pt x="3034864" y="2253303"/>
                </a:lnTo>
                <a:lnTo>
                  <a:pt x="3026617" y="2250766"/>
                </a:lnTo>
                <a:lnTo>
                  <a:pt x="3018686" y="2247911"/>
                </a:lnTo>
                <a:lnTo>
                  <a:pt x="3010756" y="2244739"/>
                </a:lnTo>
                <a:lnTo>
                  <a:pt x="3002826" y="2241249"/>
                </a:lnTo>
                <a:lnTo>
                  <a:pt x="2995213" y="2237443"/>
                </a:lnTo>
                <a:lnTo>
                  <a:pt x="2988234" y="2233636"/>
                </a:lnTo>
                <a:lnTo>
                  <a:pt x="2980621" y="2228878"/>
                </a:lnTo>
                <a:lnTo>
                  <a:pt x="2973959" y="2223803"/>
                </a:lnTo>
                <a:lnTo>
                  <a:pt x="2967615" y="2218727"/>
                </a:lnTo>
                <a:lnTo>
                  <a:pt x="2960954" y="2213335"/>
                </a:lnTo>
                <a:lnTo>
                  <a:pt x="2954927" y="2207307"/>
                </a:lnTo>
                <a:lnTo>
                  <a:pt x="2949217" y="2201280"/>
                </a:lnTo>
                <a:lnTo>
                  <a:pt x="2943824" y="2194936"/>
                </a:lnTo>
                <a:lnTo>
                  <a:pt x="2938114" y="2188275"/>
                </a:lnTo>
                <a:lnTo>
                  <a:pt x="2933673" y="2181296"/>
                </a:lnTo>
                <a:lnTo>
                  <a:pt x="2928915" y="2174317"/>
                </a:lnTo>
                <a:lnTo>
                  <a:pt x="2924474" y="2167021"/>
                </a:lnTo>
                <a:lnTo>
                  <a:pt x="2920668" y="2159408"/>
                </a:lnTo>
                <a:lnTo>
                  <a:pt x="2917178" y="2151795"/>
                </a:lnTo>
                <a:lnTo>
                  <a:pt x="2914006" y="2143548"/>
                </a:lnTo>
                <a:lnTo>
                  <a:pt x="2911468" y="2135617"/>
                </a:lnTo>
                <a:lnTo>
                  <a:pt x="2908931" y="2127052"/>
                </a:lnTo>
                <a:lnTo>
                  <a:pt x="2907027" y="2118488"/>
                </a:lnTo>
                <a:lnTo>
                  <a:pt x="2905441" y="2109923"/>
                </a:lnTo>
                <a:lnTo>
                  <a:pt x="2904490" y="2101358"/>
                </a:lnTo>
                <a:lnTo>
                  <a:pt x="2903538" y="2092476"/>
                </a:lnTo>
                <a:lnTo>
                  <a:pt x="2903538" y="2083594"/>
                </a:lnTo>
                <a:lnTo>
                  <a:pt x="2903538" y="2074395"/>
                </a:lnTo>
                <a:lnTo>
                  <a:pt x="2904490" y="2065513"/>
                </a:lnTo>
                <a:lnTo>
                  <a:pt x="2905441" y="2056631"/>
                </a:lnTo>
                <a:lnTo>
                  <a:pt x="2907027" y="2048066"/>
                </a:lnTo>
                <a:lnTo>
                  <a:pt x="2908931" y="2039502"/>
                </a:lnTo>
                <a:lnTo>
                  <a:pt x="2911468" y="2031254"/>
                </a:lnTo>
                <a:lnTo>
                  <a:pt x="2914006" y="2023006"/>
                </a:lnTo>
                <a:lnTo>
                  <a:pt x="2917178" y="2015393"/>
                </a:lnTo>
                <a:lnTo>
                  <a:pt x="2920668" y="2007463"/>
                </a:lnTo>
                <a:lnTo>
                  <a:pt x="2924474" y="1999533"/>
                </a:lnTo>
                <a:lnTo>
                  <a:pt x="2928915" y="1992237"/>
                </a:lnTo>
                <a:lnTo>
                  <a:pt x="2933673" y="1985258"/>
                </a:lnTo>
                <a:lnTo>
                  <a:pt x="2938114" y="1978279"/>
                </a:lnTo>
                <a:lnTo>
                  <a:pt x="2943824" y="1971618"/>
                </a:lnTo>
                <a:lnTo>
                  <a:pt x="2949217" y="1965274"/>
                </a:lnTo>
                <a:lnTo>
                  <a:pt x="2954927" y="1959247"/>
                </a:lnTo>
                <a:lnTo>
                  <a:pt x="2960954" y="1953537"/>
                </a:lnTo>
                <a:lnTo>
                  <a:pt x="2967615" y="1947827"/>
                </a:lnTo>
                <a:lnTo>
                  <a:pt x="2973959" y="1942752"/>
                </a:lnTo>
                <a:lnTo>
                  <a:pt x="2980621" y="1937676"/>
                </a:lnTo>
                <a:lnTo>
                  <a:pt x="2988234" y="1933552"/>
                </a:lnTo>
                <a:lnTo>
                  <a:pt x="2995213" y="1929111"/>
                </a:lnTo>
                <a:lnTo>
                  <a:pt x="3002826" y="1925305"/>
                </a:lnTo>
                <a:lnTo>
                  <a:pt x="3010756" y="1921815"/>
                </a:lnTo>
                <a:lnTo>
                  <a:pt x="3018686" y="1918643"/>
                </a:lnTo>
                <a:lnTo>
                  <a:pt x="3026617" y="1915788"/>
                </a:lnTo>
                <a:lnTo>
                  <a:pt x="3034864" y="1913568"/>
                </a:lnTo>
                <a:lnTo>
                  <a:pt x="3043429" y="1911665"/>
                </a:lnTo>
                <a:lnTo>
                  <a:pt x="3051994" y="1910079"/>
                </a:lnTo>
                <a:lnTo>
                  <a:pt x="3061193" y="1908810"/>
                </a:lnTo>
                <a:lnTo>
                  <a:pt x="3070075" y="1908175"/>
                </a:lnTo>
                <a:close/>
                <a:moveTo>
                  <a:pt x="2585737" y="1908175"/>
                </a:moveTo>
                <a:lnTo>
                  <a:pt x="2594927" y="1908175"/>
                </a:lnTo>
                <a:lnTo>
                  <a:pt x="2604118" y="1908175"/>
                </a:lnTo>
                <a:lnTo>
                  <a:pt x="2612992" y="1908810"/>
                </a:lnTo>
                <a:lnTo>
                  <a:pt x="2621549" y="1910079"/>
                </a:lnTo>
                <a:lnTo>
                  <a:pt x="2630106" y="1911665"/>
                </a:lnTo>
                <a:lnTo>
                  <a:pt x="2638663" y="1913568"/>
                </a:lnTo>
                <a:lnTo>
                  <a:pt x="2646903" y="1915788"/>
                </a:lnTo>
                <a:lnTo>
                  <a:pt x="2655144" y="1918643"/>
                </a:lnTo>
                <a:lnTo>
                  <a:pt x="2663067" y="1921815"/>
                </a:lnTo>
                <a:lnTo>
                  <a:pt x="2670990" y="1925305"/>
                </a:lnTo>
                <a:lnTo>
                  <a:pt x="2678279" y="1929111"/>
                </a:lnTo>
                <a:lnTo>
                  <a:pt x="2685885" y="1933552"/>
                </a:lnTo>
                <a:lnTo>
                  <a:pt x="2692858" y="1937676"/>
                </a:lnTo>
                <a:lnTo>
                  <a:pt x="2699830" y="1942752"/>
                </a:lnTo>
                <a:lnTo>
                  <a:pt x="2706486" y="1947827"/>
                </a:lnTo>
                <a:lnTo>
                  <a:pt x="2712507" y="1953537"/>
                </a:lnTo>
                <a:lnTo>
                  <a:pt x="2718846" y="1959247"/>
                </a:lnTo>
                <a:lnTo>
                  <a:pt x="2724867" y="1965274"/>
                </a:lnTo>
                <a:lnTo>
                  <a:pt x="2730255" y="1971618"/>
                </a:lnTo>
                <a:lnTo>
                  <a:pt x="2735326" y="1978279"/>
                </a:lnTo>
                <a:lnTo>
                  <a:pt x="2740397" y="1985258"/>
                </a:lnTo>
                <a:lnTo>
                  <a:pt x="2744517" y="1992237"/>
                </a:lnTo>
                <a:lnTo>
                  <a:pt x="2748954" y="1999533"/>
                </a:lnTo>
                <a:lnTo>
                  <a:pt x="2752757" y="2007463"/>
                </a:lnTo>
                <a:lnTo>
                  <a:pt x="2756243" y="2015393"/>
                </a:lnTo>
                <a:lnTo>
                  <a:pt x="2759413" y="2023006"/>
                </a:lnTo>
                <a:lnTo>
                  <a:pt x="2761948" y="2031254"/>
                </a:lnTo>
                <a:lnTo>
                  <a:pt x="2764483" y="2039502"/>
                </a:lnTo>
                <a:lnTo>
                  <a:pt x="2766385" y="2048066"/>
                </a:lnTo>
                <a:lnTo>
                  <a:pt x="2767969" y="2056631"/>
                </a:lnTo>
                <a:lnTo>
                  <a:pt x="2769237" y="2065513"/>
                </a:lnTo>
                <a:lnTo>
                  <a:pt x="2769871" y="2074395"/>
                </a:lnTo>
                <a:lnTo>
                  <a:pt x="2770188" y="2083594"/>
                </a:lnTo>
                <a:lnTo>
                  <a:pt x="2769871" y="2092476"/>
                </a:lnTo>
                <a:lnTo>
                  <a:pt x="2769237" y="2101358"/>
                </a:lnTo>
                <a:lnTo>
                  <a:pt x="2767969" y="2109923"/>
                </a:lnTo>
                <a:lnTo>
                  <a:pt x="2766385" y="2118488"/>
                </a:lnTo>
                <a:lnTo>
                  <a:pt x="2764483" y="2127052"/>
                </a:lnTo>
                <a:lnTo>
                  <a:pt x="2761948" y="2135617"/>
                </a:lnTo>
                <a:lnTo>
                  <a:pt x="2759413" y="2143548"/>
                </a:lnTo>
                <a:lnTo>
                  <a:pt x="2756243" y="2151795"/>
                </a:lnTo>
                <a:lnTo>
                  <a:pt x="2752757" y="2159408"/>
                </a:lnTo>
                <a:lnTo>
                  <a:pt x="2748954" y="2167021"/>
                </a:lnTo>
                <a:lnTo>
                  <a:pt x="2744517" y="2174317"/>
                </a:lnTo>
                <a:lnTo>
                  <a:pt x="2740397" y="2181296"/>
                </a:lnTo>
                <a:lnTo>
                  <a:pt x="2735326" y="2188275"/>
                </a:lnTo>
                <a:lnTo>
                  <a:pt x="2730255" y="2194936"/>
                </a:lnTo>
                <a:lnTo>
                  <a:pt x="2724867" y="2201280"/>
                </a:lnTo>
                <a:lnTo>
                  <a:pt x="2718846" y="2207307"/>
                </a:lnTo>
                <a:lnTo>
                  <a:pt x="2712507" y="2213335"/>
                </a:lnTo>
                <a:lnTo>
                  <a:pt x="2706486" y="2218727"/>
                </a:lnTo>
                <a:lnTo>
                  <a:pt x="2699830" y="2223803"/>
                </a:lnTo>
                <a:lnTo>
                  <a:pt x="2692858" y="2228878"/>
                </a:lnTo>
                <a:lnTo>
                  <a:pt x="2685885" y="2233636"/>
                </a:lnTo>
                <a:lnTo>
                  <a:pt x="2678279" y="2237443"/>
                </a:lnTo>
                <a:lnTo>
                  <a:pt x="2670990" y="2241249"/>
                </a:lnTo>
                <a:lnTo>
                  <a:pt x="2663067" y="2244739"/>
                </a:lnTo>
                <a:lnTo>
                  <a:pt x="2655144" y="2247911"/>
                </a:lnTo>
                <a:lnTo>
                  <a:pt x="2646903" y="2250766"/>
                </a:lnTo>
                <a:lnTo>
                  <a:pt x="2638663" y="2253303"/>
                </a:lnTo>
                <a:lnTo>
                  <a:pt x="2630106" y="2255524"/>
                </a:lnTo>
                <a:lnTo>
                  <a:pt x="2621549" y="2256793"/>
                </a:lnTo>
                <a:lnTo>
                  <a:pt x="2612992" y="2257744"/>
                </a:lnTo>
                <a:lnTo>
                  <a:pt x="2604118" y="2258379"/>
                </a:lnTo>
                <a:lnTo>
                  <a:pt x="2594927" y="2259013"/>
                </a:lnTo>
                <a:lnTo>
                  <a:pt x="2585737" y="2258379"/>
                </a:lnTo>
                <a:lnTo>
                  <a:pt x="2577180" y="2257744"/>
                </a:lnTo>
                <a:lnTo>
                  <a:pt x="2568306" y="2256793"/>
                </a:lnTo>
                <a:lnTo>
                  <a:pt x="2559749" y="2255524"/>
                </a:lnTo>
                <a:lnTo>
                  <a:pt x="2550875" y="2253303"/>
                </a:lnTo>
                <a:lnTo>
                  <a:pt x="2542951" y="2250766"/>
                </a:lnTo>
                <a:lnTo>
                  <a:pt x="2534711" y="2247911"/>
                </a:lnTo>
                <a:lnTo>
                  <a:pt x="2526471" y="2244739"/>
                </a:lnTo>
                <a:lnTo>
                  <a:pt x="2518548" y="2241249"/>
                </a:lnTo>
                <a:lnTo>
                  <a:pt x="2511259" y="2237443"/>
                </a:lnTo>
                <a:lnTo>
                  <a:pt x="2503969" y="2233636"/>
                </a:lnTo>
                <a:lnTo>
                  <a:pt x="2496997" y="2228878"/>
                </a:lnTo>
                <a:lnTo>
                  <a:pt x="2490025" y="2223803"/>
                </a:lnTo>
                <a:lnTo>
                  <a:pt x="2483369" y="2218727"/>
                </a:lnTo>
                <a:lnTo>
                  <a:pt x="2477031" y="2213335"/>
                </a:lnTo>
                <a:lnTo>
                  <a:pt x="2470692" y="2207307"/>
                </a:lnTo>
                <a:lnTo>
                  <a:pt x="2464987" y="2201280"/>
                </a:lnTo>
                <a:lnTo>
                  <a:pt x="2459600" y="2194936"/>
                </a:lnTo>
                <a:lnTo>
                  <a:pt x="2454529" y="2188275"/>
                </a:lnTo>
                <a:lnTo>
                  <a:pt x="2449458" y="2181296"/>
                </a:lnTo>
                <a:lnTo>
                  <a:pt x="2445021" y="2174317"/>
                </a:lnTo>
                <a:lnTo>
                  <a:pt x="2440901" y="2167021"/>
                </a:lnTo>
                <a:lnTo>
                  <a:pt x="2436781" y="2159408"/>
                </a:lnTo>
                <a:lnTo>
                  <a:pt x="2433295" y="2151795"/>
                </a:lnTo>
                <a:lnTo>
                  <a:pt x="2430442" y="2143548"/>
                </a:lnTo>
                <a:lnTo>
                  <a:pt x="2427590" y="2135617"/>
                </a:lnTo>
                <a:lnTo>
                  <a:pt x="2425372" y="2127052"/>
                </a:lnTo>
                <a:lnTo>
                  <a:pt x="2423153" y="2118488"/>
                </a:lnTo>
                <a:lnTo>
                  <a:pt x="2421885" y="2109923"/>
                </a:lnTo>
                <a:lnTo>
                  <a:pt x="2420618" y="2101358"/>
                </a:lnTo>
                <a:lnTo>
                  <a:pt x="2419667" y="2092476"/>
                </a:lnTo>
                <a:lnTo>
                  <a:pt x="2419350" y="2083594"/>
                </a:lnTo>
                <a:lnTo>
                  <a:pt x="2419667" y="2074395"/>
                </a:lnTo>
                <a:lnTo>
                  <a:pt x="2420618" y="2065513"/>
                </a:lnTo>
                <a:lnTo>
                  <a:pt x="2421885" y="2056631"/>
                </a:lnTo>
                <a:lnTo>
                  <a:pt x="2423153" y="2048066"/>
                </a:lnTo>
                <a:lnTo>
                  <a:pt x="2425372" y="2039502"/>
                </a:lnTo>
                <a:lnTo>
                  <a:pt x="2427590" y="2031254"/>
                </a:lnTo>
                <a:lnTo>
                  <a:pt x="2430442" y="2023006"/>
                </a:lnTo>
                <a:lnTo>
                  <a:pt x="2433295" y="2015393"/>
                </a:lnTo>
                <a:lnTo>
                  <a:pt x="2436781" y="2007463"/>
                </a:lnTo>
                <a:lnTo>
                  <a:pt x="2440901" y="1999533"/>
                </a:lnTo>
                <a:lnTo>
                  <a:pt x="2445021" y="1992237"/>
                </a:lnTo>
                <a:lnTo>
                  <a:pt x="2449458" y="1985258"/>
                </a:lnTo>
                <a:lnTo>
                  <a:pt x="2454529" y="1978279"/>
                </a:lnTo>
                <a:lnTo>
                  <a:pt x="2459600" y="1971618"/>
                </a:lnTo>
                <a:lnTo>
                  <a:pt x="2464987" y="1965274"/>
                </a:lnTo>
                <a:lnTo>
                  <a:pt x="2470692" y="1959247"/>
                </a:lnTo>
                <a:lnTo>
                  <a:pt x="2477031" y="1953537"/>
                </a:lnTo>
                <a:lnTo>
                  <a:pt x="2483369" y="1947827"/>
                </a:lnTo>
                <a:lnTo>
                  <a:pt x="2490025" y="1942752"/>
                </a:lnTo>
                <a:lnTo>
                  <a:pt x="2496997" y="1937676"/>
                </a:lnTo>
                <a:lnTo>
                  <a:pt x="2503969" y="1933552"/>
                </a:lnTo>
                <a:lnTo>
                  <a:pt x="2511259" y="1929111"/>
                </a:lnTo>
                <a:lnTo>
                  <a:pt x="2518548" y="1925305"/>
                </a:lnTo>
                <a:lnTo>
                  <a:pt x="2526471" y="1921815"/>
                </a:lnTo>
                <a:lnTo>
                  <a:pt x="2534711" y="1918643"/>
                </a:lnTo>
                <a:lnTo>
                  <a:pt x="2542951" y="1915788"/>
                </a:lnTo>
                <a:lnTo>
                  <a:pt x="2550875" y="1913568"/>
                </a:lnTo>
                <a:lnTo>
                  <a:pt x="2559749" y="1911665"/>
                </a:lnTo>
                <a:lnTo>
                  <a:pt x="2568306" y="1910079"/>
                </a:lnTo>
                <a:lnTo>
                  <a:pt x="2577180" y="1908810"/>
                </a:lnTo>
                <a:lnTo>
                  <a:pt x="2585737" y="1908175"/>
                </a:lnTo>
                <a:close/>
                <a:moveTo>
                  <a:pt x="2101700" y="1908175"/>
                </a:moveTo>
                <a:lnTo>
                  <a:pt x="2110582" y="1908175"/>
                </a:lnTo>
                <a:lnTo>
                  <a:pt x="2119781" y="1908175"/>
                </a:lnTo>
                <a:lnTo>
                  <a:pt x="2128663" y="1908810"/>
                </a:lnTo>
                <a:lnTo>
                  <a:pt x="2137545" y="1910079"/>
                </a:lnTo>
                <a:lnTo>
                  <a:pt x="2146110" y="1911665"/>
                </a:lnTo>
                <a:lnTo>
                  <a:pt x="2154675" y="1913568"/>
                </a:lnTo>
                <a:lnTo>
                  <a:pt x="2162922" y="1915788"/>
                </a:lnTo>
                <a:lnTo>
                  <a:pt x="2171170" y="1918643"/>
                </a:lnTo>
                <a:lnTo>
                  <a:pt x="2178783" y="1921815"/>
                </a:lnTo>
                <a:lnTo>
                  <a:pt x="2186713" y="1925305"/>
                </a:lnTo>
                <a:lnTo>
                  <a:pt x="2194644" y="1929111"/>
                </a:lnTo>
                <a:lnTo>
                  <a:pt x="2201939" y="1933552"/>
                </a:lnTo>
                <a:lnTo>
                  <a:pt x="2208918" y="1937676"/>
                </a:lnTo>
                <a:lnTo>
                  <a:pt x="2215580" y="1942752"/>
                </a:lnTo>
                <a:lnTo>
                  <a:pt x="2222241" y="1947827"/>
                </a:lnTo>
                <a:lnTo>
                  <a:pt x="2228903" y="1953537"/>
                </a:lnTo>
                <a:lnTo>
                  <a:pt x="2234612" y="1959247"/>
                </a:lnTo>
                <a:lnTo>
                  <a:pt x="2240639" y="1965274"/>
                </a:lnTo>
                <a:lnTo>
                  <a:pt x="2246032" y="1971618"/>
                </a:lnTo>
                <a:lnTo>
                  <a:pt x="2251425" y="1978279"/>
                </a:lnTo>
                <a:lnTo>
                  <a:pt x="2256183" y="1985258"/>
                </a:lnTo>
                <a:lnTo>
                  <a:pt x="2260624" y="1992237"/>
                </a:lnTo>
                <a:lnTo>
                  <a:pt x="2265065" y="1999533"/>
                </a:lnTo>
                <a:lnTo>
                  <a:pt x="2268871" y="2007463"/>
                </a:lnTo>
                <a:lnTo>
                  <a:pt x="2272361" y="2015393"/>
                </a:lnTo>
                <a:lnTo>
                  <a:pt x="2275533" y="2023006"/>
                </a:lnTo>
                <a:lnTo>
                  <a:pt x="2278388" y="2031254"/>
                </a:lnTo>
                <a:lnTo>
                  <a:pt x="2280608" y="2039502"/>
                </a:lnTo>
                <a:lnTo>
                  <a:pt x="2282512" y="2048066"/>
                </a:lnTo>
                <a:lnTo>
                  <a:pt x="2284098" y="2056631"/>
                </a:lnTo>
                <a:lnTo>
                  <a:pt x="2285367" y="2065513"/>
                </a:lnTo>
                <a:lnTo>
                  <a:pt x="2286001" y="2074395"/>
                </a:lnTo>
                <a:lnTo>
                  <a:pt x="2286001" y="2083594"/>
                </a:lnTo>
                <a:lnTo>
                  <a:pt x="2286001" y="2092476"/>
                </a:lnTo>
                <a:lnTo>
                  <a:pt x="2285367" y="2101358"/>
                </a:lnTo>
                <a:lnTo>
                  <a:pt x="2284098" y="2109923"/>
                </a:lnTo>
                <a:lnTo>
                  <a:pt x="2282512" y="2118488"/>
                </a:lnTo>
                <a:lnTo>
                  <a:pt x="2280608" y="2127052"/>
                </a:lnTo>
                <a:lnTo>
                  <a:pt x="2278388" y="2135617"/>
                </a:lnTo>
                <a:lnTo>
                  <a:pt x="2275533" y="2143548"/>
                </a:lnTo>
                <a:lnTo>
                  <a:pt x="2272361" y="2151795"/>
                </a:lnTo>
                <a:lnTo>
                  <a:pt x="2268871" y="2159408"/>
                </a:lnTo>
                <a:lnTo>
                  <a:pt x="2265065" y="2167021"/>
                </a:lnTo>
                <a:lnTo>
                  <a:pt x="2260624" y="2174317"/>
                </a:lnTo>
                <a:lnTo>
                  <a:pt x="2256183" y="2181296"/>
                </a:lnTo>
                <a:lnTo>
                  <a:pt x="2251425" y="2188275"/>
                </a:lnTo>
                <a:lnTo>
                  <a:pt x="2246032" y="2194936"/>
                </a:lnTo>
                <a:lnTo>
                  <a:pt x="2240639" y="2201280"/>
                </a:lnTo>
                <a:lnTo>
                  <a:pt x="2234612" y="2207307"/>
                </a:lnTo>
                <a:lnTo>
                  <a:pt x="2228903" y="2213335"/>
                </a:lnTo>
                <a:lnTo>
                  <a:pt x="2222241" y="2218727"/>
                </a:lnTo>
                <a:lnTo>
                  <a:pt x="2215580" y="2223803"/>
                </a:lnTo>
                <a:lnTo>
                  <a:pt x="2208918" y="2228878"/>
                </a:lnTo>
                <a:lnTo>
                  <a:pt x="2201939" y="2233636"/>
                </a:lnTo>
                <a:lnTo>
                  <a:pt x="2194644" y="2237443"/>
                </a:lnTo>
                <a:lnTo>
                  <a:pt x="2186713" y="2241249"/>
                </a:lnTo>
                <a:lnTo>
                  <a:pt x="2178783" y="2244739"/>
                </a:lnTo>
                <a:lnTo>
                  <a:pt x="2171170" y="2247911"/>
                </a:lnTo>
                <a:lnTo>
                  <a:pt x="2162922" y="2250766"/>
                </a:lnTo>
                <a:lnTo>
                  <a:pt x="2154675" y="2253303"/>
                </a:lnTo>
                <a:lnTo>
                  <a:pt x="2146110" y="2255524"/>
                </a:lnTo>
                <a:lnTo>
                  <a:pt x="2137545" y="2256793"/>
                </a:lnTo>
                <a:lnTo>
                  <a:pt x="2128663" y="2257744"/>
                </a:lnTo>
                <a:lnTo>
                  <a:pt x="2119781" y="2258379"/>
                </a:lnTo>
                <a:lnTo>
                  <a:pt x="2110582" y="2259013"/>
                </a:lnTo>
                <a:lnTo>
                  <a:pt x="2101700" y="2258379"/>
                </a:lnTo>
                <a:lnTo>
                  <a:pt x="2092818" y="2257744"/>
                </a:lnTo>
                <a:lnTo>
                  <a:pt x="2084253" y="2256793"/>
                </a:lnTo>
                <a:lnTo>
                  <a:pt x="2075371" y="2255524"/>
                </a:lnTo>
                <a:lnTo>
                  <a:pt x="2067124" y="2253303"/>
                </a:lnTo>
                <a:lnTo>
                  <a:pt x="2058559" y="2250766"/>
                </a:lnTo>
                <a:lnTo>
                  <a:pt x="2050311" y="2247911"/>
                </a:lnTo>
                <a:lnTo>
                  <a:pt x="2042381" y="2244739"/>
                </a:lnTo>
                <a:lnTo>
                  <a:pt x="2034768" y="2241249"/>
                </a:lnTo>
                <a:lnTo>
                  <a:pt x="2027155" y="2237443"/>
                </a:lnTo>
                <a:lnTo>
                  <a:pt x="2019859" y="2233636"/>
                </a:lnTo>
                <a:lnTo>
                  <a:pt x="2012880" y="2228878"/>
                </a:lnTo>
                <a:lnTo>
                  <a:pt x="2005902" y="2223803"/>
                </a:lnTo>
                <a:lnTo>
                  <a:pt x="1999240" y="2218727"/>
                </a:lnTo>
                <a:lnTo>
                  <a:pt x="1992896" y="2213335"/>
                </a:lnTo>
                <a:lnTo>
                  <a:pt x="1986869" y="2207307"/>
                </a:lnTo>
                <a:lnTo>
                  <a:pt x="1980842" y="2201280"/>
                </a:lnTo>
                <a:lnTo>
                  <a:pt x="1975449" y="2194936"/>
                </a:lnTo>
                <a:lnTo>
                  <a:pt x="1970374" y="2188275"/>
                </a:lnTo>
                <a:lnTo>
                  <a:pt x="1965298" y="2181296"/>
                </a:lnTo>
                <a:lnTo>
                  <a:pt x="1960540" y="2174317"/>
                </a:lnTo>
                <a:lnTo>
                  <a:pt x="1956416" y="2167021"/>
                </a:lnTo>
                <a:lnTo>
                  <a:pt x="1952927" y="2159408"/>
                </a:lnTo>
                <a:lnTo>
                  <a:pt x="1948803" y="2151795"/>
                </a:lnTo>
                <a:lnTo>
                  <a:pt x="1945948" y="2143548"/>
                </a:lnTo>
                <a:lnTo>
                  <a:pt x="1943093" y="2135617"/>
                </a:lnTo>
                <a:lnTo>
                  <a:pt x="1940873" y="2127052"/>
                </a:lnTo>
                <a:lnTo>
                  <a:pt x="1938652" y="2118488"/>
                </a:lnTo>
                <a:lnTo>
                  <a:pt x="1937383" y="2109923"/>
                </a:lnTo>
                <a:lnTo>
                  <a:pt x="1936115" y="2101358"/>
                </a:lnTo>
                <a:lnTo>
                  <a:pt x="1935797" y="2092476"/>
                </a:lnTo>
                <a:lnTo>
                  <a:pt x="1935163" y="2083594"/>
                </a:lnTo>
                <a:lnTo>
                  <a:pt x="1935797" y="2074395"/>
                </a:lnTo>
                <a:lnTo>
                  <a:pt x="1936115" y="2065513"/>
                </a:lnTo>
                <a:lnTo>
                  <a:pt x="1937383" y="2056631"/>
                </a:lnTo>
                <a:lnTo>
                  <a:pt x="1938652" y="2048066"/>
                </a:lnTo>
                <a:lnTo>
                  <a:pt x="1940873" y="2039502"/>
                </a:lnTo>
                <a:lnTo>
                  <a:pt x="1943093" y="2031254"/>
                </a:lnTo>
                <a:lnTo>
                  <a:pt x="1945948" y="2023006"/>
                </a:lnTo>
                <a:lnTo>
                  <a:pt x="1948803" y="2015393"/>
                </a:lnTo>
                <a:lnTo>
                  <a:pt x="1952927" y="2007463"/>
                </a:lnTo>
                <a:lnTo>
                  <a:pt x="1956416" y="1999533"/>
                </a:lnTo>
                <a:lnTo>
                  <a:pt x="1960540" y="1992237"/>
                </a:lnTo>
                <a:lnTo>
                  <a:pt x="1965298" y="1985258"/>
                </a:lnTo>
                <a:lnTo>
                  <a:pt x="1970374" y="1978279"/>
                </a:lnTo>
                <a:lnTo>
                  <a:pt x="1975449" y="1971618"/>
                </a:lnTo>
                <a:lnTo>
                  <a:pt x="1980842" y="1965274"/>
                </a:lnTo>
                <a:lnTo>
                  <a:pt x="1986869" y="1959247"/>
                </a:lnTo>
                <a:lnTo>
                  <a:pt x="1992896" y="1953537"/>
                </a:lnTo>
                <a:lnTo>
                  <a:pt x="1999240" y="1947827"/>
                </a:lnTo>
                <a:lnTo>
                  <a:pt x="2005902" y="1942752"/>
                </a:lnTo>
                <a:lnTo>
                  <a:pt x="2012880" y="1937676"/>
                </a:lnTo>
                <a:lnTo>
                  <a:pt x="2019859" y="1933552"/>
                </a:lnTo>
                <a:lnTo>
                  <a:pt x="2027155" y="1929111"/>
                </a:lnTo>
                <a:lnTo>
                  <a:pt x="2034768" y="1925305"/>
                </a:lnTo>
                <a:lnTo>
                  <a:pt x="2042381" y="1921815"/>
                </a:lnTo>
                <a:lnTo>
                  <a:pt x="2050311" y="1918643"/>
                </a:lnTo>
                <a:lnTo>
                  <a:pt x="2058559" y="1915788"/>
                </a:lnTo>
                <a:lnTo>
                  <a:pt x="2067124" y="1913568"/>
                </a:lnTo>
                <a:lnTo>
                  <a:pt x="2075371" y="1911665"/>
                </a:lnTo>
                <a:lnTo>
                  <a:pt x="2084253" y="1910079"/>
                </a:lnTo>
                <a:lnTo>
                  <a:pt x="2092818" y="1908810"/>
                </a:lnTo>
                <a:lnTo>
                  <a:pt x="2101700" y="1908175"/>
                </a:lnTo>
                <a:close/>
                <a:moveTo>
                  <a:pt x="650725" y="1908175"/>
                </a:moveTo>
                <a:lnTo>
                  <a:pt x="659607" y="1908175"/>
                </a:lnTo>
                <a:lnTo>
                  <a:pt x="668489" y="1908175"/>
                </a:lnTo>
                <a:lnTo>
                  <a:pt x="677688" y="1908810"/>
                </a:lnTo>
                <a:lnTo>
                  <a:pt x="686253" y="1910079"/>
                </a:lnTo>
                <a:lnTo>
                  <a:pt x="694818" y="1911665"/>
                </a:lnTo>
                <a:lnTo>
                  <a:pt x="703382" y="1913568"/>
                </a:lnTo>
                <a:lnTo>
                  <a:pt x="711947" y="1915788"/>
                </a:lnTo>
                <a:lnTo>
                  <a:pt x="719878" y="1918643"/>
                </a:lnTo>
                <a:lnTo>
                  <a:pt x="727808" y="1921815"/>
                </a:lnTo>
                <a:lnTo>
                  <a:pt x="735738" y="1925305"/>
                </a:lnTo>
                <a:lnTo>
                  <a:pt x="743034" y="1929111"/>
                </a:lnTo>
                <a:lnTo>
                  <a:pt x="750330" y="1933552"/>
                </a:lnTo>
                <a:lnTo>
                  <a:pt x="757309" y="1937676"/>
                </a:lnTo>
                <a:lnTo>
                  <a:pt x="764605" y="1942752"/>
                </a:lnTo>
                <a:lnTo>
                  <a:pt x="770949" y="1947827"/>
                </a:lnTo>
                <a:lnTo>
                  <a:pt x="777293" y="1953537"/>
                </a:lnTo>
                <a:lnTo>
                  <a:pt x="783637" y="1959247"/>
                </a:lnTo>
                <a:lnTo>
                  <a:pt x="789347" y="1965274"/>
                </a:lnTo>
                <a:lnTo>
                  <a:pt x="794740" y="1971618"/>
                </a:lnTo>
                <a:lnTo>
                  <a:pt x="799815" y="1978279"/>
                </a:lnTo>
                <a:lnTo>
                  <a:pt x="804891" y="1985258"/>
                </a:lnTo>
                <a:lnTo>
                  <a:pt x="809649" y="1992237"/>
                </a:lnTo>
                <a:lnTo>
                  <a:pt x="814090" y="1999533"/>
                </a:lnTo>
                <a:lnTo>
                  <a:pt x="817579" y="2007463"/>
                </a:lnTo>
                <a:lnTo>
                  <a:pt x="821069" y="2015393"/>
                </a:lnTo>
                <a:lnTo>
                  <a:pt x="824558" y="2023006"/>
                </a:lnTo>
                <a:lnTo>
                  <a:pt x="827096" y="2031254"/>
                </a:lnTo>
                <a:lnTo>
                  <a:pt x="829633" y="2039502"/>
                </a:lnTo>
                <a:lnTo>
                  <a:pt x="831537" y="2048066"/>
                </a:lnTo>
                <a:lnTo>
                  <a:pt x="833123" y="2056631"/>
                </a:lnTo>
                <a:lnTo>
                  <a:pt x="834392" y="2065513"/>
                </a:lnTo>
                <a:lnTo>
                  <a:pt x="834709" y="2074395"/>
                </a:lnTo>
                <a:lnTo>
                  <a:pt x="835026" y="2083594"/>
                </a:lnTo>
                <a:lnTo>
                  <a:pt x="834709" y="2092476"/>
                </a:lnTo>
                <a:lnTo>
                  <a:pt x="834392" y="2101358"/>
                </a:lnTo>
                <a:lnTo>
                  <a:pt x="833123" y="2109923"/>
                </a:lnTo>
                <a:lnTo>
                  <a:pt x="831537" y="2118488"/>
                </a:lnTo>
                <a:lnTo>
                  <a:pt x="829633" y="2127052"/>
                </a:lnTo>
                <a:lnTo>
                  <a:pt x="827096" y="2135617"/>
                </a:lnTo>
                <a:lnTo>
                  <a:pt x="824558" y="2143548"/>
                </a:lnTo>
                <a:lnTo>
                  <a:pt x="821069" y="2151795"/>
                </a:lnTo>
                <a:lnTo>
                  <a:pt x="817579" y="2159408"/>
                </a:lnTo>
                <a:lnTo>
                  <a:pt x="814090" y="2167021"/>
                </a:lnTo>
                <a:lnTo>
                  <a:pt x="809649" y="2174317"/>
                </a:lnTo>
                <a:lnTo>
                  <a:pt x="804891" y="2181296"/>
                </a:lnTo>
                <a:lnTo>
                  <a:pt x="799815" y="2188275"/>
                </a:lnTo>
                <a:lnTo>
                  <a:pt x="794740" y="2194936"/>
                </a:lnTo>
                <a:lnTo>
                  <a:pt x="789347" y="2201280"/>
                </a:lnTo>
                <a:lnTo>
                  <a:pt x="783637" y="2207307"/>
                </a:lnTo>
                <a:lnTo>
                  <a:pt x="777293" y="2213335"/>
                </a:lnTo>
                <a:lnTo>
                  <a:pt x="770949" y="2218727"/>
                </a:lnTo>
                <a:lnTo>
                  <a:pt x="764605" y="2223803"/>
                </a:lnTo>
                <a:lnTo>
                  <a:pt x="757309" y="2228878"/>
                </a:lnTo>
                <a:lnTo>
                  <a:pt x="750330" y="2233636"/>
                </a:lnTo>
                <a:lnTo>
                  <a:pt x="743034" y="2237443"/>
                </a:lnTo>
                <a:lnTo>
                  <a:pt x="735738" y="2241249"/>
                </a:lnTo>
                <a:lnTo>
                  <a:pt x="727808" y="2244739"/>
                </a:lnTo>
                <a:lnTo>
                  <a:pt x="719878" y="2247911"/>
                </a:lnTo>
                <a:lnTo>
                  <a:pt x="711947" y="2250766"/>
                </a:lnTo>
                <a:lnTo>
                  <a:pt x="703382" y="2253303"/>
                </a:lnTo>
                <a:lnTo>
                  <a:pt x="694818" y="2255524"/>
                </a:lnTo>
                <a:lnTo>
                  <a:pt x="686253" y="2256793"/>
                </a:lnTo>
                <a:lnTo>
                  <a:pt x="677688" y="2257744"/>
                </a:lnTo>
                <a:lnTo>
                  <a:pt x="668489" y="2258379"/>
                </a:lnTo>
                <a:lnTo>
                  <a:pt x="659607" y="2259013"/>
                </a:lnTo>
                <a:lnTo>
                  <a:pt x="650725" y="2258379"/>
                </a:lnTo>
                <a:lnTo>
                  <a:pt x="641526" y="2257744"/>
                </a:lnTo>
                <a:lnTo>
                  <a:pt x="632644" y="2256793"/>
                </a:lnTo>
                <a:lnTo>
                  <a:pt x="624079" y="2255524"/>
                </a:lnTo>
                <a:lnTo>
                  <a:pt x="615514" y="2253303"/>
                </a:lnTo>
                <a:lnTo>
                  <a:pt x="607267" y="2250766"/>
                </a:lnTo>
                <a:lnTo>
                  <a:pt x="599336" y="2247911"/>
                </a:lnTo>
                <a:lnTo>
                  <a:pt x="591406" y="2244739"/>
                </a:lnTo>
                <a:lnTo>
                  <a:pt x="583476" y="2241249"/>
                </a:lnTo>
                <a:lnTo>
                  <a:pt x="575863" y="2237443"/>
                </a:lnTo>
                <a:lnTo>
                  <a:pt x="568250" y="2233636"/>
                </a:lnTo>
                <a:lnTo>
                  <a:pt x="561271" y="2228878"/>
                </a:lnTo>
                <a:lnTo>
                  <a:pt x="554609" y="2223803"/>
                </a:lnTo>
                <a:lnTo>
                  <a:pt x="548265" y="2218727"/>
                </a:lnTo>
                <a:lnTo>
                  <a:pt x="541604" y="2213335"/>
                </a:lnTo>
                <a:lnTo>
                  <a:pt x="535577" y="2207307"/>
                </a:lnTo>
                <a:lnTo>
                  <a:pt x="529867" y="2201280"/>
                </a:lnTo>
                <a:lnTo>
                  <a:pt x="524474" y="2194936"/>
                </a:lnTo>
                <a:lnTo>
                  <a:pt x="518764" y="2188275"/>
                </a:lnTo>
                <a:lnTo>
                  <a:pt x="514323" y="2181296"/>
                </a:lnTo>
                <a:lnTo>
                  <a:pt x="509565" y="2174317"/>
                </a:lnTo>
                <a:lnTo>
                  <a:pt x="505124" y="2167021"/>
                </a:lnTo>
                <a:lnTo>
                  <a:pt x="501318" y="2159408"/>
                </a:lnTo>
                <a:lnTo>
                  <a:pt x="497828" y="2151795"/>
                </a:lnTo>
                <a:lnTo>
                  <a:pt x="494656" y="2143548"/>
                </a:lnTo>
                <a:lnTo>
                  <a:pt x="492118" y="2135617"/>
                </a:lnTo>
                <a:lnTo>
                  <a:pt x="489581" y="2127052"/>
                </a:lnTo>
                <a:lnTo>
                  <a:pt x="487677" y="2118488"/>
                </a:lnTo>
                <a:lnTo>
                  <a:pt x="486091" y="2109923"/>
                </a:lnTo>
                <a:lnTo>
                  <a:pt x="485140" y="2101358"/>
                </a:lnTo>
                <a:lnTo>
                  <a:pt x="484188" y="2092476"/>
                </a:lnTo>
                <a:lnTo>
                  <a:pt x="484188" y="2083594"/>
                </a:lnTo>
                <a:lnTo>
                  <a:pt x="484188" y="2074395"/>
                </a:lnTo>
                <a:lnTo>
                  <a:pt x="485140" y="2065513"/>
                </a:lnTo>
                <a:lnTo>
                  <a:pt x="486091" y="2056631"/>
                </a:lnTo>
                <a:lnTo>
                  <a:pt x="487677" y="2048066"/>
                </a:lnTo>
                <a:lnTo>
                  <a:pt x="489581" y="2039502"/>
                </a:lnTo>
                <a:lnTo>
                  <a:pt x="492118" y="2031254"/>
                </a:lnTo>
                <a:lnTo>
                  <a:pt x="494656" y="2023006"/>
                </a:lnTo>
                <a:lnTo>
                  <a:pt x="497828" y="2015393"/>
                </a:lnTo>
                <a:lnTo>
                  <a:pt x="501318" y="2007463"/>
                </a:lnTo>
                <a:lnTo>
                  <a:pt x="505124" y="1999533"/>
                </a:lnTo>
                <a:lnTo>
                  <a:pt x="509565" y="1992237"/>
                </a:lnTo>
                <a:lnTo>
                  <a:pt x="514323" y="1985258"/>
                </a:lnTo>
                <a:lnTo>
                  <a:pt x="518764" y="1978279"/>
                </a:lnTo>
                <a:lnTo>
                  <a:pt x="524474" y="1971618"/>
                </a:lnTo>
                <a:lnTo>
                  <a:pt x="529867" y="1965274"/>
                </a:lnTo>
                <a:lnTo>
                  <a:pt x="535577" y="1959247"/>
                </a:lnTo>
                <a:lnTo>
                  <a:pt x="541604" y="1953537"/>
                </a:lnTo>
                <a:lnTo>
                  <a:pt x="548265" y="1947827"/>
                </a:lnTo>
                <a:lnTo>
                  <a:pt x="554609" y="1942752"/>
                </a:lnTo>
                <a:lnTo>
                  <a:pt x="561271" y="1937676"/>
                </a:lnTo>
                <a:lnTo>
                  <a:pt x="568250" y="1933552"/>
                </a:lnTo>
                <a:lnTo>
                  <a:pt x="575863" y="1929111"/>
                </a:lnTo>
                <a:lnTo>
                  <a:pt x="583476" y="1925305"/>
                </a:lnTo>
                <a:lnTo>
                  <a:pt x="591406" y="1921815"/>
                </a:lnTo>
                <a:lnTo>
                  <a:pt x="599336" y="1918643"/>
                </a:lnTo>
                <a:lnTo>
                  <a:pt x="607267" y="1915788"/>
                </a:lnTo>
                <a:lnTo>
                  <a:pt x="615514" y="1913568"/>
                </a:lnTo>
                <a:lnTo>
                  <a:pt x="624079" y="1911665"/>
                </a:lnTo>
                <a:lnTo>
                  <a:pt x="632644" y="1910079"/>
                </a:lnTo>
                <a:lnTo>
                  <a:pt x="641526" y="1908810"/>
                </a:lnTo>
                <a:lnTo>
                  <a:pt x="650725" y="1908175"/>
                </a:lnTo>
                <a:close/>
                <a:moveTo>
                  <a:pt x="166387" y="1908175"/>
                </a:moveTo>
                <a:lnTo>
                  <a:pt x="175261" y="1908175"/>
                </a:lnTo>
                <a:lnTo>
                  <a:pt x="184768" y="1908175"/>
                </a:lnTo>
                <a:lnTo>
                  <a:pt x="193325" y="1908810"/>
                </a:lnTo>
                <a:lnTo>
                  <a:pt x="202199" y="1910079"/>
                </a:lnTo>
                <a:lnTo>
                  <a:pt x="210756" y="1911665"/>
                </a:lnTo>
                <a:lnTo>
                  <a:pt x="219313" y="1913568"/>
                </a:lnTo>
                <a:lnTo>
                  <a:pt x="227553" y="1915788"/>
                </a:lnTo>
                <a:lnTo>
                  <a:pt x="235794" y="1918643"/>
                </a:lnTo>
                <a:lnTo>
                  <a:pt x="243717" y="1921815"/>
                </a:lnTo>
                <a:lnTo>
                  <a:pt x="251640" y="1925305"/>
                </a:lnTo>
                <a:lnTo>
                  <a:pt x="258929" y="1929111"/>
                </a:lnTo>
                <a:lnTo>
                  <a:pt x="266535" y="1933552"/>
                </a:lnTo>
                <a:lnTo>
                  <a:pt x="273508" y="1937676"/>
                </a:lnTo>
                <a:lnTo>
                  <a:pt x="280480" y="1942752"/>
                </a:lnTo>
                <a:lnTo>
                  <a:pt x="287136" y="1947827"/>
                </a:lnTo>
                <a:lnTo>
                  <a:pt x="293157" y="1953537"/>
                </a:lnTo>
                <a:lnTo>
                  <a:pt x="299496" y="1959247"/>
                </a:lnTo>
                <a:lnTo>
                  <a:pt x="305517" y="1965274"/>
                </a:lnTo>
                <a:lnTo>
                  <a:pt x="310905" y="1971618"/>
                </a:lnTo>
                <a:lnTo>
                  <a:pt x="315976" y="1978279"/>
                </a:lnTo>
                <a:lnTo>
                  <a:pt x="321047" y="1985258"/>
                </a:lnTo>
                <a:lnTo>
                  <a:pt x="325167" y="1992237"/>
                </a:lnTo>
                <a:lnTo>
                  <a:pt x="329604" y="1999533"/>
                </a:lnTo>
                <a:lnTo>
                  <a:pt x="333407" y="2007463"/>
                </a:lnTo>
                <a:lnTo>
                  <a:pt x="336893" y="2015393"/>
                </a:lnTo>
                <a:lnTo>
                  <a:pt x="340063" y="2023006"/>
                </a:lnTo>
                <a:lnTo>
                  <a:pt x="342598" y="2031254"/>
                </a:lnTo>
                <a:lnTo>
                  <a:pt x="345133" y="2039502"/>
                </a:lnTo>
                <a:lnTo>
                  <a:pt x="347035" y="2048066"/>
                </a:lnTo>
                <a:lnTo>
                  <a:pt x="348619" y="2056631"/>
                </a:lnTo>
                <a:lnTo>
                  <a:pt x="349887" y="2065513"/>
                </a:lnTo>
                <a:lnTo>
                  <a:pt x="350521" y="2074395"/>
                </a:lnTo>
                <a:lnTo>
                  <a:pt x="350838" y="2083594"/>
                </a:lnTo>
                <a:lnTo>
                  <a:pt x="350521" y="2092476"/>
                </a:lnTo>
                <a:lnTo>
                  <a:pt x="349887" y="2101358"/>
                </a:lnTo>
                <a:lnTo>
                  <a:pt x="348619" y="2109923"/>
                </a:lnTo>
                <a:lnTo>
                  <a:pt x="347035" y="2118488"/>
                </a:lnTo>
                <a:lnTo>
                  <a:pt x="345133" y="2127052"/>
                </a:lnTo>
                <a:lnTo>
                  <a:pt x="342598" y="2135617"/>
                </a:lnTo>
                <a:lnTo>
                  <a:pt x="340063" y="2143548"/>
                </a:lnTo>
                <a:lnTo>
                  <a:pt x="336893" y="2151795"/>
                </a:lnTo>
                <a:lnTo>
                  <a:pt x="333407" y="2159408"/>
                </a:lnTo>
                <a:lnTo>
                  <a:pt x="329604" y="2167021"/>
                </a:lnTo>
                <a:lnTo>
                  <a:pt x="325167" y="2174317"/>
                </a:lnTo>
                <a:lnTo>
                  <a:pt x="321047" y="2181296"/>
                </a:lnTo>
                <a:lnTo>
                  <a:pt x="315976" y="2188275"/>
                </a:lnTo>
                <a:lnTo>
                  <a:pt x="310905" y="2194936"/>
                </a:lnTo>
                <a:lnTo>
                  <a:pt x="305517" y="2201280"/>
                </a:lnTo>
                <a:lnTo>
                  <a:pt x="299496" y="2207307"/>
                </a:lnTo>
                <a:lnTo>
                  <a:pt x="293157" y="2213335"/>
                </a:lnTo>
                <a:lnTo>
                  <a:pt x="287136" y="2218727"/>
                </a:lnTo>
                <a:lnTo>
                  <a:pt x="280480" y="2223803"/>
                </a:lnTo>
                <a:lnTo>
                  <a:pt x="273508" y="2228878"/>
                </a:lnTo>
                <a:lnTo>
                  <a:pt x="266535" y="2233636"/>
                </a:lnTo>
                <a:lnTo>
                  <a:pt x="258929" y="2237443"/>
                </a:lnTo>
                <a:lnTo>
                  <a:pt x="251640" y="2241249"/>
                </a:lnTo>
                <a:lnTo>
                  <a:pt x="243717" y="2244739"/>
                </a:lnTo>
                <a:lnTo>
                  <a:pt x="235794" y="2247911"/>
                </a:lnTo>
                <a:lnTo>
                  <a:pt x="227553" y="2250766"/>
                </a:lnTo>
                <a:lnTo>
                  <a:pt x="219313" y="2253303"/>
                </a:lnTo>
                <a:lnTo>
                  <a:pt x="210756" y="2255524"/>
                </a:lnTo>
                <a:lnTo>
                  <a:pt x="202199" y="2256793"/>
                </a:lnTo>
                <a:lnTo>
                  <a:pt x="193325" y="2257744"/>
                </a:lnTo>
                <a:lnTo>
                  <a:pt x="184768" y="2258379"/>
                </a:lnTo>
                <a:lnTo>
                  <a:pt x="175261" y="2259013"/>
                </a:lnTo>
                <a:lnTo>
                  <a:pt x="166387" y="2258379"/>
                </a:lnTo>
                <a:lnTo>
                  <a:pt x="157513" y="2257744"/>
                </a:lnTo>
                <a:lnTo>
                  <a:pt x="148956" y="2256793"/>
                </a:lnTo>
                <a:lnTo>
                  <a:pt x="140082" y="2255524"/>
                </a:lnTo>
                <a:lnTo>
                  <a:pt x="131525" y="2253303"/>
                </a:lnTo>
                <a:lnTo>
                  <a:pt x="123601" y="2250766"/>
                </a:lnTo>
                <a:lnTo>
                  <a:pt x="115361" y="2247911"/>
                </a:lnTo>
                <a:lnTo>
                  <a:pt x="107121" y="2244739"/>
                </a:lnTo>
                <a:lnTo>
                  <a:pt x="99198" y="2241249"/>
                </a:lnTo>
                <a:lnTo>
                  <a:pt x="91909" y="2237443"/>
                </a:lnTo>
                <a:lnTo>
                  <a:pt x="84619" y="2233636"/>
                </a:lnTo>
                <a:lnTo>
                  <a:pt x="77647" y="2228878"/>
                </a:lnTo>
                <a:lnTo>
                  <a:pt x="70675" y="2223803"/>
                </a:lnTo>
                <a:lnTo>
                  <a:pt x="64019" y="2218727"/>
                </a:lnTo>
                <a:lnTo>
                  <a:pt x="57681" y="2213335"/>
                </a:lnTo>
                <a:lnTo>
                  <a:pt x="51342" y="2207307"/>
                </a:lnTo>
                <a:lnTo>
                  <a:pt x="45637" y="2201280"/>
                </a:lnTo>
                <a:lnTo>
                  <a:pt x="40250" y="2194936"/>
                </a:lnTo>
                <a:lnTo>
                  <a:pt x="35179" y="2188275"/>
                </a:lnTo>
                <a:lnTo>
                  <a:pt x="30108" y="2181296"/>
                </a:lnTo>
                <a:lnTo>
                  <a:pt x="25671" y="2174317"/>
                </a:lnTo>
                <a:lnTo>
                  <a:pt x="21551" y="2167021"/>
                </a:lnTo>
                <a:lnTo>
                  <a:pt x="17431" y="2159408"/>
                </a:lnTo>
                <a:lnTo>
                  <a:pt x="13945" y="2151795"/>
                </a:lnTo>
                <a:lnTo>
                  <a:pt x="11092" y="2143548"/>
                </a:lnTo>
                <a:lnTo>
                  <a:pt x="8240" y="2135617"/>
                </a:lnTo>
                <a:lnTo>
                  <a:pt x="6022" y="2127052"/>
                </a:lnTo>
                <a:lnTo>
                  <a:pt x="3803" y="2118488"/>
                </a:lnTo>
                <a:lnTo>
                  <a:pt x="2218" y="2109923"/>
                </a:lnTo>
                <a:lnTo>
                  <a:pt x="1268" y="2101358"/>
                </a:lnTo>
                <a:lnTo>
                  <a:pt x="317" y="2092476"/>
                </a:lnTo>
                <a:lnTo>
                  <a:pt x="0" y="2083594"/>
                </a:lnTo>
                <a:lnTo>
                  <a:pt x="317" y="2074395"/>
                </a:lnTo>
                <a:lnTo>
                  <a:pt x="1268" y="2065513"/>
                </a:lnTo>
                <a:lnTo>
                  <a:pt x="2218" y="2056631"/>
                </a:lnTo>
                <a:lnTo>
                  <a:pt x="3803" y="2048066"/>
                </a:lnTo>
                <a:lnTo>
                  <a:pt x="6022" y="2039502"/>
                </a:lnTo>
                <a:lnTo>
                  <a:pt x="8240" y="2031254"/>
                </a:lnTo>
                <a:lnTo>
                  <a:pt x="11092" y="2023006"/>
                </a:lnTo>
                <a:lnTo>
                  <a:pt x="13945" y="2015393"/>
                </a:lnTo>
                <a:lnTo>
                  <a:pt x="17431" y="2007463"/>
                </a:lnTo>
                <a:lnTo>
                  <a:pt x="21551" y="1999533"/>
                </a:lnTo>
                <a:lnTo>
                  <a:pt x="25671" y="1992237"/>
                </a:lnTo>
                <a:lnTo>
                  <a:pt x="30108" y="1985258"/>
                </a:lnTo>
                <a:lnTo>
                  <a:pt x="35179" y="1978279"/>
                </a:lnTo>
                <a:lnTo>
                  <a:pt x="40250" y="1971618"/>
                </a:lnTo>
                <a:lnTo>
                  <a:pt x="45637" y="1965274"/>
                </a:lnTo>
                <a:lnTo>
                  <a:pt x="51342" y="1959247"/>
                </a:lnTo>
                <a:lnTo>
                  <a:pt x="57681" y="1953537"/>
                </a:lnTo>
                <a:lnTo>
                  <a:pt x="64019" y="1947827"/>
                </a:lnTo>
                <a:lnTo>
                  <a:pt x="70675" y="1942752"/>
                </a:lnTo>
                <a:lnTo>
                  <a:pt x="77647" y="1937676"/>
                </a:lnTo>
                <a:lnTo>
                  <a:pt x="84619" y="1933552"/>
                </a:lnTo>
                <a:lnTo>
                  <a:pt x="91909" y="1929111"/>
                </a:lnTo>
                <a:lnTo>
                  <a:pt x="99198" y="1925305"/>
                </a:lnTo>
                <a:lnTo>
                  <a:pt x="107121" y="1921815"/>
                </a:lnTo>
                <a:lnTo>
                  <a:pt x="115361" y="1918643"/>
                </a:lnTo>
                <a:lnTo>
                  <a:pt x="123601" y="1915788"/>
                </a:lnTo>
                <a:lnTo>
                  <a:pt x="131525" y="1913568"/>
                </a:lnTo>
                <a:lnTo>
                  <a:pt x="140082" y="1911665"/>
                </a:lnTo>
                <a:lnTo>
                  <a:pt x="148956" y="1910079"/>
                </a:lnTo>
                <a:lnTo>
                  <a:pt x="157513" y="1908810"/>
                </a:lnTo>
                <a:lnTo>
                  <a:pt x="166387" y="1908175"/>
                </a:lnTo>
                <a:close/>
                <a:moveTo>
                  <a:pt x="175261" y="1430338"/>
                </a:moveTo>
                <a:lnTo>
                  <a:pt x="184768" y="1430657"/>
                </a:lnTo>
                <a:lnTo>
                  <a:pt x="193325" y="1431294"/>
                </a:lnTo>
                <a:lnTo>
                  <a:pt x="202199" y="1432250"/>
                </a:lnTo>
                <a:lnTo>
                  <a:pt x="210756" y="1433843"/>
                </a:lnTo>
                <a:lnTo>
                  <a:pt x="219313" y="1435755"/>
                </a:lnTo>
                <a:lnTo>
                  <a:pt x="227553" y="1437986"/>
                </a:lnTo>
                <a:lnTo>
                  <a:pt x="235794" y="1441172"/>
                </a:lnTo>
                <a:lnTo>
                  <a:pt x="243717" y="1444359"/>
                </a:lnTo>
                <a:lnTo>
                  <a:pt x="251640" y="1447864"/>
                </a:lnTo>
                <a:lnTo>
                  <a:pt x="258929" y="1451688"/>
                </a:lnTo>
                <a:lnTo>
                  <a:pt x="266535" y="1455830"/>
                </a:lnTo>
                <a:lnTo>
                  <a:pt x="273508" y="1460291"/>
                </a:lnTo>
                <a:lnTo>
                  <a:pt x="280480" y="1465390"/>
                </a:lnTo>
                <a:lnTo>
                  <a:pt x="287136" y="1470488"/>
                </a:lnTo>
                <a:lnTo>
                  <a:pt x="293157" y="1476224"/>
                </a:lnTo>
                <a:lnTo>
                  <a:pt x="299496" y="1481959"/>
                </a:lnTo>
                <a:lnTo>
                  <a:pt x="305517" y="1488332"/>
                </a:lnTo>
                <a:lnTo>
                  <a:pt x="310905" y="1494387"/>
                </a:lnTo>
                <a:lnTo>
                  <a:pt x="315976" y="1501078"/>
                </a:lnTo>
                <a:lnTo>
                  <a:pt x="321047" y="1508088"/>
                </a:lnTo>
                <a:lnTo>
                  <a:pt x="325167" y="1515099"/>
                </a:lnTo>
                <a:lnTo>
                  <a:pt x="329604" y="1522746"/>
                </a:lnTo>
                <a:lnTo>
                  <a:pt x="333407" y="1530075"/>
                </a:lnTo>
                <a:lnTo>
                  <a:pt x="336893" y="1538041"/>
                </a:lnTo>
                <a:lnTo>
                  <a:pt x="340063" y="1545689"/>
                </a:lnTo>
                <a:lnTo>
                  <a:pt x="342598" y="1553974"/>
                </a:lnTo>
                <a:lnTo>
                  <a:pt x="345133" y="1562577"/>
                </a:lnTo>
                <a:lnTo>
                  <a:pt x="347035" y="1570862"/>
                </a:lnTo>
                <a:lnTo>
                  <a:pt x="348619" y="1579784"/>
                </a:lnTo>
                <a:lnTo>
                  <a:pt x="349887" y="1588388"/>
                </a:lnTo>
                <a:lnTo>
                  <a:pt x="350521" y="1597629"/>
                </a:lnTo>
                <a:lnTo>
                  <a:pt x="350838" y="1606551"/>
                </a:lnTo>
                <a:lnTo>
                  <a:pt x="350521" y="1615473"/>
                </a:lnTo>
                <a:lnTo>
                  <a:pt x="349887" y="1624395"/>
                </a:lnTo>
                <a:lnTo>
                  <a:pt x="348619" y="1633636"/>
                </a:lnTo>
                <a:lnTo>
                  <a:pt x="347035" y="1642239"/>
                </a:lnTo>
                <a:lnTo>
                  <a:pt x="345133" y="1650843"/>
                </a:lnTo>
                <a:lnTo>
                  <a:pt x="342598" y="1658809"/>
                </a:lnTo>
                <a:lnTo>
                  <a:pt x="340063" y="1667094"/>
                </a:lnTo>
                <a:lnTo>
                  <a:pt x="336893" y="1675060"/>
                </a:lnTo>
                <a:lnTo>
                  <a:pt x="333407" y="1682708"/>
                </a:lnTo>
                <a:lnTo>
                  <a:pt x="329604" y="1690674"/>
                </a:lnTo>
                <a:lnTo>
                  <a:pt x="325167" y="1697684"/>
                </a:lnTo>
                <a:lnTo>
                  <a:pt x="321047" y="1705013"/>
                </a:lnTo>
                <a:lnTo>
                  <a:pt x="315976" y="1711705"/>
                </a:lnTo>
                <a:lnTo>
                  <a:pt x="310905" y="1718396"/>
                </a:lnTo>
                <a:lnTo>
                  <a:pt x="305517" y="1725088"/>
                </a:lnTo>
                <a:lnTo>
                  <a:pt x="299496" y="1731142"/>
                </a:lnTo>
                <a:lnTo>
                  <a:pt x="293157" y="1736878"/>
                </a:lnTo>
                <a:lnTo>
                  <a:pt x="287136" y="1742295"/>
                </a:lnTo>
                <a:lnTo>
                  <a:pt x="280480" y="1747712"/>
                </a:lnTo>
                <a:lnTo>
                  <a:pt x="273508" y="1752492"/>
                </a:lnTo>
                <a:lnTo>
                  <a:pt x="266535" y="1757271"/>
                </a:lnTo>
                <a:lnTo>
                  <a:pt x="258929" y="1761414"/>
                </a:lnTo>
                <a:lnTo>
                  <a:pt x="251640" y="1765556"/>
                </a:lnTo>
                <a:lnTo>
                  <a:pt x="243717" y="1769061"/>
                </a:lnTo>
                <a:lnTo>
                  <a:pt x="235794" y="1772248"/>
                </a:lnTo>
                <a:lnTo>
                  <a:pt x="227553" y="1774797"/>
                </a:lnTo>
                <a:lnTo>
                  <a:pt x="219313" y="1777346"/>
                </a:lnTo>
                <a:lnTo>
                  <a:pt x="210756" y="1779258"/>
                </a:lnTo>
                <a:lnTo>
                  <a:pt x="202199" y="1780851"/>
                </a:lnTo>
                <a:lnTo>
                  <a:pt x="193325" y="1781807"/>
                </a:lnTo>
                <a:lnTo>
                  <a:pt x="184768" y="1782763"/>
                </a:lnTo>
                <a:lnTo>
                  <a:pt x="175261" y="1782763"/>
                </a:lnTo>
                <a:lnTo>
                  <a:pt x="166387" y="1782763"/>
                </a:lnTo>
                <a:lnTo>
                  <a:pt x="157513" y="1781807"/>
                </a:lnTo>
                <a:lnTo>
                  <a:pt x="148956" y="1780851"/>
                </a:lnTo>
                <a:lnTo>
                  <a:pt x="140082" y="1779258"/>
                </a:lnTo>
                <a:lnTo>
                  <a:pt x="131525" y="1777346"/>
                </a:lnTo>
                <a:lnTo>
                  <a:pt x="123601" y="1774797"/>
                </a:lnTo>
                <a:lnTo>
                  <a:pt x="115361" y="1772248"/>
                </a:lnTo>
                <a:lnTo>
                  <a:pt x="107121" y="1769061"/>
                </a:lnTo>
                <a:lnTo>
                  <a:pt x="99198" y="1765556"/>
                </a:lnTo>
                <a:lnTo>
                  <a:pt x="91909" y="1761414"/>
                </a:lnTo>
                <a:lnTo>
                  <a:pt x="84619" y="1757271"/>
                </a:lnTo>
                <a:lnTo>
                  <a:pt x="77647" y="1752492"/>
                </a:lnTo>
                <a:lnTo>
                  <a:pt x="70675" y="1747712"/>
                </a:lnTo>
                <a:lnTo>
                  <a:pt x="64019" y="1742295"/>
                </a:lnTo>
                <a:lnTo>
                  <a:pt x="57681" y="1736878"/>
                </a:lnTo>
                <a:lnTo>
                  <a:pt x="51342" y="1731142"/>
                </a:lnTo>
                <a:lnTo>
                  <a:pt x="45637" y="1725088"/>
                </a:lnTo>
                <a:lnTo>
                  <a:pt x="40250" y="1718396"/>
                </a:lnTo>
                <a:lnTo>
                  <a:pt x="35179" y="1711705"/>
                </a:lnTo>
                <a:lnTo>
                  <a:pt x="30108" y="1705013"/>
                </a:lnTo>
                <a:lnTo>
                  <a:pt x="25671" y="1697684"/>
                </a:lnTo>
                <a:lnTo>
                  <a:pt x="21551" y="1690674"/>
                </a:lnTo>
                <a:lnTo>
                  <a:pt x="17431" y="1682708"/>
                </a:lnTo>
                <a:lnTo>
                  <a:pt x="13945" y="1675060"/>
                </a:lnTo>
                <a:lnTo>
                  <a:pt x="11092" y="1667094"/>
                </a:lnTo>
                <a:lnTo>
                  <a:pt x="8240" y="1658809"/>
                </a:lnTo>
                <a:lnTo>
                  <a:pt x="6022" y="1650843"/>
                </a:lnTo>
                <a:lnTo>
                  <a:pt x="3803" y="1642239"/>
                </a:lnTo>
                <a:lnTo>
                  <a:pt x="2218" y="1633636"/>
                </a:lnTo>
                <a:lnTo>
                  <a:pt x="1268" y="1624395"/>
                </a:lnTo>
                <a:lnTo>
                  <a:pt x="317" y="1615473"/>
                </a:lnTo>
                <a:lnTo>
                  <a:pt x="0" y="1606551"/>
                </a:lnTo>
                <a:lnTo>
                  <a:pt x="317" y="1597629"/>
                </a:lnTo>
                <a:lnTo>
                  <a:pt x="1268" y="1588388"/>
                </a:lnTo>
                <a:lnTo>
                  <a:pt x="2218" y="1579784"/>
                </a:lnTo>
                <a:lnTo>
                  <a:pt x="3803" y="1570862"/>
                </a:lnTo>
                <a:lnTo>
                  <a:pt x="6022" y="1562577"/>
                </a:lnTo>
                <a:lnTo>
                  <a:pt x="8240" y="1553974"/>
                </a:lnTo>
                <a:lnTo>
                  <a:pt x="11092" y="1545689"/>
                </a:lnTo>
                <a:lnTo>
                  <a:pt x="13945" y="1538041"/>
                </a:lnTo>
                <a:lnTo>
                  <a:pt x="17431" y="1530075"/>
                </a:lnTo>
                <a:lnTo>
                  <a:pt x="21551" y="1522746"/>
                </a:lnTo>
                <a:lnTo>
                  <a:pt x="25671" y="1515099"/>
                </a:lnTo>
                <a:lnTo>
                  <a:pt x="30108" y="1508088"/>
                </a:lnTo>
                <a:lnTo>
                  <a:pt x="35179" y="1501078"/>
                </a:lnTo>
                <a:lnTo>
                  <a:pt x="40250" y="1494387"/>
                </a:lnTo>
                <a:lnTo>
                  <a:pt x="45637" y="1488332"/>
                </a:lnTo>
                <a:lnTo>
                  <a:pt x="51342" y="1481959"/>
                </a:lnTo>
                <a:lnTo>
                  <a:pt x="57681" y="1476224"/>
                </a:lnTo>
                <a:lnTo>
                  <a:pt x="64019" y="1470488"/>
                </a:lnTo>
                <a:lnTo>
                  <a:pt x="70675" y="1465390"/>
                </a:lnTo>
                <a:lnTo>
                  <a:pt x="77647" y="1460291"/>
                </a:lnTo>
                <a:lnTo>
                  <a:pt x="84619" y="1455830"/>
                </a:lnTo>
                <a:lnTo>
                  <a:pt x="91909" y="1451688"/>
                </a:lnTo>
                <a:lnTo>
                  <a:pt x="99198" y="1447864"/>
                </a:lnTo>
                <a:lnTo>
                  <a:pt x="107121" y="1444359"/>
                </a:lnTo>
                <a:lnTo>
                  <a:pt x="115361" y="1441172"/>
                </a:lnTo>
                <a:lnTo>
                  <a:pt x="123601" y="1437986"/>
                </a:lnTo>
                <a:lnTo>
                  <a:pt x="131525" y="1435755"/>
                </a:lnTo>
                <a:lnTo>
                  <a:pt x="140082" y="1433843"/>
                </a:lnTo>
                <a:lnTo>
                  <a:pt x="148956" y="1432250"/>
                </a:lnTo>
                <a:lnTo>
                  <a:pt x="157513" y="1431294"/>
                </a:lnTo>
                <a:lnTo>
                  <a:pt x="166387" y="1430657"/>
                </a:lnTo>
                <a:lnTo>
                  <a:pt x="175261" y="1430338"/>
                </a:lnTo>
                <a:close/>
                <a:moveTo>
                  <a:pt x="3070075" y="954088"/>
                </a:moveTo>
                <a:lnTo>
                  <a:pt x="3078957" y="954088"/>
                </a:lnTo>
                <a:lnTo>
                  <a:pt x="3087839" y="954088"/>
                </a:lnTo>
                <a:lnTo>
                  <a:pt x="3097038" y="955040"/>
                </a:lnTo>
                <a:lnTo>
                  <a:pt x="3105603" y="955992"/>
                </a:lnTo>
                <a:lnTo>
                  <a:pt x="3114485" y="957578"/>
                </a:lnTo>
                <a:lnTo>
                  <a:pt x="3122732" y="959481"/>
                </a:lnTo>
                <a:lnTo>
                  <a:pt x="3131297" y="962019"/>
                </a:lnTo>
                <a:lnTo>
                  <a:pt x="3139545" y="964556"/>
                </a:lnTo>
                <a:lnTo>
                  <a:pt x="3147158" y="967728"/>
                </a:lnTo>
                <a:lnTo>
                  <a:pt x="3155088" y="971218"/>
                </a:lnTo>
                <a:lnTo>
                  <a:pt x="3162384" y="975342"/>
                </a:lnTo>
                <a:lnTo>
                  <a:pt x="3169680" y="979465"/>
                </a:lnTo>
                <a:lnTo>
                  <a:pt x="3177293" y="984224"/>
                </a:lnTo>
                <a:lnTo>
                  <a:pt x="3183955" y="988982"/>
                </a:lnTo>
                <a:lnTo>
                  <a:pt x="3190299" y="994057"/>
                </a:lnTo>
                <a:lnTo>
                  <a:pt x="3196960" y="999767"/>
                </a:lnTo>
                <a:lnTo>
                  <a:pt x="3202987" y="1005477"/>
                </a:lnTo>
                <a:lnTo>
                  <a:pt x="3208697" y="1011504"/>
                </a:lnTo>
                <a:lnTo>
                  <a:pt x="3214090" y="1018165"/>
                </a:lnTo>
                <a:lnTo>
                  <a:pt x="3219800" y="1024827"/>
                </a:lnTo>
                <a:lnTo>
                  <a:pt x="3224241" y="1031488"/>
                </a:lnTo>
                <a:lnTo>
                  <a:pt x="3228999" y="1038467"/>
                </a:lnTo>
                <a:lnTo>
                  <a:pt x="3233440" y="1045763"/>
                </a:lnTo>
                <a:lnTo>
                  <a:pt x="3237246" y="1053693"/>
                </a:lnTo>
                <a:lnTo>
                  <a:pt x="3240736" y="1061306"/>
                </a:lnTo>
                <a:lnTo>
                  <a:pt x="3243908" y="1069237"/>
                </a:lnTo>
                <a:lnTo>
                  <a:pt x="3246446" y="1077484"/>
                </a:lnTo>
                <a:lnTo>
                  <a:pt x="3248983" y="1085415"/>
                </a:lnTo>
                <a:lnTo>
                  <a:pt x="3250887" y="1093979"/>
                </a:lnTo>
                <a:lnTo>
                  <a:pt x="3252473" y="1102544"/>
                </a:lnTo>
                <a:lnTo>
                  <a:pt x="3253742" y="1111743"/>
                </a:lnTo>
                <a:lnTo>
                  <a:pt x="3254059" y="1120625"/>
                </a:lnTo>
                <a:lnTo>
                  <a:pt x="3254376" y="1129507"/>
                </a:lnTo>
                <a:lnTo>
                  <a:pt x="3254059" y="1138389"/>
                </a:lnTo>
                <a:lnTo>
                  <a:pt x="3253742" y="1147588"/>
                </a:lnTo>
                <a:lnTo>
                  <a:pt x="3252473" y="1156153"/>
                </a:lnTo>
                <a:lnTo>
                  <a:pt x="3250887" y="1164718"/>
                </a:lnTo>
                <a:lnTo>
                  <a:pt x="3248983" y="1173283"/>
                </a:lnTo>
                <a:lnTo>
                  <a:pt x="3246446" y="1181847"/>
                </a:lnTo>
                <a:lnTo>
                  <a:pt x="3243908" y="1189461"/>
                </a:lnTo>
                <a:lnTo>
                  <a:pt x="3240736" y="1197708"/>
                </a:lnTo>
                <a:lnTo>
                  <a:pt x="3237246" y="1205638"/>
                </a:lnTo>
                <a:lnTo>
                  <a:pt x="3233440" y="1212934"/>
                </a:lnTo>
                <a:lnTo>
                  <a:pt x="3228999" y="1220230"/>
                </a:lnTo>
                <a:lnTo>
                  <a:pt x="3224241" y="1227526"/>
                </a:lnTo>
                <a:lnTo>
                  <a:pt x="3219800" y="1234505"/>
                </a:lnTo>
                <a:lnTo>
                  <a:pt x="3214090" y="1241166"/>
                </a:lnTo>
                <a:lnTo>
                  <a:pt x="3208697" y="1247193"/>
                </a:lnTo>
                <a:lnTo>
                  <a:pt x="3202987" y="1253538"/>
                </a:lnTo>
                <a:lnTo>
                  <a:pt x="3196960" y="1259248"/>
                </a:lnTo>
                <a:lnTo>
                  <a:pt x="3190299" y="1264957"/>
                </a:lnTo>
                <a:lnTo>
                  <a:pt x="3183955" y="1270033"/>
                </a:lnTo>
                <a:lnTo>
                  <a:pt x="3177293" y="1275108"/>
                </a:lnTo>
                <a:lnTo>
                  <a:pt x="3169680" y="1279549"/>
                </a:lnTo>
                <a:lnTo>
                  <a:pt x="3162384" y="1283673"/>
                </a:lnTo>
                <a:lnTo>
                  <a:pt x="3155088" y="1287479"/>
                </a:lnTo>
                <a:lnTo>
                  <a:pt x="3147158" y="1290969"/>
                </a:lnTo>
                <a:lnTo>
                  <a:pt x="3139545" y="1294141"/>
                </a:lnTo>
                <a:lnTo>
                  <a:pt x="3131297" y="1297313"/>
                </a:lnTo>
                <a:lnTo>
                  <a:pt x="3122732" y="1299534"/>
                </a:lnTo>
                <a:lnTo>
                  <a:pt x="3114485" y="1301437"/>
                </a:lnTo>
                <a:lnTo>
                  <a:pt x="3105603" y="1303023"/>
                </a:lnTo>
                <a:lnTo>
                  <a:pt x="3097038" y="1303657"/>
                </a:lnTo>
                <a:lnTo>
                  <a:pt x="3087839" y="1304609"/>
                </a:lnTo>
                <a:lnTo>
                  <a:pt x="3078957" y="1304926"/>
                </a:lnTo>
                <a:lnTo>
                  <a:pt x="3070075" y="1304609"/>
                </a:lnTo>
                <a:lnTo>
                  <a:pt x="3061193" y="1303657"/>
                </a:lnTo>
                <a:lnTo>
                  <a:pt x="3051994" y="1303023"/>
                </a:lnTo>
                <a:lnTo>
                  <a:pt x="3043429" y="1301437"/>
                </a:lnTo>
                <a:lnTo>
                  <a:pt x="3034864" y="1299534"/>
                </a:lnTo>
                <a:lnTo>
                  <a:pt x="3026617" y="1297313"/>
                </a:lnTo>
                <a:lnTo>
                  <a:pt x="3018686" y="1294141"/>
                </a:lnTo>
                <a:lnTo>
                  <a:pt x="3010756" y="1290969"/>
                </a:lnTo>
                <a:lnTo>
                  <a:pt x="3002826" y="1287479"/>
                </a:lnTo>
                <a:lnTo>
                  <a:pt x="2995213" y="1283673"/>
                </a:lnTo>
                <a:lnTo>
                  <a:pt x="2988234" y="1279549"/>
                </a:lnTo>
                <a:lnTo>
                  <a:pt x="2980621" y="1275108"/>
                </a:lnTo>
                <a:lnTo>
                  <a:pt x="2973959" y="1270033"/>
                </a:lnTo>
                <a:lnTo>
                  <a:pt x="2967615" y="1264957"/>
                </a:lnTo>
                <a:lnTo>
                  <a:pt x="2960954" y="1259248"/>
                </a:lnTo>
                <a:lnTo>
                  <a:pt x="2954927" y="1253538"/>
                </a:lnTo>
                <a:lnTo>
                  <a:pt x="2949217" y="1247193"/>
                </a:lnTo>
                <a:lnTo>
                  <a:pt x="2943824" y="1241166"/>
                </a:lnTo>
                <a:lnTo>
                  <a:pt x="2938114" y="1234505"/>
                </a:lnTo>
                <a:lnTo>
                  <a:pt x="2933673" y="1227526"/>
                </a:lnTo>
                <a:lnTo>
                  <a:pt x="2928915" y="1220230"/>
                </a:lnTo>
                <a:lnTo>
                  <a:pt x="2924474" y="1212934"/>
                </a:lnTo>
                <a:lnTo>
                  <a:pt x="2920668" y="1205638"/>
                </a:lnTo>
                <a:lnTo>
                  <a:pt x="2917178" y="1197708"/>
                </a:lnTo>
                <a:lnTo>
                  <a:pt x="2914006" y="1189461"/>
                </a:lnTo>
                <a:lnTo>
                  <a:pt x="2911468" y="1181847"/>
                </a:lnTo>
                <a:lnTo>
                  <a:pt x="2908931" y="1173283"/>
                </a:lnTo>
                <a:lnTo>
                  <a:pt x="2907027" y="1164718"/>
                </a:lnTo>
                <a:lnTo>
                  <a:pt x="2905441" y="1156153"/>
                </a:lnTo>
                <a:lnTo>
                  <a:pt x="2904490" y="1147588"/>
                </a:lnTo>
                <a:lnTo>
                  <a:pt x="2903538" y="1138389"/>
                </a:lnTo>
                <a:lnTo>
                  <a:pt x="2903538" y="1129507"/>
                </a:lnTo>
                <a:lnTo>
                  <a:pt x="2903538" y="1120625"/>
                </a:lnTo>
                <a:lnTo>
                  <a:pt x="2904490" y="1111743"/>
                </a:lnTo>
                <a:lnTo>
                  <a:pt x="2905441" y="1102544"/>
                </a:lnTo>
                <a:lnTo>
                  <a:pt x="2907027" y="1093979"/>
                </a:lnTo>
                <a:lnTo>
                  <a:pt x="2908931" y="1085415"/>
                </a:lnTo>
                <a:lnTo>
                  <a:pt x="2911468" y="1077484"/>
                </a:lnTo>
                <a:lnTo>
                  <a:pt x="2914006" y="1069237"/>
                </a:lnTo>
                <a:lnTo>
                  <a:pt x="2917178" y="1061306"/>
                </a:lnTo>
                <a:lnTo>
                  <a:pt x="2920668" y="1053693"/>
                </a:lnTo>
                <a:lnTo>
                  <a:pt x="2924474" y="1045763"/>
                </a:lnTo>
                <a:lnTo>
                  <a:pt x="2928915" y="1038467"/>
                </a:lnTo>
                <a:lnTo>
                  <a:pt x="2933673" y="1031488"/>
                </a:lnTo>
                <a:lnTo>
                  <a:pt x="2938114" y="1024827"/>
                </a:lnTo>
                <a:lnTo>
                  <a:pt x="2943824" y="1018165"/>
                </a:lnTo>
                <a:lnTo>
                  <a:pt x="2949217" y="1011504"/>
                </a:lnTo>
                <a:lnTo>
                  <a:pt x="2954927" y="1005477"/>
                </a:lnTo>
                <a:lnTo>
                  <a:pt x="2960954" y="999767"/>
                </a:lnTo>
                <a:lnTo>
                  <a:pt x="2967615" y="994057"/>
                </a:lnTo>
                <a:lnTo>
                  <a:pt x="2973959" y="988982"/>
                </a:lnTo>
                <a:lnTo>
                  <a:pt x="2980621" y="984224"/>
                </a:lnTo>
                <a:lnTo>
                  <a:pt x="2988234" y="979465"/>
                </a:lnTo>
                <a:lnTo>
                  <a:pt x="2995213" y="975342"/>
                </a:lnTo>
                <a:lnTo>
                  <a:pt x="3002826" y="971218"/>
                </a:lnTo>
                <a:lnTo>
                  <a:pt x="3010756" y="967728"/>
                </a:lnTo>
                <a:lnTo>
                  <a:pt x="3018686" y="964556"/>
                </a:lnTo>
                <a:lnTo>
                  <a:pt x="3026617" y="962019"/>
                </a:lnTo>
                <a:lnTo>
                  <a:pt x="3034864" y="959481"/>
                </a:lnTo>
                <a:lnTo>
                  <a:pt x="3043429" y="957578"/>
                </a:lnTo>
                <a:lnTo>
                  <a:pt x="3051994" y="955992"/>
                </a:lnTo>
                <a:lnTo>
                  <a:pt x="3061193" y="955040"/>
                </a:lnTo>
                <a:lnTo>
                  <a:pt x="3070075" y="954088"/>
                </a:lnTo>
                <a:close/>
                <a:moveTo>
                  <a:pt x="2585737" y="954088"/>
                </a:moveTo>
                <a:lnTo>
                  <a:pt x="2594927" y="954088"/>
                </a:lnTo>
                <a:lnTo>
                  <a:pt x="2604118" y="954088"/>
                </a:lnTo>
                <a:lnTo>
                  <a:pt x="2612992" y="955040"/>
                </a:lnTo>
                <a:lnTo>
                  <a:pt x="2621549" y="955992"/>
                </a:lnTo>
                <a:lnTo>
                  <a:pt x="2630106" y="957578"/>
                </a:lnTo>
                <a:lnTo>
                  <a:pt x="2638663" y="959481"/>
                </a:lnTo>
                <a:lnTo>
                  <a:pt x="2646903" y="962019"/>
                </a:lnTo>
                <a:lnTo>
                  <a:pt x="2655144" y="964556"/>
                </a:lnTo>
                <a:lnTo>
                  <a:pt x="2663067" y="967728"/>
                </a:lnTo>
                <a:lnTo>
                  <a:pt x="2670990" y="971218"/>
                </a:lnTo>
                <a:lnTo>
                  <a:pt x="2678279" y="975342"/>
                </a:lnTo>
                <a:lnTo>
                  <a:pt x="2685885" y="979465"/>
                </a:lnTo>
                <a:lnTo>
                  <a:pt x="2692858" y="984224"/>
                </a:lnTo>
                <a:lnTo>
                  <a:pt x="2699830" y="988982"/>
                </a:lnTo>
                <a:lnTo>
                  <a:pt x="2706486" y="994057"/>
                </a:lnTo>
                <a:lnTo>
                  <a:pt x="2712507" y="999767"/>
                </a:lnTo>
                <a:lnTo>
                  <a:pt x="2718846" y="1005477"/>
                </a:lnTo>
                <a:lnTo>
                  <a:pt x="2724867" y="1011504"/>
                </a:lnTo>
                <a:lnTo>
                  <a:pt x="2730255" y="1018165"/>
                </a:lnTo>
                <a:lnTo>
                  <a:pt x="2735326" y="1024827"/>
                </a:lnTo>
                <a:lnTo>
                  <a:pt x="2740397" y="1031488"/>
                </a:lnTo>
                <a:lnTo>
                  <a:pt x="2744517" y="1038467"/>
                </a:lnTo>
                <a:lnTo>
                  <a:pt x="2748954" y="1045763"/>
                </a:lnTo>
                <a:lnTo>
                  <a:pt x="2752757" y="1053693"/>
                </a:lnTo>
                <a:lnTo>
                  <a:pt x="2756243" y="1061306"/>
                </a:lnTo>
                <a:lnTo>
                  <a:pt x="2759413" y="1069237"/>
                </a:lnTo>
                <a:lnTo>
                  <a:pt x="2761948" y="1077484"/>
                </a:lnTo>
                <a:lnTo>
                  <a:pt x="2764483" y="1085415"/>
                </a:lnTo>
                <a:lnTo>
                  <a:pt x="2766385" y="1093979"/>
                </a:lnTo>
                <a:lnTo>
                  <a:pt x="2767969" y="1102544"/>
                </a:lnTo>
                <a:lnTo>
                  <a:pt x="2769237" y="1111743"/>
                </a:lnTo>
                <a:lnTo>
                  <a:pt x="2769871" y="1120625"/>
                </a:lnTo>
                <a:lnTo>
                  <a:pt x="2770188" y="1129507"/>
                </a:lnTo>
                <a:lnTo>
                  <a:pt x="2769871" y="1138389"/>
                </a:lnTo>
                <a:lnTo>
                  <a:pt x="2769237" y="1147588"/>
                </a:lnTo>
                <a:lnTo>
                  <a:pt x="2767969" y="1156153"/>
                </a:lnTo>
                <a:lnTo>
                  <a:pt x="2766385" y="1164718"/>
                </a:lnTo>
                <a:lnTo>
                  <a:pt x="2764483" y="1173283"/>
                </a:lnTo>
                <a:lnTo>
                  <a:pt x="2761948" y="1181847"/>
                </a:lnTo>
                <a:lnTo>
                  <a:pt x="2759413" y="1189461"/>
                </a:lnTo>
                <a:lnTo>
                  <a:pt x="2756243" y="1197708"/>
                </a:lnTo>
                <a:lnTo>
                  <a:pt x="2752757" y="1205638"/>
                </a:lnTo>
                <a:lnTo>
                  <a:pt x="2748954" y="1212934"/>
                </a:lnTo>
                <a:lnTo>
                  <a:pt x="2744517" y="1220230"/>
                </a:lnTo>
                <a:lnTo>
                  <a:pt x="2740397" y="1227526"/>
                </a:lnTo>
                <a:lnTo>
                  <a:pt x="2735326" y="1234505"/>
                </a:lnTo>
                <a:lnTo>
                  <a:pt x="2730255" y="1241166"/>
                </a:lnTo>
                <a:lnTo>
                  <a:pt x="2724867" y="1247193"/>
                </a:lnTo>
                <a:lnTo>
                  <a:pt x="2718846" y="1253538"/>
                </a:lnTo>
                <a:lnTo>
                  <a:pt x="2712507" y="1259248"/>
                </a:lnTo>
                <a:lnTo>
                  <a:pt x="2706486" y="1264957"/>
                </a:lnTo>
                <a:lnTo>
                  <a:pt x="2699830" y="1270033"/>
                </a:lnTo>
                <a:lnTo>
                  <a:pt x="2692858" y="1275108"/>
                </a:lnTo>
                <a:lnTo>
                  <a:pt x="2685885" y="1279549"/>
                </a:lnTo>
                <a:lnTo>
                  <a:pt x="2678279" y="1283673"/>
                </a:lnTo>
                <a:lnTo>
                  <a:pt x="2670990" y="1287479"/>
                </a:lnTo>
                <a:lnTo>
                  <a:pt x="2663067" y="1290969"/>
                </a:lnTo>
                <a:lnTo>
                  <a:pt x="2655144" y="1294141"/>
                </a:lnTo>
                <a:lnTo>
                  <a:pt x="2646903" y="1297313"/>
                </a:lnTo>
                <a:lnTo>
                  <a:pt x="2638663" y="1299534"/>
                </a:lnTo>
                <a:lnTo>
                  <a:pt x="2630106" y="1301437"/>
                </a:lnTo>
                <a:lnTo>
                  <a:pt x="2621549" y="1303023"/>
                </a:lnTo>
                <a:lnTo>
                  <a:pt x="2612992" y="1303657"/>
                </a:lnTo>
                <a:lnTo>
                  <a:pt x="2604118" y="1304609"/>
                </a:lnTo>
                <a:lnTo>
                  <a:pt x="2594927" y="1304926"/>
                </a:lnTo>
                <a:lnTo>
                  <a:pt x="2585737" y="1304609"/>
                </a:lnTo>
                <a:lnTo>
                  <a:pt x="2577180" y="1303657"/>
                </a:lnTo>
                <a:lnTo>
                  <a:pt x="2568306" y="1303023"/>
                </a:lnTo>
                <a:lnTo>
                  <a:pt x="2559749" y="1301437"/>
                </a:lnTo>
                <a:lnTo>
                  <a:pt x="2550875" y="1299534"/>
                </a:lnTo>
                <a:lnTo>
                  <a:pt x="2542951" y="1297313"/>
                </a:lnTo>
                <a:lnTo>
                  <a:pt x="2534711" y="1294141"/>
                </a:lnTo>
                <a:lnTo>
                  <a:pt x="2526471" y="1290969"/>
                </a:lnTo>
                <a:lnTo>
                  <a:pt x="2518548" y="1287479"/>
                </a:lnTo>
                <a:lnTo>
                  <a:pt x="2511259" y="1283673"/>
                </a:lnTo>
                <a:lnTo>
                  <a:pt x="2503969" y="1279549"/>
                </a:lnTo>
                <a:lnTo>
                  <a:pt x="2496997" y="1275108"/>
                </a:lnTo>
                <a:lnTo>
                  <a:pt x="2490025" y="1270033"/>
                </a:lnTo>
                <a:lnTo>
                  <a:pt x="2483369" y="1264957"/>
                </a:lnTo>
                <a:lnTo>
                  <a:pt x="2477031" y="1259248"/>
                </a:lnTo>
                <a:lnTo>
                  <a:pt x="2470692" y="1253538"/>
                </a:lnTo>
                <a:lnTo>
                  <a:pt x="2464987" y="1247193"/>
                </a:lnTo>
                <a:lnTo>
                  <a:pt x="2459600" y="1241166"/>
                </a:lnTo>
                <a:lnTo>
                  <a:pt x="2454529" y="1234505"/>
                </a:lnTo>
                <a:lnTo>
                  <a:pt x="2449458" y="1227526"/>
                </a:lnTo>
                <a:lnTo>
                  <a:pt x="2445021" y="1220230"/>
                </a:lnTo>
                <a:lnTo>
                  <a:pt x="2440901" y="1212934"/>
                </a:lnTo>
                <a:lnTo>
                  <a:pt x="2436781" y="1205638"/>
                </a:lnTo>
                <a:lnTo>
                  <a:pt x="2433295" y="1197708"/>
                </a:lnTo>
                <a:lnTo>
                  <a:pt x="2430442" y="1189461"/>
                </a:lnTo>
                <a:lnTo>
                  <a:pt x="2427590" y="1181847"/>
                </a:lnTo>
                <a:lnTo>
                  <a:pt x="2425372" y="1173283"/>
                </a:lnTo>
                <a:lnTo>
                  <a:pt x="2423153" y="1164718"/>
                </a:lnTo>
                <a:lnTo>
                  <a:pt x="2421885" y="1156153"/>
                </a:lnTo>
                <a:lnTo>
                  <a:pt x="2420618" y="1147588"/>
                </a:lnTo>
                <a:lnTo>
                  <a:pt x="2419667" y="1138389"/>
                </a:lnTo>
                <a:lnTo>
                  <a:pt x="2419350" y="1129507"/>
                </a:lnTo>
                <a:lnTo>
                  <a:pt x="2419667" y="1120625"/>
                </a:lnTo>
                <a:lnTo>
                  <a:pt x="2420618" y="1111743"/>
                </a:lnTo>
                <a:lnTo>
                  <a:pt x="2421885" y="1102544"/>
                </a:lnTo>
                <a:lnTo>
                  <a:pt x="2423153" y="1093979"/>
                </a:lnTo>
                <a:lnTo>
                  <a:pt x="2425372" y="1085415"/>
                </a:lnTo>
                <a:lnTo>
                  <a:pt x="2427590" y="1077484"/>
                </a:lnTo>
                <a:lnTo>
                  <a:pt x="2430442" y="1069237"/>
                </a:lnTo>
                <a:lnTo>
                  <a:pt x="2433295" y="1061306"/>
                </a:lnTo>
                <a:lnTo>
                  <a:pt x="2436781" y="1053693"/>
                </a:lnTo>
                <a:lnTo>
                  <a:pt x="2440901" y="1045763"/>
                </a:lnTo>
                <a:lnTo>
                  <a:pt x="2445021" y="1038467"/>
                </a:lnTo>
                <a:lnTo>
                  <a:pt x="2449458" y="1031488"/>
                </a:lnTo>
                <a:lnTo>
                  <a:pt x="2454529" y="1024827"/>
                </a:lnTo>
                <a:lnTo>
                  <a:pt x="2459600" y="1018165"/>
                </a:lnTo>
                <a:lnTo>
                  <a:pt x="2464987" y="1011504"/>
                </a:lnTo>
                <a:lnTo>
                  <a:pt x="2470692" y="1005477"/>
                </a:lnTo>
                <a:lnTo>
                  <a:pt x="2477031" y="999767"/>
                </a:lnTo>
                <a:lnTo>
                  <a:pt x="2483369" y="994057"/>
                </a:lnTo>
                <a:lnTo>
                  <a:pt x="2490025" y="988982"/>
                </a:lnTo>
                <a:lnTo>
                  <a:pt x="2496997" y="984224"/>
                </a:lnTo>
                <a:lnTo>
                  <a:pt x="2503969" y="979465"/>
                </a:lnTo>
                <a:lnTo>
                  <a:pt x="2511259" y="975342"/>
                </a:lnTo>
                <a:lnTo>
                  <a:pt x="2518548" y="971218"/>
                </a:lnTo>
                <a:lnTo>
                  <a:pt x="2526471" y="967728"/>
                </a:lnTo>
                <a:lnTo>
                  <a:pt x="2534711" y="964556"/>
                </a:lnTo>
                <a:lnTo>
                  <a:pt x="2542951" y="962019"/>
                </a:lnTo>
                <a:lnTo>
                  <a:pt x="2550875" y="959481"/>
                </a:lnTo>
                <a:lnTo>
                  <a:pt x="2559749" y="957578"/>
                </a:lnTo>
                <a:lnTo>
                  <a:pt x="2568306" y="955992"/>
                </a:lnTo>
                <a:lnTo>
                  <a:pt x="2577180" y="955040"/>
                </a:lnTo>
                <a:lnTo>
                  <a:pt x="2585737" y="954088"/>
                </a:lnTo>
                <a:close/>
                <a:moveTo>
                  <a:pt x="2101700" y="954088"/>
                </a:moveTo>
                <a:lnTo>
                  <a:pt x="2110582" y="954088"/>
                </a:lnTo>
                <a:lnTo>
                  <a:pt x="2119781" y="954088"/>
                </a:lnTo>
                <a:lnTo>
                  <a:pt x="2128663" y="955040"/>
                </a:lnTo>
                <a:lnTo>
                  <a:pt x="2137545" y="955992"/>
                </a:lnTo>
                <a:lnTo>
                  <a:pt x="2146110" y="957578"/>
                </a:lnTo>
                <a:lnTo>
                  <a:pt x="2154675" y="959481"/>
                </a:lnTo>
                <a:lnTo>
                  <a:pt x="2162922" y="962019"/>
                </a:lnTo>
                <a:lnTo>
                  <a:pt x="2171170" y="964556"/>
                </a:lnTo>
                <a:lnTo>
                  <a:pt x="2178783" y="967728"/>
                </a:lnTo>
                <a:lnTo>
                  <a:pt x="2186713" y="971218"/>
                </a:lnTo>
                <a:lnTo>
                  <a:pt x="2194644" y="975342"/>
                </a:lnTo>
                <a:lnTo>
                  <a:pt x="2201939" y="979465"/>
                </a:lnTo>
                <a:lnTo>
                  <a:pt x="2208918" y="984224"/>
                </a:lnTo>
                <a:lnTo>
                  <a:pt x="2215580" y="988982"/>
                </a:lnTo>
                <a:lnTo>
                  <a:pt x="2222241" y="994057"/>
                </a:lnTo>
                <a:lnTo>
                  <a:pt x="2228903" y="999767"/>
                </a:lnTo>
                <a:lnTo>
                  <a:pt x="2234612" y="1005477"/>
                </a:lnTo>
                <a:lnTo>
                  <a:pt x="2240639" y="1011504"/>
                </a:lnTo>
                <a:lnTo>
                  <a:pt x="2246032" y="1018165"/>
                </a:lnTo>
                <a:lnTo>
                  <a:pt x="2251425" y="1024827"/>
                </a:lnTo>
                <a:lnTo>
                  <a:pt x="2256183" y="1031488"/>
                </a:lnTo>
                <a:lnTo>
                  <a:pt x="2260624" y="1038467"/>
                </a:lnTo>
                <a:lnTo>
                  <a:pt x="2265065" y="1045763"/>
                </a:lnTo>
                <a:lnTo>
                  <a:pt x="2268871" y="1053693"/>
                </a:lnTo>
                <a:lnTo>
                  <a:pt x="2272361" y="1061306"/>
                </a:lnTo>
                <a:lnTo>
                  <a:pt x="2275533" y="1069237"/>
                </a:lnTo>
                <a:lnTo>
                  <a:pt x="2278388" y="1077484"/>
                </a:lnTo>
                <a:lnTo>
                  <a:pt x="2280608" y="1085415"/>
                </a:lnTo>
                <a:lnTo>
                  <a:pt x="2282512" y="1093979"/>
                </a:lnTo>
                <a:lnTo>
                  <a:pt x="2284098" y="1102544"/>
                </a:lnTo>
                <a:lnTo>
                  <a:pt x="2285367" y="1111743"/>
                </a:lnTo>
                <a:lnTo>
                  <a:pt x="2286001" y="1120625"/>
                </a:lnTo>
                <a:lnTo>
                  <a:pt x="2286001" y="1129507"/>
                </a:lnTo>
                <a:lnTo>
                  <a:pt x="2286001" y="1138389"/>
                </a:lnTo>
                <a:lnTo>
                  <a:pt x="2285367" y="1147588"/>
                </a:lnTo>
                <a:lnTo>
                  <a:pt x="2284098" y="1156153"/>
                </a:lnTo>
                <a:lnTo>
                  <a:pt x="2282512" y="1164718"/>
                </a:lnTo>
                <a:lnTo>
                  <a:pt x="2280608" y="1173283"/>
                </a:lnTo>
                <a:lnTo>
                  <a:pt x="2278388" y="1181847"/>
                </a:lnTo>
                <a:lnTo>
                  <a:pt x="2275533" y="1189461"/>
                </a:lnTo>
                <a:lnTo>
                  <a:pt x="2272361" y="1197708"/>
                </a:lnTo>
                <a:lnTo>
                  <a:pt x="2268871" y="1205638"/>
                </a:lnTo>
                <a:lnTo>
                  <a:pt x="2265065" y="1212934"/>
                </a:lnTo>
                <a:lnTo>
                  <a:pt x="2260624" y="1220230"/>
                </a:lnTo>
                <a:lnTo>
                  <a:pt x="2256183" y="1227526"/>
                </a:lnTo>
                <a:lnTo>
                  <a:pt x="2251425" y="1234505"/>
                </a:lnTo>
                <a:lnTo>
                  <a:pt x="2246032" y="1241166"/>
                </a:lnTo>
                <a:lnTo>
                  <a:pt x="2240639" y="1247193"/>
                </a:lnTo>
                <a:lnTo>
                  <a:pt x="2234612" y="1253538"/>
                </a:lnTo>
                <a:lnTo>
                  <a:pt x="2228903" y="1259248"/>
                </a:lnTo>
                <a:lnTo>
                  <a:pt x="2222241" y="1264957"/>
                </a:lnTo>
                <a:lnTo>
                  <a:pt x="2215580" y="1270033"/>
                </a:lnTo>
                <a:lnTo>
                  <a:pt x="2208918" y="1275108"/>
                </a:lnTo>
                <a:lnTo>
                  <a:pt x="2201939" y="1279549"/>
                </a:lnTo>
                <a:lnTo>
                  <a:pt x="2194644" y="1283673"/>
                </a:lnTo>
                <a:lnTo>
                  <a:pt x="2186713" y="1287479"/>
                </a:lnTo>
                <a:lnTo>
                  <a:pt x="2178783" y="1290969"/>
                </a:lnTo>
                <a:lnTo>
                  <a:pt x="2171170" y="1294141"/>
                </a:lnTo>
                <a:lnTo>
                  <a:pt x="2162922" y="1297313"/>
                </a:lnTo>
                <a:lnTo>
                  <a:pt x="2154675" y="1299534"/>
                </a:lnTo>
                <a:lnTo>
                  <a:pt x="2146110" y="1301437"/>
                </a:lnTo>
                <a:lnTo>
                  <a:pt x="2137545" y="1303023"/>
                </a:lnTo>
                <a:lnTo>
                  <a:pt x="2128663" y="1303657"/>
                </a:lnTo>
                <a:lnTo>
                  <a:pt x="2119781" y="1304609"/>
                </a:lnTo>
                <a:lnTo>
                  <a:pt x="2110582" y="1304926"/>
                </a:lnTo>
                <a:lnTo>
                  <a:pt x="2101700" y="1304609"/>
                </a:lnTo>
                <a:lnTo>
                  <a:pt x="2092818" y="1303657"/>
                </a:lnTo>
                <a:lnTo>
                  <a:pt x="2084253" y="1303023"/>
                </a:lnTo>
                <a:lnTo>
                  <a:pt x="2075371" y="1301437"/>
                </a:lnTo>
                <a:lnTo>
                  <a:pt x="2067124" y="1299534"/>
                </a:lnTo>
                <a:lnTo>
                  <a:pt x="2058559" y="1297313"/>
                </a:lnTo>
                <a:lnTo>
                  <a:pt x="2050311" y="1294141"/>
                </a:lnTo>
                <a:lnTo>
                  <a:pt x="2042381" y="1290969"/>
                </a:lnTo>
                <a:lnTo>
                  <a:pt x="2034768" y="1287479"/>
                </a:lnTo>
                <a:lnTo>
                  <a:pt x="2027155" y="1283673"/>
                </a:lnTo>
                <a:lnTo>
                  <a:pt x="2019859" y="1279549"/>
                </a:lnTo>
                <a:lnTo>
                  <a:pt x="2012880" y="1275108"/>
                </a:lnTo>
                <a:lnTo>
                  <a:pt x="2005902" y="1270033"/>
                </a:lnTo>
                <a:lnTo>
                  <a:pt x="1999240" y="1264957"/>
                </a:lnTo>
                <a:lnTo>
                  <a:pt x="1992896" y="1259248"/>
                </a:lnTo>
                <a:lnTo>
                  <a:pt x="1986869" y="1253538"/>
                </a:lnTo>
                <a:lnTo>
                  <a:pt x="1980842" y="1247193"/>
                </a:lnTo>
                <a:lnTo>
                  <a:pt x="1975449" y="1241166"/>
                </a:lnTo>
                <a:lnTo>
                  <a:pt x="1970374" y="1234505"/>
                </a:lnTo>
                <a:lnTo>
                  <a:pt x="1965298" y="1227526"/>
                </a:lnTo>
                <a:lnTo>
                  <a:pt x="1960540" y="1220230"/>
                </a:lnTo>
                <a:lnTo>
                  <a:pt x="1956416" y="1212934"/>
                </a:lnTo>
                <a:lnTo>
                  <a:pt x="1952927" y="1205638"/>
                </a:lnTo>
                <a:lnTo>
                  <a:pt x="1948803" y="1197708"/>
                </a:lnTo>
                <a:lnTo>
                  <a:pt x="1945948" y="1189461"/>
                </a:lnTo>
                <a:lnTo>
                  <a:pt x="1943093" y="1181847"/>
                </a:lnTo>
                <a:lnTo>
                  <a:pt x="1940873" y="1173283"/>
                </a:lnTo>
                <a:lnTo>
                  <a:pt x="1938652" y="1164718"/>
                </a:lnTo>
                <a:lnTo>
                  <a:pt x="1937383" y="1156153"/>
                </a:lnTo>
                <a:lnTo>
                  <a:pt x="1936115" y="1147588"/>
                </a:lnTo>
                <a:lnTo>
                  <a:pt x="1935797" y="1138389"/>
                </a:lnTo>
                <a:lnTo>
                  <a:pt x="1935163" y="1129507"/>
                </a:lnTo>
                <a:lnTo>
                  <a:pt x="1935797" y="1120625"/>
                </a:lnTo>
                <a:lnTo>
                  <a:pt x="1936115" y="1111743"/>
                </a:lnTo>
                <a:lnTo>
                  <a:pt x="1937383" y="1102544"/>
                </a:lnTo>
                <a:lnTo>
                  <a:pt x="1938652" y="1093979"/>
                </a:lnTo>
                <a:lnTo>
                  <a:pt x="1940873" y="1085415"/>
                </a:lnTo>
                <a:lnTo>
                  <a:pt x="1943093" y="1077484"/>
                </a:lnTo>
                <a:lnTo>
                  <a:pt x="1945948" y="1069237"/>
                </a:lnTo>
                <a:lnTo>
                  <a:pt x="1948803" y="1061306"/>
                </a:lnTo>
                <a:lnTo>
                  <a:pt x="1952927" y="1053693"/>
                </a:lnTo>
                <a:lnTo>
                  <a:pt x="1956416" y="1045763"/>
                </a:lnTo>
                <a:lnTo>
                  <a:pt x="1960540" y="1038467"/>
                </a:lnTo>
                <a:lnTo>
                  <a:pt x="1965298" y="1031488"/>
                </a:lnTo>
                <a:lnTo>
                  <a:pt x="1970374" y="1024827"/>
                </a:lnTo>
                <a:lnTo>
                  <a:pt x="1975449" y="1018165"/>
                </a:lnTo>
                <a:lnTo>
                  <a:pt x="1980842" y="1011504"/>
                </a:lnTo>
                <a:lnTo>
                  <a:pt x="1986869" y="1005477"/>
                </a:lnTo>
                <a:lnTo>
                  <a:pt x="1992896" y="999767"/>
                </a:lnTo>
                <a:lnTo>
                  <a:pt x="1999240" y="994057"/>
                </a:lnTo>
                <a:lnTo>
                  <a:pt x="2005902" y="988982"/>
                </a:lnTo>
                <a:lnTo>
                  <a:pt x="2012880" y="984224"/>
                </a:lnTo>
                <a:lnTo>
                  <a:pt x="2019859" y="979465"/>
                </a:lnTo>
                <a:lnTo>
                  <a:pt x="2027155" y="975342"/>
                </a:lnTo>
                <a:lnTo>
                  <a:pt x="2034768" y="971218"/>
                </a:lnTo>
                <a:lnTo>
                  <a:pt x="2042381" y="967728"/>
                </a:lnTo>
                <a:lnTo>
                  <a:pt x="2050311" y="964556"/>
                </a:lnTo>
                <a:lnTo>
                  <a:pt x="2058559" y="962019"/>
                </a:lnTo>
                <a:lnTo>
                  <a:pt x="2067124" y="959481"/>
                </a:lnTo>
                <a:lnTo>
                  <a:pt x="2075371" y="957578"/>
                </a:lnTo>
                <a:lnTo>
                  <a:pt x="2084253" y="955992"/>
                </a:lnTo>
                <a:lnTo>
                  <a:pt x="2092818" y="955040"/>
                </a:lnTo>
                <a:lnTo>
                  <a:pt x="2101700" y="954088"/>
                </a:lnTo>
                <a:close/>
                <a:moveTo>
                  <a:pt x="650725" y="954088"/>
                </a:moveTo>
                <a:lnTo>
                  <a:pt x="659607" y="954088"/>
                </a:lnTo>
                <a:lnTo>
                  <a:pt x="668489" y="954088"/>
                </a:lnTo>
                <a:lnTo>
                  <a:pt x="677688" y="955040"/>
                </a:lnTo>
                <a:lnTo>
                  <a:pt x="686253" y="955992"/>
                </a:lnTo>
                <a:lnTo>
                  <a:pt x="694818" y="957578"/>
                </a:lnTo>
                <a:lnTo>
                  <a:pt x="703382" y="959481"/>
                </a:lnTo>
                <a:lnTo>
                  <a:pt x="711947" y="962019"/>
                </a:lnTo>
                <a:lnTo>
                  <a:pt x="719878" y="964556"/>
                </a:lnTo>
                <a:lnTo>
                  <a:pt x="727808" y="967728"/>
                </a:lnTo>
                <a:lnTo>
                  <a:pt x="735738" y="971218"/>
                </a:lnTo>
                <a:lnTo>
                  <a:pt x="743034" y="975342"/>
                </a:lnTo>
                <a:lnTo>
                  <a:pt x="750330" y="979465"/>
                </a:lnTo>
                <a:lnTo>
                  <a:pt x="757309" y="984224"/>
                </a:lnTo>
                <a:lnTo>
                  <a:pt x="764605" y="988982"/>
                </a:lnTo>
                <a:lnTo>
                  <a:pt x="770949" y="994057"/>
                </a:lnTo>
                <a:lnTo>
                  <a:pt x="777293" y="999767"/>
                </a:lnTo>
                <a:lnTo>
                  <a:pt x="783637" y="1005477"/>
                </a:lnTo>
                <a:lnTo>
                  <a:pt x="789347" y="1011504"/>
                </a:lnTo>
                <a:lnTo>
                  <a:pt x="794740" y="1018165"/>
                </a:lnTo>
                <a:lnTo>
                  <a:pt x="799815" y="1024827"/>
                </a:lnTo>
                <a:lnTo>
                  <a:pt x="804891" y="1031488"/>
                </a:lnTo>
                <a:lnTo>
                  <a:pt x="809649" y="1038467"/>
                </a:lnTo>
                <a:lnTo>
                  <a:pt x="814090" y="1045763"/>
                </a:lnTo>
                <a:lnTo>
                  <a:pt x="817579" y="1053693"/>
                </a:lnTo>
                <a:lnTo>
                  <a:pt x="821069" y="1061306"/>
                </a:lnTo>
                <a:lnTo>
                  <a:pt x="824558" y="1069237"/>
                </a:lnTo>
                <a:lnTo>
                  <a:pt x="827096" y="1077484"/>
                </a:lnTo>
                <a:lnTo>
                  <a:pt x="829633" y="1085415"/>
                </a:lnTo>
                <a:lnTo>
                  <a:pt x="831537" y="1093979"/>
                </a:lnTo>
                <a:lnTo>
                  <a:pt x="833123" y="1102544"/>
                </a:lnTo>
                <a:lnTo>
                  <a:pt x="834392" y="1111743"/>
                </a:lnTo>
                <a:lnTo>
                  <a:pt x="834709" y="1120625"/>
                </a:lnTo>
                <a:lnTo>
                  <a:pt x="835026" y="1129507"/>
                </a:lnTo>
                <a:lnTo>
                  <a:pt x="834709" y="1138389"/>
                </a:lnTo>
                <a:lnTo>
                  <a:pt x="834392" y="1147588"/>
                </a:lnTo>
                <a:lnTo>
                  <a:pt x="833123" y="1156153"/>
                </a:lnTo>
                <a:lnTo>
                  <a:pt x="831537" y="1164718"/>
                </a:lnTo>
                <a:lnTo>
                  <a:pt x="829633" y="1173283"/>
                </a:lnTo>
                <a:lnTo>
                  <a:pt x="827096" y="1181847"/>
                </a:lnTo>
                <a:lnTo>
                  <a:pt x="824558" y="1189461"/>
                </a:lnTo>
                <a:lnTo>
                  <a:pt x="821069" y="1197708"/>
                </a:lnTo>
                <a:lnTo>
                  <a:pt x="817579" y="1205638"/>
                </a:lnTo>
                <a:lnTo>
                  <a:pt x="814090" y="1212934"/>
                </a:lnTo>
                <a:lnTo>
                  <a:pt x="809649" y="1220230"/>
                </a:lnTo>
                <a:lnTo>
                  <a:pt x="804891" y="1227526"/>
                </a:lnTo>
                <a:lnTo>
                  <a:pt x="799815" y="1234505"/>
                </a:lnTo>
                <a:lnTo>
                  <a:pt x="794740" y="1241166"/>
                </a:lnTo>
                <a:lnTo>
                  <a:pt x="789347" y="1247193"/>
                </a:lnTo>
                <a:lnTo>
                  <a:pt x="783637" y="1253538"/>
                </a:lnTo>
                <a:lnTo>
                  <a:pt x="777293" y="1259248"/>
                </a:lnTo>
                <a:lnTo>
                  <a:pt x="770949" y="1264957"/>
                </a:lnTo>
                <a:lnTo>
                  <a:pt x="764605" y="1270033"/>
                </a:lnTo>
                <a:lnTo>
                  <a:pt x="757309" y="1275108"/>
                </a:lnTo>
                <a:lnTo>
                  <a:pt x="750330" y="1279549"/>
                </a:lnTo>
                <a:lnTo>
                  <a:pt x="743034" y="1283673"/>
                </a:lnTo>
                <a:lnTo>
                  <a:pt x="735738" y="1287479"/>
                </a:lnTo>
                <a:lnTo>
                  <a:pt x="727808" y="1290969"/>
                </a:lnTo>
                <a:lnTo>
                  <a:pt x="719878" y="1294141"/>
                </a:lnTo>
                <a:lnTo>
                  <a:pt x="711947" y="1297313"/>
                </a:lnTo>
                <a:lnTo>
                  <a:pt x="703382" y="1299534"/>
                </a:lnTo>
                <a:lnTo>
                  <a:pt x="694818" y="1301437"/>
                </a:lnTo>
                <a:lnTo>
                  <a:pt x="686253" y="1303023"/>
                </a:lnTo>
                <a:lnTo>
                  <a:pt x="677688" y="1303657"/>
                </a:lnTo>
                <a:lnTo>
                  <a:pt x="668489" y="1304609"/>
                </a:lnTo>
                <a:lnTo>
                  <a:pt x="659607" y="1304926"/>
                </a:lnTo>
                <a:lnTo>
                  <a:pt x="650725" y="1304609"/>
                </a:lnTo>
                <a:lnTo>
                  <a:pt x="641526" y="1303657"/>
                </a:lnTo>
                <a:lnTo>
                  <a:pt x="632644" y="1303023"/>
                </a:lnTo>
                <a:lnTo>
                  <a:pt x="624079" y="1301437"/>
                </a:lnTo>
                <a:lnTo>
                  <a:pt x="615514" y="1299534"/>
                </a:lnTo>
                <a:lnTo>
                  <a:pt x="607267" y="1297313"/>
                </a:lnTo>
                <a:lnTo>
                  <a:pt x="599336" y="1294141"/>
                </a:lnTo>
                <a:lnTo>
                  <a:pt x="591406" y="1290969"/>
                </a:lnTo>
                <a:lnTo>
                  <a:pt x="583476" y="1287479"/>
                </a:lnTo>
                <a:lnTo>
                  <a:pt x="575863" y="1283673"/>
                </a:lnTo>
                <a:lnTo>
                  <a:pt x="568250" y="1279549"/>
                </a:lnTo>
                <a:lnTo>
                  <a:pt x="561271" y="1275108"/>
                </a:lnTo>
                <a:lnTo>
                  <a:pt x="554609" y="1270033"/>
                </a:lnTo>
                <a:lnTo>
                  <a:pt x="548265" y="1264957"/>
                </a:lnTo>
                <a:lnTo>
                  <a:pt x="541604" y="1259248"/>
                </a:lnTo>
                <a:lnTo>
                  <a:pt x="535577" y="1253538"/>
                </a:lnTo>
                <a:lnTo>
                  <a:pt x="529867" y="1247193"/>
                </a:lnTo>
                <a:lnTo>
                  <a:pt x="524474" y="1241166"/>
                </a:lnTo>
                <a:lnTo>
                  <a:pt x="518764" y="1234505"/>
                </a:lnTo>
                <a:lnTo>
                  <a:pt x="514323" y="1227526"/>
                </a:lnTo>
                <a:lnTo>
                  <a:pt x="509565" y="1220230"/>
                </a:lnTo>
                <a:lnTo>
                  <a:pt x="505124" y="1212934"/>
                </a:lnTo>
                <a:lnTo>
                  <a:pt x="501318" y="1205638"/>
                </a:lnTo>
                <a:lnTo>
                  <a:pt x="497828" y="1197708"/>
                </a:lnTo>
                <a:lnTo>
                  <a:pt x="494656" y="1189461"/>
                </a:lnTo>
                <a:lnTo>
                  <a:pt x="492118" y="1181847"/>
                </a:lnTo>
                <a:lnTo>
                  <a:pt x="489581" y="1173283"/>
                </a:lnTo>
                <a:lnTo>
                  <a:pt x="487677" y="1164718"/>
                </a:lnTo>
                <a:lnTo>
                  <a:pt x="486091" y="1156153"/>
                </a:lnTo>
                <a:lnTo>
                  <a:pt x="485140" y="1147588"/>
                </a:lnTo>
                <a:lnTo>
                  <a:pt x="484188" y="1138389"/>
                </a:lnTo>
                <a:lnTo>
                  <a:pt x="484188" y="1129507"/>
                </a:lnTo>
                <a:lnTo>
                  <a:pt x="484188" y="1120625"/>
                </a:lnTo>
                <a:lnTo>
                  <a:pt x="485140" y="1111743"/>
                </a:lnTo>
                <a:lnTo>
                  <a:pt x="486091" y="1102544"/>
                </a:lnTo>
                <a:lnTo>
                  <a:pt x="487677" y="1093979"/>
                </a:lnTo>
                <a:lnTo>
                  <a:pt x="489581" y="1085415"/>
                </a:lnTo>
                <a:lnTo>
                  <a:pt x="492118" y="1077484"/>
                </a:lnTo>
                <a:lnTo>
                  <a:pt x="494656" y="1069237"/>
                </a:lnTo>
                <a:lnTo>
                  <a:pt x="497828" y="1061306"/>
                </a:lnTo>
                <a:lnTo>
                  <a:pt x="501318" y="1053693"/>
                </a:lnTo>
                <a:lnTo>
                  <a:pt x="505124" y="1045763"/>
                </a:lnTo>
                <a:lnTo>
                  <a:pt x="509565" y="1038467"/>
                </a:lnTo>
                <a:lnTo>
                  <a:pt x="514323" y="1031488"/>
                </a:lnTo>
                <a:lnTo>
                  <a:pt x="518764" y="1024827"/>
                </a:lnTo>
                <a:lnTo>
                  <a:pt x="524474" y="1018165"/>
                </a:lnTo>
                <a:lnTo>
                  <a:pt x="529867" y="1011504"/>
                </a:lnTo>
                <a:lnTo>
                  <a:pt x="535577" y="1005477"/>
                </a:lnTo>
                <a:lnTo>
                  <a:pt x="541604" y="999767"/>
                </a:lnTo>
                <a:lnTo>
                  <a:pt x="548265" y="994057"/>
                </a:lnTo>
                <a:lnTo>
                  <a:pt x="554609" y="988982"/>
                </a:lnTo>
                <a:lnTo>
                  <a:pt x="561271" y="984224"/>
                </a:lnTo>
                <a:lnTo>
                  <a:pt x="568250" y="979465"/>
                </a:lnTo>
                <a:lnTo>
                  <a:pt x="575863" y="975342"/>
                </a:lnTo>
                <a:lnTo>
                  <a:pt x="583476" y="971218"/>
                </a:lnTo>
                <a:lnTo>
                  <a:pt x="591406" y="967728"/>
                </a:lnTo>
                <a:lnTo>
                  <a:pt x="599336" y="964556"/>
                </a:lnTo>
                <a:lnTo>
                  <a:pt x="607267" y="962019"/>
                </a:lnTo>
                <a:lnTo>
                  <a:pt x="615514" y="959481"/>
                </a:lnTo>
                <a:lnTo>
                  <a:pt x="624079" y="957578"/>
                </a:lnTo>
                <a:lnTo>
                  <a:pt x="632644" y="955992"/>
                </a:lnTo>
                <a:lnTo>
                  <a:pt x="641526" y="955040"/>
                </a:lnTo>
                <a:lnTo>
                  <a:pt x="650725" y="954088"/>
                </a:lnTo>
                <a:close/>
                <a:moveTo>
                  <a:pt x="166387" y="954088"/>
                </a:moveTo>
                <a:lnTo>
                  <a:pt x="175261" y="954088"/>
                </a:lnTo>
                <a:lnTo>
                  <a:pt x="184768" y="954088"/>
                </a:lnTo>
                <a:lnTo>
                  <a:pt x="193325" y="955040"/>
                </a:lnTo>
                <a:lnTo>
                  <a:pt x="202199" y="955992"/>
                </a:lnTo>
                <a:lnTo>
                  <a:pt x="210756" y="957578"/>
                </a:lnTo>
                <a:lnTo>
                  <a:pt x="219313" y="959481"/>
                </a:lnTo>
                <a:lnTo>
                  <a:pt x="227553" y="962019"/>
                </a:lnTo>
                <a:lnTo>
                  <a:pt x="235794" y="964556"/>
                </a:lnTo>
                <a:lnTo>
                  <a:pt x="243717" y="967728"/>
                </a:lnTo>
                <a:lnTo>
                  <a:pt x="251640" y="971218"/>
                </a:lnTo>
                <a:lnTo>
                  <a:pt x="258929" y="975342"/>
                </a:lnTo>
                <a:lnTo>
                  <a:pt x="266535" y="979465"/>
                </a:lnTo>
                <a:lnTo>
                  <a:pt x="273508" y="984224"/>
                </a:lnTo>
                <a:lnTo>
                  <a:pt x="280480" y="988982"/>
                </a:lnTo>
                <a:lnTo>
                  <a:pt x="287136" y="994057"/>
                </a:lnTo>
                <a:lnTo>
                  <a:pt x="293157" y="999767"/>
                </a:lnTo>
                <a:lnTo>
                  <a:pt x="299496" y="1005477"/>
                </a:lnTo>
                <a:lnTo>
                  <a:pt x="305517" y="1011504"/>
                </a:lnTo>
                <a:lnTo>
                  <a:pt x="310905" y="1018165"/>
                </a:lnTo>
                <a:lnTo>
                  <a:pt x="315976" y="1024827"/>
                </a:lnTo>
                <a:lnTo>
                  <a:pt x="321047" y="1031488"/>
                </a:lnTo>
                <a:lnTo>
                  <a:pt x="325167" y="1038467"/>
                </a:lnTo>
                <a:lnTo>
                  <a:pt x="329604" y="1045763"/>
                </a:lnTo>
                <a:lnTo>
                  <a:pt x="333407" y="1053693"/>
                </a:lnTo>
                <a:lnTo>
                  <a:pt x="336893" y="1061306"/>
                </a:lnTo>
                <a:lnTo>
                  <a:pt x="340063" y="1069237"/>
                </a:lnTo>
                <a:lnTo>
                  <a:pt x="342598" y="1077484"/>
                </a:lnTo>
                <a:lnTo>
                  <a:pt x="345133" y="1085415"/>
                </a:lnTo>
                <a:lnTo>
                  <a:pt x="347035" y="1093979"/>
                </a:lnTo>
                <a:lnTo>
                  <a:pt x="348619" y="1102544"/>
                </a:lnTo>
                <a:lnTo>
                  <a:pt x="349887" y="1111743"/>
                </a:lnTo>
                <a:lnTo>
                  <a:pt x="350521" y="1120625"/>
                </a:lnTo>
                <a:lnTo>
                  <a:pt x="350838" y="1129507"/>
                </a:lnTo>
                <a:lnTo>
                  <a:pt x="350521" y="1138389"/>
                </a:lnTo>
                <a:lnTo>
                  <a:pt x="349887" y="1147588"/>
                </a:lnTo>
                <a:lnTo>
                  <a:pt x="348619" y="1156153"/>
                </a:lnTo>
                <a:lnTo>
                  <a:pt x="347035" y="1164718"/>
                </a:lnTo>
                <a:lnTo>
                  <a:pt x="345133" y="1173283"/>
                </a:lnTo>
                <a:lnTo>
                  <a:pt x="342598" y="1181847"/>
                </a:lnTo>
                <a:lnTo>
                  <a:pt x="340063" y="1189461"/>
                </a:lnTo>
                <a:lnTo>
                  <a:pt x="336893" y="1197708"/>
                </a:lnTo>
                <a:lnTo>
                  <a:pt x="333407" y="1205638"/>
                </a:lnTo>
                <a:lnTo>
                  <a:pt x="329604" y="1212934"/>
                </a:lnTo>
                <a:lnTo>
                  <a:pt x="325167" y="1220230"/>
                </a:lnTo>
                <a:lnTo>
                  <a:pt x="321047" y="1227526"/>
                </a:lnTo>
                <a:lnTo>
                  <a:pt x="315976" y="1234505"/>
                </a:lnTo>
                <a:lnTo>
                  <a:pt x="310905" y="1241166"/>
                </a:lnTo>
                <a:lnTo>
                  <a:pt x="305517" y="1247193"/>
                </a:lnTo>
                <a:lnTo>
                  <a:pt x="299496" y="1253538"/>
                </a:lnTo>
                <a:lnTo>
                  <a:pt x="293157" y="1259248"/>
                </a:lnTo>
                <a:lnTo>
                  <a:pt x="287136" y="1264957"/>
                </a:lnTo>
                <a:lnTo>
                  <a:pt x="280480" y="1270033"/>
                </a:lnTo>
                <a:lnTo>
                  <a:pt x="273508" y="1275108"/>
                </a:lnTo>
                <a:lnTo>
                  <a:pt x="266535" y="1279549"/>
                </a:lnTo>
                <a:lnTo>
                  <a:pt x="258929" y="1283673"/>
                </a:lnTo>
                <a:lnTo>
                  <a:pt x="251640" y="1287479"/>
                </a:lnTo>
                <a:lnTo>
                  <a:pt x="243717" y="1290969"/>
                </a:lnTo>
                <a:lnTo>
                  <a:pt x="235794" y="1294141"/>
                </a:lnTo>
                <a:lnTo>
                  <a:pt x="227553" y="1297313"/>
                </a:lnTo>
                <a:lnTo>
                  <a:pt x="219313" y="1299534"/>
                </a:lnTo>
                <a:lnTo>
                  <a:pt x="210756" y="1301437"/>
                </a:lnTo>
                <a:lnTo>
                  <a:pt x="202199" y="1303023"/>
                </a:lnTo>
                <a:lnTo>
                  <a:pt x="193325" y="1303657"/>
                </a:lnTo>
                <a:lnTo>
                  <a:pt x="184768" y="1304609"/>
                </a:lnTo>
                <a:lnTo>
                  <a:pt x="175261" y="1304926"/>
                </a:lnTo>
                <a:lnTo>
                  <a:pt x="166387" y="1304609"/>
                </a:lnTo>
                <a:lnTo>
                  <a:pt x="157513" y="1303657"/>
                </a:lnTo>
                <a:lnTo>
                  <a:pt x="148956" y="1303023"/>
                </a:lnTo>
                <a:lnTo>
                  <a:pt x="140082" y="1301437"/>
                </a:lnTo>
                <a:lnTo>
                  <a:pt x="131525" y="1299534"/>
                </a:lnTo>
                <a:lnTo>
                  <a:pt x="123601" y="1297313"/>
                </a:lnTo>
                <a:lnTo>
                  <a:pt x="115361" y="1294141"/>
                </a:lnTo>
                <a:lnTo>
                  <a:pt x="107121" y="1290969"/>
                </a:lnTo>
                <a:lnTo>
                  <a:pt x="99198" y="1287479"/>
                </a:lnTo>
                <a:lnTo>
                  <a:pt x="91909" y="1283673"/>
                </a:lnTo>
                <a:lnTo>
                  <a:pt x="84619" y="1279549"/>
                </a:lnTo>
                <a:lnTo>
                  <a:pt x="77647" y="1275108"/>
                </a:lnTo>
                <a:lnTo>
                  <a:pt x="70675" y="1270033"/>
                </a:lnTo>
                <a:lnTo>
                  <a:pt x="64019" y="1264957"/>
                </a:lnTo>
                <a:lnTo>
                  <a:pt x="57681" y="1259248"/>
                </a:lnTo>
                <a:lnTo>
                  <a:pt x="51342" y="1253538"/>
                </a:lnTo>
                <a:lnTo>
                  <a:pt x="45637" y="1247193"/>
                </a:lnTo>
                <a:lnTo>
                  <a:pt x="40250" y="1241166"/>
                </a:lnTo>
                <a:lnTo>
                  <a:pt x="35179" y="1234505"/>
                </a:lnTo>
                <a:lnTo>
                  <a:pt x="30108" y="1227526"/>
                </a:lnTo>
                <a:lnTo>
                  <a:pt x="25671" y="1220230"/>
                </a:lnTo>
                <a:lnTo>
                  <a:pt x="21551" y="1212934"/>
                </a:lnTo>
                <a:lnTo>
                  <a:pt x="17431" y="1205638"/>
                </a:lnTo>
                <a:lnTo>
                  <a:pt x="13945" y="1197708"/>
                </a:lnTo>
                <a:lnTo>
                  <a:pt x="11092" y="1189461"/>
                </a:lnTo>
                <a:lnTo>
                  <a:pt x="8240" y="1181847"/>
                </a:lnTo>
                <a:lnTo>
                  <a:pt x="6022" y="1173283"/>
                </a:lnTo>
                <a:lnTo>
                  <a:pt x="3803" y="1164718"/>
                </a:lnTo>
                <a:lnTo>
                  <a:pt x="2218" y="1156153"/>
                </a:lnTo>
                <a:lnTo>
                  <a:pt x="1268" y="1147588"/>
                </a:lnTo>
                <a:lnTo>
                  <a:pt x="317" y="1138389"/>
                </a:lnTo>
                <a:lnTo>
                  <a:pt x="0" y="1129507"/>
                </a:lnTo>
                <a:lnTo>
                  <a:pt x="317" y="1120625"/>
                </a:lnTo>
                <a:lnTo>
                  <a:pt x="1268" y="1111743"/>
                </a:lnTo>
                <a:lnTo>
                  <a:pt x="2218" y="1102544"/>
                </a:lnTo>
                <a:lnTo>
                  <a:pt x="3803" y="1093979"/>
                </a:lnTo>
                <a:lnTo>
                  <a:pt x="6022" y="1085415"/>
                </a:lnTo>
                <a:lnTo>
                  <a:pt x="8240" y="1077484"/>
                </a:lnTo>
                <a:lnTo>
                  <a:pt x="11092" y="1069237"/>
                </a:lnTo>
                <a:lnTo>
                  <a:pt x="13945" y="1061306"/>
                </a:lnTo>
                <a:lnTo>
                  <a:pt x="17431" y="1053693"/>
                </a:lnTo>
                <a:lnTo>
                  <a:pt x="21551" y="1045763"/>
                </a:lnTo>
                <a:lnTo>
                  <a:pt x="25671" y="1038467"/>
                </a:lnTo>
                <a:lnTo>
                  <a:pt x="30108" y="1031488"/>
                </a:lnTo>
                <a:lnTo>
                  <a:pt x="35179" y="1024827"/>
                </a:lnTo>
                <a:lnTo>
                  <a:pt x="40250" y="1018165"/>
                </a:lnTo>
                <a:lnTo>
                  <a:pt x="45637" y="1011504"/>
                </a:lnTo>
                <a:lnTo>
                  <a:pt x="51342" y="1005477"/>
                </a:lnTo>
                <a:lnTo>
                  <a:pt x="57681" y="999767"/>
                </a:lnTo>
                <a:lnTo>
                  <a:pt x="64019" y="994057"/>
                </a:lnTo>
                <a:lnTo>
                  <a:pt x="70675" y="988982"/>
                </a:lnTo>
                <a:lnTo>
                  <a:pt x="77647" y="984224"/>
                </a:lnTo>
                <a:lnTo>
                  <a:pt x="84619" y="979465"/>
                </a:lnTo>
                <a:lnTo>
                  <a:pt x="91909" y="975342"/>
                </a:lnTo>
                <a:lnTo>
                  <a:pt x="99198" y="971218"/>
                </a:lnTo>
                <a:lnTo>
                  <a:pt x="107121" y="967728"/>
                </a:lnTo>
                <a:lnTo>
                  <a:pt x="115361" y="964556"/>
                </a:lnTo>
                <a:lnTo>
                  <a:pt x="123601" y="962019"/>
                </a:lnTo>
                <a:lnTo>
                  <a:pt x="131525" y="959481"/>
                </a:lnTo>
                <a:lnTo>
                  <a:pt x="140082" y="957578"/>
                </a:lnTo>
                <a:lnTo>
                  <a:pt x="148956" y="955992"/>
                </a:lnTo>
                <a:lnTo>
                  <a:pt x="157513" y="955040"/>
                </a:lnTo>
                <a:lnTo>
                  <a:pt x="166387" y="954088"/>
                </a:lnTo>
                <a:close/>
                <a:moveTo>
                  <a:pt x="3078957" y="476250"/>
                </a:moveTo>
                <a:lnTo>
                  <a:pt x="3087839" y="476887"/>
                </a:lnTo>
                <a:lnTo>
                  <a:pt x="3097038" y="477525"/>
                </a:lnTo>
                <a:lnTo>
                  <a:pt x="3105603" y="478481"/>
                </a:lnTo>
                <a:lnTo>
                  <a:pt x="3114485" y="479755"/>
                </a:lnTo>
                <a:lnTo>
                  <a:pt x="3122732" y="481986"/>
                </a:lnTo>
                <a:lnTo>
                  <a:pt x="3131297" y="484535"/>
                </a:lnTo>
                <a:lnTo>
                  <a:pt x="3139545" y="487403"/>
                </a:lnTo>
                <a:lnTo>
                  <a:pt x="3147158" y="490589"/>
                </a:lnTo>
                <a:lnTo>
                  <a:pt x="3155088" y="494094"/>
                </a:lnTo>
                <a:lnTo>
                  <a:pt x="3162384" y="497918"/>
                </a:lnTo>
                <a:lnTo>
                  <a:pt x="3169680" y="501742"/>
                </a:lnTo>
                <a:lnTo>
                  <a:pt x="3177293" y="506522"/>
                </a:lnTo>
                <a:lnTo>
                  <a:pt x="3183955" y="511620"/>
                </a:lnTo>
                <a:lnTo>
                  <a:pt x="3190299" y="516718"/>
                </a:lnTo>
                <a:lnTo>
                  <a:pt x="3196960" y="522135"/>
                </a:lnTo>
                <a:lnTo>
                  <a:pt x="3202987" y="528190"/>
                </a:lnTo>
                <a:lnTo>
                  <a:pt x="3208697" y="534244"/>
                </a:lnTo>
                <a:lnTo>
                  <a:pt x="3214090" y="540617"/>
                </a:lnTo>
                <a:lnTo>
                  <a:pt x="3219800" y="547309"/>
                </a:lnTo>
                <a:lnTo>
                  <a:pt x="3224241" y="554319"/>
                </a:lnTo>
                <a:lnTo>
                  <a:pt x="3228999" y="561329"/>
                </a:lnTo>
                <a:lnTo>
                  <a:pt x="3233440" y="568658"/>
                </a:lnTo>
                <a:lnTo>
                  <a:pt x="3237246" y="576306"/>
                </a:lnTo>
                <a:lnTo>
                  <a:pt x="3240736" y="583953"/>
                </a:lnTo>
                <a:lnTo>
                  <a:pt x="3243908" y="592238"/>
                </a:lnTo>
                <a:lnTo>
                  <a:pt x="3246446" y="600523"/>
                </a:lnTo>
                <a:lnTo>
                  <a:pt x="3248983" y="608808"/>
                </a:lnTo>
                <a:lnTo>
                  <a:pt x="3250887" y="617411"/>
                </a:lnTo>
                <a:lnTo>
                  <a:pt x="3252473" y="626015"/>
                </a:lnTo>
                <a:lnTo>
                  <a:pt x="3253742" y="634618"/>
                </a:lnTo>
                <a:lnTo>
                  <a:pt x="3254059" y="643541"/>
                </a:lnTo>
                <a:lnTo>
                  <a:pt x="3254376" y="652463"/>
                </a:lnTo>
                <a:lnTo>
                  <a:pt x="3254059" y="661704"/>
                </a:lnTo>
                <a:lnTo>
                  <a:pt x="3253742" y="670626"/>
                </a:lnTo>
                <a:lnTo>
                  <a:pt x="3252473" y="679548"/>
                </a:lnTo>
                <a:lnTo>
                  <a:pt x="3250887" y="688151"/>
                </a:lnTo>
                <a:lnTo>
                  <a:pt x="3248983" y="696755"/>
                </a:lnTo>
                <a:lnTo>
                  <a:pt x="3246446" y="705040"/>
                </a:lnTo>
                <a:lnTo>
                  <a:pt x="3243908" y="713325"/>
                </a:lnTo>
                <a:lnTo>
                  <a:pt x="3240736" y="721609"/>
                </a:lnTo>
                <a:lnTo>
                  <a:pt x="3237246" y="728938"/>
                </a:lnTo>
                <a:lnTo>
                  <a:pt x="3233440" y="736905"/>
                </a:lnTo>
                <a:lnTo>
                  <a:pt x="3228999" y="744233"/>
                </a:lnTo>
                <a:lnTo>
                  <a:pt x="3224241" y="751244"/>
                </a:lnTo>
                <a:lnTo>
                  <a:pt x="3219800" y="758254"/>
                </a:lnTo>
                <a:lnTo>
                  <a:pt x="3214090" y="764946"/>
                </a:lnTo>
                <a:lnTo>
                  <a:pt x="3208697" y="771319"/>
                </a:lnTo>
                <a:lnTo>
                  <a:pt x="3202987" y="777373"/>
                </a:lnTo>
                <a:lnTo>
                  <a:pt x="3196960" y="783109"/>
                </a:lnTo>
                <a:lnTo>
                  <a:pt x="3190299" y="788844"/>
                </a:lnTo>
                <a:lnTo>
                  <a:pt x="3183955" y="793943"/>
                </a:lnTo>
                <a:lnTo>
                  <a:pt x="3177293" y="799041"/>
                </a:lnTo>
                <a:lnTo>
                  <a:pt x="3169680" y="803183"/>
                </a:lnTo>
                <a:lnTo>
                  <a:pt x="3162384" y="807644"/>
                </a:lnTo>
                <a:lnTo>
                  <a:pt x="3155088" y="811468"/>
                </a:lnTo>
                <a:lnTo>
                  <a:pt x="3147158" y="814973"/>
                </a:lnTo>
                <a:lnTo>
                  <a:pt x="3139545" y="818160"/>
                </a:lnTo>
                <a:lnTo>
                  <a:pt x="3131297" y="821028"/>
                </a:lnTo>
                <a:lnTo>
                  <a:pt x="3122732" y="823258"/>
                </a:lnTo>
                <a:lnTo>
                  <a:pt x="3114485" y="825170"/>
                </a:lnTo>
                <a:lnTo>
                  <a:pt x="3105603" y="826763"/>
                </a:lnTo>
                <a:lnTo>
                  <a:pt x="3097038" y="828038"/>
                </a:lnTo>
                <a:lnTo>
                  <a:pt x="3087839" y="828675"/>
                </a:lnTo>
                <a:lnTo>
                  <a:pt x="3078957" y="828675"/>
                </a:lnTo>
                <a:lnTo>
                  <a:pt x="3070075" y="828675"/>
                </a:lnTo>
                <a:lnTo>
                  <a:pt x="3061193" y="828038"/>
                </a:lnTo>
                <a:lnTo>
                  <a:pt x="3051994" y="826763"/>
                </a:lnTo>
                <a:lnTo>
                  <a:pt x="3043429" y="825170"/>
                </a:lnTo>
                <a:lnTo>
                  <a:pt x="3034864" y="823258"/>
                </a:lnTo>
                <a:lnTo>
                  <a:pt x="3026617" y="821028"/>
                </a:lnTo>
                <a:lnTo>
                  <a:pt x="3018686" y="818160"/>
                </a:lnTo>
                <a:lnTo>
                  <a:pt x="3010756" y="814973"/>
                </a:lnTo>
                <a:lnTo>
                  <a:pt x="3002826" y="811468"/>
                </a:lnTo>
                <a:lnTo>
                  <a:pt x="2995213" y="807644"/>
                </a:lnTo>
                <a:lnTo>
                  <a:pt x="2988234" y="803183"/>
                </a:lnTo>
                <a:lnTo>
                  <a:pt x="2980621" y="799041"/>
                </a:lnTo>
                <a:lnTo>
                  <a:pt x="2973959" y="793943"/>
                </a:lnTo>
                <a:lnTo>
                  <a:pt x="2967615" y="788844"/>
                </a:lnTo>
                <a:lnTo>
                  <a:pt x="2960954" y="783109"/>
                </a:lnTo>
                <a:lnTo>
                  <a:pt x="2954927" y="777373"/>
                </a:lnTo>
                <a:lnTo>
                  <a:pt x="2949217" y="771319"/>
                </a:lnTo>
                <a:lnTo>
                  <a:pt x="2943824" y="764946"/>
                </a:lnTo>
                <a:lnTo>
                  <a:pt x="2938114" y="758254"/>
                </a:lnTo>
                <a:lnTo>
                  <a:pt x="2933673" y="751244"/>
                </a:lnTo>
                <a:lnTo>
                  <a:pt x="2928915" y="744233"/>
                </a:lnTo>
                <a:lnTo>
                  <a:pt x="2924474" y="736905"/>
                </a:lnTo>
                <a:lnTo>
                  <a:pt x="2920668" y="728938"/>
                </a:lnTo>
                <a:lnTo>
                  <a:pt x="2917178" y="721609"/>
                </a:lnTo>
                <a:lnTo>
                  <a:pt x="2914006" y="713325"/>
                </a:lnTo>
                <a:lnTo>
                  <a:pt x="2911468" y="705040"/>
                </a:lnTo>
                <a:lnTo>
                  <a:pt x="2908931" y="696755"/>
                </a:lnTo>
                <a:lnTo>
                  <a:pt x="2907027" y="688151"/>
                </a:lnTo>
                <a:lnTo>
                  <a:pt x="2905441" y="679548"/>
                </a:lnTo>
                <a:lnTo>
                  <a:pt x="2904490" y="670626"/>
                </a:lnTo>
                <a:lnTo>
                  <a:pt x="2903538" y="661704"/>
                </a:lnTo>
                <a:lnTo>
                  <a:pt x="2903538" y="652463"/>
                </a:lnTo>
                <a:lnTo>
                  <a:pt x="2903538" y="643541"/>
                </a:lnTo>
                <a:lnTo>
                  <a:pt x="2904490" y="634618"/>
                </a:lnTo>
                <a:lnTo>
                  <a:pt x="2905441" y="626015"/>
                </a:lnTo>
                <a:lnTo>
                  <a:pt x="2907027" y="617411"/>
                </a:lnTo>
                <a:lnTo>
                  <a:pt x="2908931" y="608808"/>
                </a:lnTo>
                <a:lnTo>
                  <a:pt x="2911468" y="600523"/>
                </a:lnTo>
                <a:lnTo>
                  <a:pt x="2914006" y="592238"/>
                </a:lnTo>
                <a:lnTo>
                  <a:pt x="2917178" y="583953"/>
                </a:lnTo>
                <a:lnTo>
                  <a:pt x="2920668" y="576306"/>
                </a:lnTo>
                <a:lnTo>
                  <a:pt x="2924474" y="568658"/>
                </a:lnTo>
                <a:lnTo>
                  <a:pt x="2928915" y="561329"/>
                </a:lnTo>
                <a:lnTo>
                  <a:pt x="2933673" y="554319"/>
                </a:lnTo>
                <a:lnTo>
                  <a:pt x="2938114" y="547309"/>
                </a:lnTo>
                <a:lnTo>
                  <a:pt x="2943824" y="540617"/>
                </a:lnTo>
                <a:lnTo>
                  <a:pt x="2949217" y="534244"/>
                </a:lnTo>
                <a:lnTo>
                  <a:pt x="2954927" y="528190"/>
                </a:lnTo>
                <a:lnTo>
                  <a:pt x="2960954" y="522135"/>
                </a:lnTo>
                <a:lnTo>
                  <a:pt x="2967615" y="516718"/>
                </a:lnTo>
                <a:lnTo>
                  <a:pt x="2973959" y="511620"/>
                </a:lnTo>
                <a:lnTo>
                  <a:pt x="2980621" y="506522"/>
                </a:lnTo>
                <a:lnTo>
                  <a:pt x="2988234" y="501742"/>
                </a:lnTo>
                <a:lnTo>
                  <a:pt x="2995213" y="497918"/>
                </a:lnTo>
                <a:lnTo>
                  <a:pt x="3002826" y="494094"/>
                </a:lnTo>
                <a:lnTo>
                  <a:pt x="3010756" y="490589"/>
                </a:lnTo>
                <a:lnTo>
                  <a:pt x="3018686" y="487403"/>
                </a:lnTo>
                <a:lnTo>
                  <a:pt x="3026617" y="484535"/>
                </a:lnTo>
                <a:lnTo>
                  <a:pt x="3034864" y="481986"/>
                </a:lnTo>
                <a:lnTo>
                  <a:pt x="3043429" y="479755"/>
                </a:lnTo>
                <a:lnTo>
                  <a:pt x="3051994" y="478481"/>
                </a:lnTo>
                <a:lnTo>
                  <a:pt x="3061193" y="477525"/>
                </a:lnTo>
                <a:lnTo>
                  <a:pt x="3070075" y="476887"/>
                </a:lnTo>
                <a:lnTo>
                  <a:pt x="3078957" y="476250"/>
                </a:lnTo>
                <a:close/>
                <a:moveTo>
                  <a:pt x="2594927" y="476250"/>
                </a:moveTo>
                <a:lnTo>
                  <a:pt x="2604118" y="476887"/>
                </a:lnTo>
                <a:lnTo>
                  <a:pt x="2612992" y="477525"/>
                </a:lnTo>
                <a:lnTo>
                  <a:pt x="2621549" y="478481"/>
                </a:lnTo>
                <a:lnTo>
                  <a:pt x="2630106" y="479755"/>
                </a:lnTo>
                <a:lnTo>
                  <a:pt x="2638663" y="481986"/>
                </a:lnTo>
                <a:lnTo>
                  <a:pt x="2646903" y="484535"/>
                </a:lnTo>
                <a:lnTo>
                  <a:pt x="2655144" y="487403"/>
                </a:lnTo>
                <a:lnTo>
                  <a:pt x="2663067" y="490589"/>
                </a:lnTo>
                <a:lnTo>
                  <a:pt x="2670990" y="494094"/>
                </a:lnTo>
                <a:lnTo>
                  <a:pt x="2678279" y="497918"/>
                </a:lnTo>
                <a:lnTo>
                  <a:pt x="2685885" y="501742"/>
                </a:lnTo>
                <a:lnTo>
                  <a:pt x="2692858" y="506522"/>
                </a:lnTo>
                <a:lnTo>
                  <a:pt x="2699830" y="511620"/>
                </a:lnTo>
                <a:lnTo>
                  <a:pt x="2706486" y="516718"/>
                </a:lnTo>
                <a:lnTo>
                  <a:pt x="2712507" y="522135"/>
                </a:lnTo>
                <a:lnTo>
                  <a:pt x="2718846" y="528190"/>
                </a:lnTo>
                <a:lnTo>
                  <a:pt x="2724867" y="534244"/>
                </a:lnTo>
                <a:lnTo>
                  <a:pt x="2730255" y="540617"/>
                </a:lnTo>
                <a:lnTo>
                  <a:pt x="2735326" y="547309"/>
                </a:lnTo>
                <a:lnTo>
                  <a:pt x="2740397" y="554319"/>
                </a:lnTo>
                <a:lnTo>
                  <a:pt x="2744517" y="561329"/>
                </a:lnTo>
                <a:lnTo>
                  <a:pt x="2748954" y="568658"/>
                </a:lnTo>
                <a:lnTo>
                  <a:pt x="2752757" y="576306"/>
                </a:lnTo>
                <a:lnTo>
                  <a:pt x="2756243" y="583953"/>
                </a:lnTo>
                <a:lnTo>
                  <a:pt x="2759413" y="592238"/>
                </a:lnTo>
                <a:lnTo>
                  <a:pt x="2761948" y="600523"/>
                </a:lnTo>
                <a:lnTo>
                  <a:pt x="2764483" y="608808"/>
                </a:lnTo>
                <a:lnTo>
                  <a:pt x="2766385" y="617411"/>
                </a:lnTo>
                <a:lnTo>
                  <a:pt x="2767969" y="626015"/>
                </a:lnTo>
                <a:lnTo>
                  <a:pt x="2769237" y="634618"/>
                </a:lnTo>
                <a:lnTo>
                  <a:pt x="2769871" y="643541"/>
                </a:lnTo>
                <a:lnTo>
                  <a:pt x="2770188" y="652463"/>
                </a:lnTo>
                <a:lnTo>
                  <a:pt x="2769871" y="661704"/>
                </a:lnTo>
                <a:lnTo>
                  <a:pt x="2769237" y="670626"/>
                </a:lnTo>
                <a:lnTo>
                  <a:pt x="2767969" y="679548"/>
                </a:lnTo>
                <a:lnTo>
                  <a:pt x="2766385" y="688151"/>
                </a:lnTo>
                <a:lnTo>
                  <a:pt x="2764483" y="696755"/>
                </a:lnTo>
                <a:lnTo>
                  <a:pt x="2761948" y="705040"/>
                </a:lnTo>
                <a:lnTo>
                  <a:pt x="2759413" y="713325"/>
                </a:lnTo>
                <a:lnTo>
                  <a:pt x="2756243" y="721609"/>
                </a:lnTo>
                <a:lnTo>
                  <a:pt x="2752757" y="728938"/>
                </a:lnTo>
                <a:lnTo>
                  <a:pt x="2748954" y="736905"/>
                </a:lnTo>
                <a:lnTo>
                  <a:pt x="2744517" y="744233"/>
                </a:lnTo>
                <a:lnTo>
                  <a:pt x="2740397" y="751244"/>
                </a:lnTo>
                <a:lnTo>
                  <a:pt x="2735326" y="758254"/>
                </a:lnTo>
                <a:lnTo>
                  <a:pt x="2730255" y="764946"/>
                </a:lnTo>
                <a:lnTo>
                  <a:pt x="2724867" y="771319"/>
                </a:lnTo>
                <a:lnTo>
                  <a:pt x="2718846" y="777373"/>
                </a:lnTo>
                <a:lnTo>
                  <a:pt x="2712507" y="783109"/>
                </a:lnTo>
                <a:lnTo>
                  <a:pt x="2706486" y="788844"/>
                </a:lnTo>
                <a:lnTo>
                  <a:pt x="2699830" y="793943"/>
                </a:lnTo>
                <a:lnTo>
                  <a:pt x="2692858" y="799041"/>
                </a:lnTo>
                <a:lnTo>
                  <a:pt x="2685885" y="803183"/>
                </a:lnTo>
                <a:lnTo>
                  <a:pt x="2678279" y="807644"/>
                </a:lnTo>
                <a:lnTo>
                  <a:pt x="2670990" y="811468"/>
                </a:lnTo>
                <a:lnTo>
                  <a:pt x="2663067" y="814973"/>
                </a:lnTo>
                <a:lnTo>
                  <a:pt x="2655144" y="818160"/>
                </a:lnTo>
                <a:lnTo>
                  <a:pt x="2646903" y="821028"/>
                </a:lnTo>
                <a:lnTo>
                  <a:pt x="2638663" y="823258"/>
                </a:lnTo>
                <a:lnTo>
                  <a:pt x="2630106" y="825170"/>
                </a:lnTo>
                <a:lnTo>
                  <a:pt x="2621549" y="826763"/>
                </a:lnTo>
                <a:lnTo>
                  <a:pt x="2612992" y="828038"/>
                </a:lnTo>
                <a:lnTo>
                  <a:pt x="2604118" y="828675"/>
                </a:lnTo>
                <a:lnTo>
                  <a:pt x="2594927" y="828675"/>
                </a:lnTo>
                <a:lnTo>
                  <a:pt x="2585737" y="828675"/>
                </a:lnTo>
                <a:lnTo>
                  <a:pt x="2577180" y="828038"/>
                </a:lnTo>
                <a:lnTo>
                  <a:pt x="2568306" y="826763"/>
                </a:lnTo>
                <a:lnTo>
                  <a:pt x="2559749" y="825170"/>
                </a:lnTo>
                <a:lnTo>
                  <a:pt x="2550875" y="823258"/>
                </a:lnTo>
                <a:lnTo>
                  <a:pt x="2542951" y="821028"/>
                </a:lnTo>
                <a:lnTo>
                  <a:pt x="2534711" y="818160"/>
                </a:lnTo>
                <a:lnTo>
                  <a:pt x="2526471" y="814973"/>
                </a:lnTo>
                <a:lnTo>
                  <a:pt x="2518548" y="811468"/>
                </a:lnTo>
                <a:lnTo>
                  <a:pt x="2511259" y="807644"/>
                </a:lnTo>
                <a:lnTo>
                  <a:pt x="2503969" y="803183"/>
                </a:lnTo>
                <a:lnTo>
                  <a:pt x="2496997" y="799041"/>
                </a:lnTo>
                <a:lnTo>
                  <a:pt x="2490025" y="793943"/>
                </a:lnTo>
                <a:lnTo>
                  <a:pt x="2483369" y="788844"/>
                </a:lnTo>
                <a:lnTo>
                  <a:pt x="2477031" y="783109"/>
                </a:lnTo>
                <a:lnTo>
                  <a:pt x="2470692" y="777373"/>
                </a:lnTo>
                <a:lnTo>
                  <a:pt x="2464987" y="771319"/>
                </a:lnTo>
                <a:lnTo>
                  <a:pt x="2459600" y="764946"/>
                </a:lnTo>
                <a:lnTo>
                  <a:pt x="2454529" y="758254"/>
                </a:lnTo>
                <a:lnTo>
                  <a:pt x="2449458" y="751244"/>
                </a:lnTo>
                <a:lnTo>
                  <a:pt x="2445021" y="744233"/>
                </a:lnTo>
                <a:lnTo>
                  <a:pt x="2440901" y="736905"/>
                </a:lnTo>
                <a:lnTo>
                  <a:pt x="2436781" y="728938"/>
                </a:lnTo>
                <a:lnTo>
                  <a:pt x="2433295" y="721609"/>
                </a:lnTo>
                <a:lnTo>
                  <a:pt x="2430442" y="713325"/>
                </a:lnTo>
                <a:lnTo>
                  <a:pt x="2427590" y="705040"/>
                </a:lnTo>
                <a:lnTo>
                  <a:pt x="2425372" y="696755"/>
                </a:lnTo>
                <a:lnTo>
                  <a:pt x="2423153" y="688151"/>
                </a:lnTo>
                <a:lnTo>
                  <a:pt x="2421885" y="679548"/>
                </a:lnTo>
                <a:lnTo>
                  <a:pt x="2420618" y="670626"/>
                </a:lnTo>
                <a:lnTo>
                  <a:pt x="2419667" y="661704"/>
                </a:lnTo>
                <a:lnTo>
                  <a:pt x="2419350" y="652463"/>
                </a:lnTo>
                <a:lnTo>
                  <a:pt x="2419667" y="643541"/>
                </a:lnTo>
                <a:lnTo>
                  <a:pt x="2420618" y="634618"/>
                </a:lnTo>
                <a:lnTo>
                  <a:pt x="2421885" y="626015"/>
                </a:lnTo>
                <a:lnTo>
                  <a:pt x="2423153" y="617411"/>
                </a:lnTo>
                <a:lnTo>
                  <a:pt x="2425372" y="608808"/>
                </a:lnTo>
                <a:lnTo>
                  <a:pt x="2427590" y="600523"/>
                </a:lnTo>
                <a:lnTo>
                  <a:pt x="2430442" y="592238"/>
                </a:lnTo>
                <a:lnTo>
                  <a:pt x="2433295" y="583953"/>
                </a:lnTo>
                <a:lnTo>
                  <a:pt x="2436781" y="576306"/>
                </a:lnTo>
                <a:lnTo>
                  <a:pt x="2440901" y="568658"/>
                </a:lnTo>
                <a:lnTo>
                  <a:pt x="2445021" y="561329"/>
                </a:lnTo>
                <a:lnTo>
                  <a:pt x="2449458" y="554319"/>
                </a:lnTo>
                <a:lnTo>
                  <a:pt x="2454529" y="547309"/>
                </a:lnTo>
                <a:lnTo>
                  <a:pt x="2459600" y="540617"/>
                </a:lnTo>
                <a:lnTo>
                  <a:pt x="2464987" y="534244"/>
                </a:lnTo>
                <a:lnTo>
                  <a:pt x="2470692" y="528190"/>
                </a:lnTo>
                <a:lnTo>
                  <a:pt x="2477031" y="522135"/>
                </a:lnTo>
                <a:lnTo>
                  <a:pt x="2483369" y="516718"/>
                </a:lnTo>
                <a:lnTo>
                  <a:pt x="2490025" y="511620"/>
                </a:lnTo>
                <a:lnTo>
                  <a:pt x="2496997" y="506522"/>
                </a:lnTo>
                <a:lnTo>
                  <a:pt x="2503969" y="501742"/>
                </a:lnTo>
                <a:lnTo>
                  <a:pt x="2511259" y="497918"/>
                </a:lnTo>
                <a:lnTo>
                  <a:pt x="2518548" y="494094"/>
                </a:lnTo>
                <a:lnTo>
                  <a:pt x="2526471" y="490589"/>
                </a:lnTo>
                <a:lnTo>
                  <a:pt x="2534711" y="487403"/>
                </a:lnTo>
                <a:lnTo>
                  <a:pt x="2542951" y="484535"/>
                </a:lnTo>
                <a:lnTo>
                  <a:pt x="2550875" y="481986"/>
                </a:lnTo>
                <a:lnTo>
                  <a:pt x="2559749" y="479755"/>
                </a:lnTo>
                <a:lnTo>
                  <a:pt x="2568306" y="478481"/>
                </a:lnTo>
                <a:lnTo>
                  <a:pt x="2577180" y="477525"/>
                </a:lnTo>
                <a:lnTo>
                  <a:pt x="2585737" y="476887"/>
                </a:lnTo>
                <a:lnTo>
                  <a:pt x="2594927" y="476250"/>
                </a:lnTo>
                <a:close/>
                <a:moveTo>
                  <a:pt x="2110582" y="476250"/>
                </a:moveTo>
                <a:lnTo>
                  <a:pt x="2119781" y="476887"/>
                </a:lnTo>
                <a:lnTo>
                  <a:pt x="2128663" y="477525"/>
                </a:lnTo>
                <a:lnTo>
                  <a:pt x="2137545" y="478481"/>
                </a:lnTo>
                <a:lnTo>
                  <a:pt x="2146110" y="479755"/>
                </a:lnTo>
                <a:lnTo>
                  <a:pt x="2154675" y="481986"/>
                </a:lnTo>
                <a:lnTo>
                  <a:pt x="2162922" y="484535"/>
                </a:lnTo>
                <a:lnTo>
                  <a:pt x="2171170" y="487403"/>
                </a:lnTo>
                <a:lnTo>
                  <a:pt x="2178783" y="490589"/>
                </a:lnTo>
                <a:lnTo>
                  <a:pt x="2186713" y="494094"/>
                </a:lnTo>
                <a:lnTo>
                  <a:pt x="2194644" y="497918"/>
                </a:lnTo>
                <a:lnTo>
                  <a:pt x="2201939" y="501742"/>
                </a:lnTo>
                <a:lnTo>
                  <a:pt x="2208918" y="506522"/>
                </a:lnTo>
                <a:lnTo>
                  <a:pt x="2215580" y="511620"/>
                </a:lnTo>
                <a:lnTo>
                  <a:pt x="2222241" y="516718"/>
                </a:lnTo>
                <a:lnTo>
                  <a:pt x="2228903" y="522135"/>
                </a:lnTo>
                <a:lnTo>
                  <a:pt x="2234612" y="528190"/>
                </a:lnTo>
                <a:lnTo>
                  <a:pt x="2240639" y="534244"/>
                </a:lnTo>
                <a:lnTo>
                  <a:pt x="2246032" y="540617"/>
                </a:lnTo>
                <a:lnTo>
                  <a:pt x="2251425" y="547309"/>
                </a:lnTo>
                <a:lnTo>
                  <a:pt x="2256183" y="554319"/>
                </a:lnTo>
                <a:lnTo>
                  <a:pt x="2260624" y="561329"/>
                </a:lnTo>
                <a:lnTo>
                  <a:pt x="2265065" y="568658"/>
                </a:lnTo>
                <a:lnTo>
                  <a:pt x="2268871" y="576306"/>
                </a:lnTo>
                <a:lnTo>
                  <a:pt x="2272361" y="583953"/>
                </a:lnTo>
                <a:lnTo>
                  <a:pt x="2275533" y="592238"/>
                </a:lnTo>
                <a:lnTo>
                  <a:pt x="2278388" y="600523"/>
                </a:lnTo>
                <a:lnTo>
                  <a:pt x="2280608" y="608808"/>
                </a:lnTo>
                <a:lnTo>
                  <a:pt x="2282512" y="617411"/>
                </a:lnTo>
                <a:lnTo>
                  <a:pt x="2284098" y="626015"/>
                </a:lnTo>
                <a:lnTo>
                  <a:pt x="2285367" y="634618"/>
                </a:lnTo>
                <a:lnTo>
                  <a:pt x="2286001" y="643541"/>
                </a:lnTo>
                <a:lnTo>
                  <a:pt x="2286001" y="652463"/>
                </a:lnTo>
                <a:lnTo>
                  <a:pt x="2286001" y="661704"/>
                </a:lnTo>
                <a:lnTo>
                  <a:pt x="2285367" y="670626"/>
                </a:lnTo>
                <a:lnTo>
                  <a:pt x="2284098" y="679548"/>
                </a:lnTo>
                <a:lnTo>
                  <a:pt x="2282512" y="688151"/>
                </a:lnTo>
                <a:lnTo>
                  <a:pt x="2280608" y="696755"/>
                </a:lnTo>
                <a:lnTo>
                  <a:pt x="2278388" y="705040"/>
                </a:lnTo>
                <a:lnTo>
                  <a:pt x="2275533" y="713325"/>
                </a:lnTo>
                <a:lnTo>
                  <a:pt x="2272361" y="721609"/>
                </a:lnTo>
                <a:lnTo>
                  <a:pt x="2268871" y="728938"/>
                </a:lnTo>
                <a:lnTo>
                  <a:pt x="2265065" y="736905"/>
                </a:lnTo>
                <a:lnTo>
                  <a:pt x="2260624" y="744233"/>
                </a:lnTo>
                <a:lnTo>
                  <a:pt x="2256183" y="751244"/>
                </a:lnTo>
                <a:lnTo>
                  <a:pt x="2251425" y="758254"/>
                </a:lnTo>
                <a:lnTo>
                  <a:pt x="2246032" y="764946"/>
                </a:lnTo>
                <a:lnTo>
                  <a:pt x="2240639" y="771319"/>
                </a:lnTo>
                <a:lnTo>
                  <a:pt x="2234612" y="777373"/>
                </a:lnTo>
                <a:lnTo>
                  <a:pt x="2228903" y="783109"/>
                </a:lnTo>
                <a:lnTo>
                  <a:pt x="2222241" y="788844"/>
                </a:lnTo>
                <a:lnTo>
                  <a:pt x="2215580" y="793943"/>
                </a:lnTo>
                <a:lnTo>
                  <a:pt x="2208918" y="799041"/>
                </a:lnTo>
                <a:lnTo>
                  <a:pt x="2201939" y="803183"/>
                </a:lnTo>
                <a:lnTo>
                  <a:pt x="2194644" y="807644"/>
                </a:lnTo>
                <a:lnTo>
                  <a:pt x="2186713" y="811468"/>
                </a:lnTo>
                <a:lnTo>
                  <a:pt x="2178783" y="814973"/>
                </a:lnTo>
                <a:lnTo>
                  <a:pt x="2171170" y="818160"/>
                </a:lnTo>
                <a:lnTo>
                  <a:pt x="2162922" y="821028"/>
                </a:lnTo>
                <a:lnTo>
                  <a:pt x="2154675" y="823258"/>
                </a:lnTo>
                <a:lnTo>
                  <a:pt x="2146110" y="825170"/>
                </a:lnTo>
                <a:lnTo>
                  <a:pt x="2137545" y="826763"/>
                </a:lnTo>
                <a:lnTo>
                  <a:pt x="2128663" y="828038"/>
                </a:lnTo>
                <a:lnTo>
                  <a:pt x="2119781" y="828675"/>
                </a:lnTo>
                <a:lnTo>
                  <a:pt x="2110582" y="828675"/>
                </a:lnTo>
                <a:lnTo>
                  <a:pt x="2101700" y="828675"/>
                </a:lnTo>
                <a:lnTo>
                  <a:pt x="2092818" y="828038"/>
                </a:lnTo>
                <a:lnTo>
                  <a:pt x="2084253" y="826763"/>
                </a:lnTo>
                <a:lnTo>
                  <a:pt x="2075371" y="825170"/>
                </a:lnTo>
                <a:lnTo>
                  <a:pt x="2067124" y="823258"/>
                </a:lnTo>
                <a:lnTo>
                  <a:pt x="2058559" y="821028"/>
                </a:lnTo>
                <a:lnTo>
                  <a:pt x="2050311" y="818160"/>
                </a:lnTo>
                <a:lnTo>
                  <a:pt x="2042381" y="814973"/>
                </a:lnTo>
                <a:lnTo>
                  <a:pt x="2034768" y="811468"/>
                </a:lnTo>
                <a:lnTo>
                  <a:pt x="2027155" y="807644"/>
                </a:lnTo>
                <a:lnTo>
                  <a:pt x="2019859" y="803183"/>
                </a:lnTo>
                <a:lnTo>
                  <a:pt x="2012880" y="799041"/>
                </a:lnTo>
                <a:lnTo>
                  <a:pt x="2005902" y="793943"/>
                </a:lnTo>
                <a:lnTo>
                  <a:pt x="1999240" y="788844"/>
                </a:lnTo>
                <a:lnTo>
                  <a:pt x="1992896" y="783109"/>
                </a:lnTo>
                <a:lnTo>
                  <a:pt x="1986869" y="777373"/>
                </a:lnTo>
                <a:lnTo>
                  <a:pt x="1980842" y="771319"/>
                </a:lnTo>
                <a:lnTo>
                  <a:pt x="1975449" y="764946"/>
                </a:lnTo>
                <a:lnTo>
                  <a:pt x="1970374" y="758254"/>
                </a:lnTo>
                <a:lnTo>
                  <a:pt x="1965298" y="751244"/>
                </a:lnTo>
                <a:lnTo>
                  <a:pt x="1960540" y="744233"/>
                </a:lnTo>
                <a:lnTo>
                  <a:pt x="1956416" y="736905"/>
                </a:lnTo>
                <a:lnTo>
                  <a:pt x="1952927" y="728938"/>
                </a:lnTo>
                <a:lnTo>
                  <a:pt x="1948803" y="721609"/>
                </a:lnTo>
                <a:lnTo>
                  <a:pt x="1945948" y="713325"/>
                </a:lnTo>
                <a:lnTo>
                  <a:pt x="1943093" y="705040"/>
                </a:lnTo>
                <a:lnTo>
                  <a:pt x="1940873" y="696755"/>
                </a:lnTo>
                <a:lnTo>
                  <a:pt x="1938652" y="688151"/>
                </a:lnTo>
                <a:lnTo>
                  <a:pt x="1937383" y="679548"/>
                </a:lnTo>
                <a:lnTo>
                  <a:pt x="1936115" y="670626"/>
                </a:lnTo>
                <a:lnTo>
                  <a:pt x="1935797" y="661704"/>
                </a:lnTo>
                <a:lnTo>
                  <a:pt x="1935163" y="652463"/>
                </a:lnTo>
                <a:lnTo>
                  <a:pt x="1935797" y="643541"/>
                </a:lnTo>
                <a:lnTo>
                  <a:pt x="1936115" y="634618"/>
                </a:lnTo>
                <a:lnTo>
                  <a:pt x="1937383" y="626015"/>
                </a:lnTo>
                <a:lnTo>
                  <a:pt x="1938652" y="617411"/>
                </a:lnTo>
                <a:lnTo>
                  <a:pt x="1940873" y="608808"/>
                </a:lnTo>
                <a:lnTo>
                  <a:pt x="1943093" y="600523"/>
                </a:lnTo>
                <a:lnTo>
                  <a:pt x="1945948" y="592238"/>
                </a:lnTo>
                <a:lnTo>
                  <a:pt x="1948803" y="583953"/>
                </a:lnTo>
                <a:lnTo>
                  <a:pt x="1952927" y="576306"/>
                </a:lnTo>
                <a:lnTo>
                  <a:pt x="1956416" y="568658"/>
                </a:lnTo>
                <a:lnTo>
                  <a:pt x="1960540" y="561329"/>
                </a:lnTo>
                <a:lnTo>
                  <a:pt x="1965298" y="554319"/>
                </a:lnTo>
                <a:lnTo>
                  <a:pt x="1970374" y="547309"/>
                </a:lnTo>
                <a:lnTo>
                  <a:pt x="1975449" y="540617"/>
                </a:lnTo>
                <a:lnTo>
                  <a:pt x="1980842" y="534244"/>
                </a:lnTo>
                <a:lnTo>
                  <a:pt x="1986869" y="528190"/>
                </a:lnTo>
                <a:lnTo>
                  <a:pt x="1992896" y="522135"/>
                </a:lnTo>
                <a:lnTo>
                  <a:pt x="1999240" y="516718"/>
                </a:lnTo>
                <a:lnTo>
                  <a:pt x="2005902" y="511620"/>
                </a:lnTo>
                <a:lnTo>
                  <a:pt x="2012880" y="506522"/>
                </a:lnTo>
                <a:lnTo>
                  <a:pt x="2019859" y="501742"/>
                </a:lnTo>
                <a:lnTo>
                  <a:pt x="2027155" y="497918"/>
                </a:lnTo>
                <a:lnTo>
                  <a:pt x="2034768" y="494094"/>
                </a:lnTo>
                <a:lnTo>
                  <a:pt x="2042381" y="490589"/>
                </a:lnTo>
                <a:lnTo>
                  <a:pt x="2050311" y="487403"/>
                </a:lnTo>
                <a:lnTo>
                  <a:pt x="2058559" y="484535"/>
                </a:lnTo>
                <a:lnTo>
                  <a:pt x="2067124" y="481986"/>
                </a:lnTo>
                <a:lnTo>
                  <a:pt x="2075371" y="479755"/>
                </a:lnTo>
                <a:lnTo>
                  <a:pt x="2084253" y="478481"/>
                </a:lnTo>
                <a:lnTo>
                  <a:pt x="2092818" y="477525"/>
                </a:lnTo>
                <a:lnTo>
                  <a:pt x="2101700" y="476887"/>
                </a:lnTo>
                <a:lnTo>
                  <a:pt x="2110582" y="476250"/>
                </a:lnTo>
                <a:close/>
                <a:moveTo>
                  <a:pt x="1143001" y="476250"/>
                </a:moveTo>
                <a:lnTo>
                  <a:pt x="1151923" y="476887"/>
                </a:lnTo>
                <a:lnTo>
                  <a:pt x="1160845" y="477525"/>
                </a:lnTo>
                <a:lnTo>
                  <a:pt x="1170086" y="478481"/>
                </a:lnTo>
                <a:lnTo>
                  <a:pt x="1178689" y="479755"/>
                </a:lnTo>
                <a:lnTo>
                  <a:pt x="1187293" y="481986"/>
                </a:lnTo>
                <a:lnTo>
                  <a:pt x="1195259" y="484535"/>
                </a:lnTo>
                <a:lnTo>
                  <a:pt x="1203544" y="487403"/>
                </a:lnTo>
                <a:lnTo>
                  <a:pt x="1211510" y="490589"/>
                </a:lnTo>
                <a:lnTo>
                  <a:pt x="1219157" y="494094"/>
                </a:lnTo>
                <a:lnTo>
                  <a:pt x="1227124" y="497918"/>
                </a:lnTo>
                <a:lnTo>
                  <a:pt x="1234453" y="501742"/>
                </a:lnTo>
                <a:lnTo>
                  <a:pt x="1241463" y="506522"/>
                </a:lnTo>
                <a:lnTo>
                  <a:pt x="1248154" y="511620"/>
                </a:lnTo>
                <a:lnTo>
                  <a:pt x="1254846" y="516718"/>
                </a:lnTo>
                <a:lnTo>
                  <a:pt x="1261538" y="522135"/>
                </a:lnTo>
                <a:lnTo>
                  <a:pt x="1267273" y="528190"/>
                </a:lnTo>
                <a:lnTo>
                  <a:pt x="1273328" y="534244"/>
                </a:lnTo>
                <a:lnTo>
                  <a:pt x="1278745" y="540617"/>
                </a:lnTo>
                <a:lnTo>
                  <a:pt x="1284162" y="547309"/>
                </a:lnTo>
                <a:lnTo>
                  <a:pt x="1288941" y="554319"/>
                </a:lnTo>
                <a:lnTo>
                  <a:pt x="1293721" y="561329"/>
                </a:lnTo>
                <a:lnTo>
                  <a:pt x="1297864" y="568658"/>
                </a:lnTo>
                <a:lnTo>
                  <a:pt x="1302006" y="576306"/>
                </a:lnTo>
                <a:lnTo>
                  <a:pt x="1305511" y="583953"/>
                </a:lnTo>
                <a:lnTo>
                  <a:pt x="1308698" y="592238"/>
                </a:lnTo>
                <a:lnTo>
                  <a:pt x="1311247" y="600523"/>
                </a:lnTo>
                <a:lnTo>
                  <a:pt x="1313477" y="608808"/>
                </a:lnTo>
                <a:lnTo>
                  <a:pt x="1315708" y="617411"/>
                </a:lnTo>
                <a:lnTo>
                  <a:pt x="1317301" y="626015"/>
                </a:lnTo>
                <a:lnTo>
                  <a:pt x="1318257" y="634618"/>
                </a:lnTo>
                <a:lnTo>
                  <a:pt x="1319213" y="643541"/>
                </a:lnTo>
                <a:lnTo>
                  <a:pt x="1319213" y="652463"/>
                </a:lnTo>
                <a:lnTo>
                  <a:pt x="1319213" y="661704"/>
                </a:lnTo>
                <a:lnTo>
                  <a:pt x="1318257" y="670626"/>
                </a:lnTo>
                <a:lnTo>
                  <a:pt x="1317301" y="679548"/>
                </a:lnTo>
                <a:lnTo>
                  <a:pt x="1315708" y="688151"/>
                </a:lnTo>
                <a:lnTo>
                  <a:pt x="1313477" y="696755"/>
                </a:lnTo>
                <a:lnTo>
                  <a:pt x="1311247" y="705040"/>
                </a:lnTo>
                <a:lnTo>
                  <a:pt x="1308698" y="713325"/>
                </a:lnTo>
                <a:lnTo>
                  <a:pt x="1305511" y="721609"/>
                </a:lnTo>
                <a:lnTo>
                  <a:pt x="1302006" y="728938"/>
                </a:lnTo>
                <a:lnTo>
                  <a:pt x="1297864" y="736905"/>
                </a:lnTo>
                <a:lnTo>
                  <a:pt x="1293721" y="744233"/>
                </a:lnTo>
                <a:lnTo>
                  <a:pt x="1288941" y="751244"/>
                </a:lnTo>
                <a:lnTo>
                  <a:pt x="1284162" y="758254"/>
                </a:lnTo>
                <a:lnTo>
                  <a:pt x="1278745" y="764946"/>
                </a:lnTo>
                <a:lnTo>
                  <a:pt x="1273328" y="771319"/>
                </a:lnTo>
                <a:lnTo>
                  <a:pt x="1267273" y="777373"/>
                </a:lnTo>
                <a:lnTo>
                  <a:pt x="1261538" y="783109"/>
                </a:lnTo>
                <a:lnTo>
                  <a:pt x="1254846" y="788844"/>
                </a:lnTo>
                <a:lnTo>
                  <a:pt x="1248154" y="793943"/>
                </a:lnTo>
                <a:lnTo>
                  <a:pt x="1241463" y="799041"/>
                </a:lnTo>
                <a:lnTo>
                  <a:pt x="1234453" y="803183"/>
                </a:lnTo>
                <a:lnTo>
                  <a:pt x="1227124" y="807644"/>
                </a:lnTo>
                <a:lnTo>
                  <a:pt x="1219157" y="811468"/>
                </a:lnTo>
                <a:lnTo>
                  <a:pt x="1211510" y="814973"/>
                </a:lnTo>
                <a:lnTo>
                  <a:pt x="1203544" y="818160"/>
                </a:lnTo>
                <a:lnTo>
                  <a:pt x="1195259" y="821028"/>
                </a:lnTo>
                <a:lnTo>
                  <a:pt x="1187293" y="823258"/>
                </a:lnTo>
                <a:lnTo>
                  <a:pt x="1178689" y="825170"/>
                </a:lnTo>
                <a:lnTo>
                  <a:pt x="1170086" y="826763"/>
                </a:lnTo>
                <a:lnTo>
                  <a:pt x="1160845" y="828038"/>
                </a:lnTo>
                <a:lnTo>
                  <a:pt x="1151923" y="828675"/>
                </a:lnTo>
                <a:lnTo>
                  <a:pt x="1143001" y="828675"/>
                </a:lnTo>
                <a:lnTo>
                  <a:pt x="1133760" y="828675"/>
                </a:lnTo>
                <a:lnTo>
                  <a:pt x="1124838" y="828038"/>
                </a:lnTo>
                <a:lnTo>
                  <a:pt x="1116234" y="826763"/>
                </a:lnTo>
                <a:lnTo>
                  <a:pt x="1107631" y="825170"/>
                </a:lnTo>
                <a:lnTo>
                  <a:pt x="1099027" y="823258"/>
                </a:lnTo>
                <a:lnTo>
                  <a:pt x="1090424" y="821028"/>
                </a:lnTo>
                <a:lnTo>
                  <a:pt x="1082776" y="818160"/>
                </a:lnTo>
                <a:lnTo>
                  <a:pt x="1074491" y="814973"/>
                </a:lnTo>
                <a:lnTo>
                  <a:pt x="1066525" y="811468"/>
                </a:lnTo>
                <a:lnTo>
                  <a:pt x="1059196" y="807644"/>
                </a:lnTo>
                <a:lnTo>
                  <a:pt x="1051548" y="803183"/>
                </a:lnTo>
                <a:lnTo>
                  <a:pt x="1044538" y="799041"/>
                </a:lnTo>
                <a:lnTo>
                  <a:pt x="1037528" y="793943"/>
                </a:lnTo>
                <a:lnTo>
                  <a:pt x="1030836" y="788844"/>
                </a:lnTo>
                <a:lnTo>
                  <a:pt x="1024782" y="783109"/>
                </a:lnTo>
                <a:lnTo>
                  <a:pt x="1018409" y="777373"/>
                </a:lnTo>
                <a:lnTo>
                  <a:pt x="1012673" y="771319"/>
                </a:lnTo>
                <a:lnTo>
                  <a:pt x="1006938" y="764946"/>
                </a:lnTo>
                <a:lnTo>
                  <a:pt x="1001839" y="758254"/>
                </a:lnTo>
                <a:lnTo>
                  <a:pt x="996741" y="751244"/>
                </a:lnTo>
                <a:lnTo>
                  <a:pt x="992599" y="744233"/>
                </a:lnTo>
                <a:lnTo>
                  <a:pt x="988137" y="736905"/>
                </a:lnTo>
                <a:lnTo>
                  <a:pt x="984314" y="728938"/>
                </a:lnTo>
                <a:lnTo>
                  <a:pt x="980809" y="721609"/>
                </a:lnTo>
                <a:lnTo>
                  <a:pt x="977622" y="713325"/>
                </a:lnTo>
                <a:lnTo>
                  <a:pt x="975073" y="705040"/>
                </a:lnTo>
                <a:lnTo>
                  <a:pt x="972524" y="696755"/>
                </a:lnTo>
                <a:lnTo>
                  <a:pt x="970612" y="688151"/>
                </a:lnTo>
                <a:lnTo>
                  <a:pt x="969019" y="679548"/>
                </a:lnTo>
                <a:lnTo>
                  <a:pt x="967744" y="670626"/>
                </a:lnTo>
                <a:lnTo>
                  <a:pt x="967107" y="661704"/>
                </a:lnTo>
                <a:lnTo>
                  <a:pt x="966788" y="652463"/>
                </a:lnTo>
                <a:lnTo>
                  <a:pt x="967107" y="643541"/>
                </a:lnTo>
                <a:lnTo>
                  <a:pt x="967744" y="634618"/>
                </a:lnTo>
                <a:lnTo>
                  <a:pt x="969019" y="626015"/>
                </a:lnTo>
                <a:lnTo>
                  <a:pt x="970612" y="617411"/>
                </a:lnTo>
                <a:lnTo>
                  <a:pt x="972524" y="608808"/>
                </a:lnTo>
                <a:lnTo>
                  <a:pt x="975073" y="600523"/>
                </a:lnTo>
                <a:lnTo>
                  <a:pt x="977622" y="592238"/>
                </a:lnTo>
                <a:lnTo>
                  <a:pt x="980809" y="583953"/>
                </a:lnTo>
                <a:lnTo>
                  <a:pt x="984314" y="576306"/>
                </a:lnTo>
                <a:lnTo>
                  <a:pt x="988137" y="568658"/>
                </a:lnTo>
                <a:lnTo>
                  <a:pt x="992599" y="561329"/>
                </a:lnTo>
                <a:lnTo>
                  <a:pt x="996741" y="554319"/>
                </a:lnTo>
                <a:lnTo>
                  <a:pt x="1001839" y="547309"/>
                </a:lnTo>
                <a:lnTo>
                  <a:pt x="1006938" y="540617"/>
                </a:lnTo>
                <a:lnTo>
                  <a:pt x="1012673" y="534244"/>
                </a:lnTo>
                <a:lnTo>
                  <a:pt x="1018409" y="528190"/>
                </a:lnTo>
                <a:lnTo>
                  <a:pt x="1024782" y="522135"/>
                </a:lnTo>
                <a:lnTo>
                  <a:pt x="1030836" y="516718"/>
                </a:lnTo>
                <a:lnTo>
                  <a:pt x="1037528" y="511620"/>
                </a:lnTo>
                <a:lnTo>
                  <a:pt x="1044538" y="506522"/>
                </a:lnTo>
                <a:lnTo>
                  <a:pt x="1051548" y="501742"/>
                </a:lnTo>
                <a:lnTo>
                  <a:pt x="1059196" y="497918"/>
                </a:lnTo>
                <a:lnTo>
                  <a:pt x="1066525" y="494094"/>
                </a:lnTo>
                <a:lnTo>
                  <a:pt x="1074491" y="490589"/>
                </a:lnTo>
                <a:lnTo>
                  <a:pt x="1082776" y="487403"/>
                </a:lnTo>
                <a:lnTo>
                  <a:pt x="1090424" y="484535"/>
                </a:lnTo>
                <a:lnTo>
                  <a:pt x="1099027" y="481986"/>
                </a:lnTo>
                <a:lnTo>
                  <a:pt x="1107631" y="479755"/>
                </a:lnTo>
                <a:lnTo>
                  <a:pt x="1116234" y="478481"/>
                </a:lnTo>
                <a:lnTo>
                  <a:pt x="1124838" y="477525"/>
                </a:lnTo>
                <a:lnTo>
                  <a:pt x="1133760" y="476887"/>
                </a:lnTo>
                <a:lnTo>
                  <a:pt x="1143001" y="476250"/>
                </a:lnTo>
                <a:close/>
                <a:moveTo>
                  <a:pt x="659607" y="476250"/>
                </a:moveTo>
                <a:lnTo>
                  <a:pt x="668489" y="476887"/>
                </a:lnTo>
                <a:lnTo>
                  <a:pt x="677688" y="477525"/>
                </a:lnTo>
                <a:lnTo>
                  <a:pt x="686253" y="478481"/>
                </a:lnTo>
                <a:lnTo>
                  <a:pt x="694818" y="479755"/>
                </a:lnTo>
                <a:lnTo>
                  <a:pt x="703382" y="481986"/>
                </a:lnTo>
                <a:lnTo>
                  <a:pt x="711947" y="484535"/>
                </a:lnTo>
                <a:lnTo>
                  <a:pt x="719878" y="487403"/>
                </a:lnTo>
                <a:lnTo>
                  <a:pt x="727808" y="490589"/>
                </a:lnTo>
                <a:lnTo>
                  <a:pt x="735738" y="494094"/>
                </a:lnTo>
                <a:lnTo>
                  <a:pt x="743034" y="497918"/>
                </a:lnTo>
                <a:lnTo>
                  <a:pt x="750330" y="501742"/>
                </a:lnTo>
                <a:lnTo>
                  <a:pt x="757309" y="506522"/>
                </a:lnTo>
                <a:lnTo>
                  <a:pt x="764605" y="511620"/>
                </a:lnTo>
                <a:lnTo>
                  <a:pt x="770949" y="516718"/>
                </a:lnTo>
                <a:lnTo>
                  <a:pt x="777293" y="522135"/>
                </a:lnTo>
                <a:lnTo>
                  <a:pt x="783637" y="528190"/>
                </a:lnTo>
                <a:lnTo>
                  <a:pt x="789347" y="534244"/>
                </a:lnTo>
                <a:lnTo>
                  <a:pt x="794740" y="540617"/>
                </a:lnTo>
                <a:lnTo>
                  <a:pt x="799815" y="547309"/>
                </a:lnTo>
                <a:lnTo>
                  <a:pt x="804891" y="554319"/>
                </a:lnTo>
                <a:lnTo>
                  <a:pt x="809649" y="561329"/>
                </a:lnTo>
                <a:lnTo>
                  <a:pt x="814090" y="568658"/>
                </a:lnTo>
                <a:lnTo>
                  <a:pt x="817579" y="576306"/>
                </a:lnTo>
                <a:lnTo>
                  <a:pt x="821069" y="583953"/>
                </a:lnTo>
                <a:lnTo>
                  <a:pt x="824558" y="592238"/>
                </a:lnTo>
                <a:lnTo>
                  <a:pt x="827096" y="600523"/>
                </a:lnTo>
                <a:lnTo>
                  <a:pt x="829633" y="608808"/>
                </a:lnTo>
                <a:lnTo>
                  <a:pt x="831537" y="617411"/>
                </a:lnTo>
                <a:lnTo>
                  <a:pt x="833123" y="626015"/>
                </a:lnTo>
                <a:lnTo>
                  <a:pt x="834392" y="634618"/>
                </a:lnTo>
                <a:lnTo>
                  <a:pt x="834709" y="643541"/>
                </a:lnTo>
                <a:lnTo>
                  <a:pt x="835026" y="652463"/>
                </a:lnTo>
                <a:lnTo>
                  <a:pt x="834709" y="661704"/>
                </a:lnTo>
                <a:lnTo>
                  <a:pt x="834392" y="670626"/>
                </a:lnTo>
                <a:lnTo>
                  <a:pt x="833123" y="679548"/>
                </a:lnTo>
                <a:lnTo>
                  <a:pt x="831537" y="688151"/>
                </a:lnTo>
                <a:lnTo>
                  <a:pt x="829633" y="696755"/>
                </a:lnTo>
                <a:lnTo>
                  <a:pt x="827096" y="705040"/>
                </a:lnTo>
                <a:lnTo>
                  <a:pt x="824558" y="713325"/>
                </a:lnTo>
                <a:lnTo>
                  <a:pt x="821069" y="721609"/>
                </a:lnTo>
                <a:lnTo>
                  <a:pt x="817579" y="728938"/>
                </a:lnTo>
                <a:lnTo>
                  <a:pt x="814090" y="736905"/>
                </a:lnTo>
                <a:lnTo>
                  <a:pt x="809649" y="744233"/>
                </a:lnTo>
                <a:lnTo>
                  <a:pt x="804891" y="751244"/>
                </a:lnTo>
                <a:lnTo>
                  <a:pt x="799815" y="758254"/>
                </a:lnTo>
                <a:lnTo>
                  <a:pt x="794740" y="764946"/>
                </a:lnTo>
                <a:lnTo>
                  <a:pt x="789347" y="771319"/>
                </a:lnTo>
                <a:lnTo>
                  <a:pt x="783637" y="777373"/>
                </a:lnTo>
                <a:lnTo>
                  <a:pt x="777293" y="783109"/>
                </a:lnTo>
                <a:lnTo>
                  <a:pt x="770949" y="788844"/>
                </a:lnTo>
                <a:lnTo>
                  <a:pt x="764605" y="793943"/>
                </a:lnTo>
                <a:lnTo>
                  <a:pt x="757309" y="799041"/>
                </a:lnTo>
                <a:lnTo>
                  <a:pt x="750330" y="803183"/>
                </a:lnTo>
                <a:lnTo>
                  <a:pt x="743034" y="807644"/>
                </a:lnTo>
                <a:lnTo>
                  <a:pt x="735738" y="811468"/>
                </a:lnTo>
                <a:lnTo>
                  <a:pt x="727808" y="814973"/>
                </a:lnTo>
                <a:lnTo>
                  <a:pt x="719878" y="818160"/>
                </a:lnTo>
                <a:lnTo>
                  <a:pt x="711947" y="821028"/>
                </a:lnTo>
                <a:lnTo>
                  <a:pt x="703382" y="823258"/>
                </a:lnTo>
                <a:lnTo>
                  <a:pt x="694818" y="825170"/>
                </a:lnTo>
                <a:lnTo>
                  <a:pt x="686253" y="826763"/>
                </a:lnTo>
                <a:lnTo>
                  <a:pt x="677688" y="828038"/>
                </a:lnTo>
                <a:lnTo>
                  <a:pt x="668489" y="828675"/>
                </a:lnTo>
                <a:lnTo>
                  <a:pt x="659607" y="828675"/>
                </a:lnTo>
                <a:lnTo>
                  <a:pt x="650725" y="828675"/>
                </a:lnTo>
                <a:lnTo>
                  <a:pt x="641526" y="828038"/>
                </a:lnTo>
                <a:lnTo>
                  <a:pt x="632644" y="826763"/>
                </a:lnTo>
                <a:lnTo>
                  <a:pt x="624079" y="825170"/>
                </a:lnTo>
                <a:lnTo>
                  <a:pt x="615514" y="823258"/>
                </a:lnTo>
                <a:lnTo>
                  <a:pt x="607267" y="821028"/>
                </a:lnTo>
                <a:lnTo>
                  <a:pt x="599336" y="818160"/>
                </a:lnTo>
                <a:lnTo>
                  <a:pt x="591406" y="814973"/>
                </a:lnTo>
                <a:lnTo>
                  <a:pt x="583476" y="811468"/>
                </a:lnTo>
                <a:lnTo>
                  <a:pt x="575863" y="807644"/>
                </a:lnTo>
                <a:lnTo>
                  <a:pt x="568250" y="803183"/>
                </a:lnTo>
                <a:lnTo>
                  <a:pt x="561271" y="799041"/>
                </a:lnTo>
                <a:lnTo>
                  <a:pt x="554609" y="793943"/>
                </a:lnTo>
                <a:lnTo>
                  <a:pt x="548265" y="788844"/>
                </a:lnTo>
                <a:lnTo>
                  <a:pt x="541604" y="783109"/>
                </a:lnTo>
                <a:lnTo>
                  <a:pt x="535577" y="777373"/>
                </a:lnTo>
                <a:lnTo>
                  <a:pt x="529867" y="771319"/>
                </a:lnTo>
                <a:lnTo>
                  <a:pt x="524474" y="764946"/>
                </a:lnTo>
                <a:lnTo>
                  <a:pt x="518764" y="758254"/>
                </a:lnTo>
                <a:lnTo>
                  <a:pt x="514323" y="751244"/>
                </a:lnTo>
                <a:lnTo>
                  <a:pt x="509565" y="744233"/>
                </a:lnTo>
                <a:lnTo>
                  <a:pt x="505124" y="736905"/>
                </a:lnTo>
                <a:lnTo>
                  <a:pt x="501318" y="728938"/>
                </a:lnTo>
                <a:lnTo>
                  <a:pt x="497828" y="721609"/>
                </a:lnTo>
                <a:lnTo>
                  <a:pt x="494656" y="713325"/>
                </a:lnTo>
                <a:lnTo>
                  <a:pt x="492118" y="705040"/>
                </a:lnTo>
                <a:lnTo>
                  <a:pt x="489581" y="696755"/>
                </a:lnTo>
                <a:lnTo>
                  <a:pt x="487677" y="688151"/>
                </a:lnTo>
                <a:lnTo>
                  <a:pt x="486091" y="679548"/>
                </a:lnTo>
                <a:lnTo>
                  <a:pt x="485140" y="670626"/>
                </a:lnTo>
                <a:lnTo>
                  <a:pt x="484188" y="661704"/>
                </a:lnTo>
                <a:lnTo>
                  <a:pt x="484188" y="652463"/>
                </a:lnTo>
                <a:lnTo>
                  <a:pt x="484188" y="643541"/>
                </a:lnTo>
                <a:lnTo>
                  <a:pt x="485140" y="634618"/>
                </a:lnTo>
                <a:lnTo>
                  <a:pt x="486091" y="626015"/>
                </a:lnTo>
                <a:lnTo>
                  <a:pt x="487677" y="617411"/>
                </a:lnTo>
                <a:lnTo>
                  <a:pt x="489581" y="608808"/>
                </a:lnTo>
                <a:lnTo>
                  <a:pt x="492118" y="600523"/>
                </a:lnTo>
                <a:lnTo>
                  <a:pt x="494656" y="592238"/>
                </a:lnTo>
                <a:lnTo>
                  <a:pt x="497828" y="583953"/>
                </a:lnTo>
                <a:lnTo>
                  <a:pt x="501318" y="576306"/>
                </a:lnTo>
                <a:lnTo>
                  <a:pt x="505124" y="568658"/>
                </a:lnTo>
                <a:lnTo>
                  <a:pt x="509565" y="561329"/>
                </a:lnTo>
                <a:lnTo>
                  <a:pt x="514323" y="554319"/>
                </a:lnTo>
                <a:lnTo>
                  <a:pt x="518764" y="547309"/>
                </a:lnTo>
                <a:lnTo>
                  <a:pt x="524474" y="540617"/>
                </a:lnTo>
                <a:lnTo>
                  <a:pt x="529867" y="534244"/>
                </a:lnTo>
                <a:lnTo>
                  <a:pt x="535577" y="528190"/>
                </a:lnTo>
                <a:lnTo>
                  <a:pt x="541604" y="522135"/>
                </a:lnTo>
                <a:lnTo>
                  <a:pt x="548265" y="516718"/>
                </a:lnTo>
                <a:lnTo>
                  <a:pt x="554609" y="511620"/>
                </a:lnTo>
                <a:lnTo>
                  <a:pt x="561271" y="506522"/>
                </a:lnTo>
                <a:lnTo>
                  <a:pt x="568250" y="501742"/>
                </a:lnTo>
                <a:lnTo>
                  <a:pt x="575863" y="497918"/>
                </a:lnTo>
                <a:lnTo>
                  <a:pt x="583476" y="494094"/>
                </a:lnTo>
                <a:lnTo>
                  <a:pt x="591406" y="490589"/>
                </a:lnTo>
                <a:lnTo>
                  <a:pt x="599336" y="487403"/>
                </a:lnTo>
                <a:lnTo>
                  <a:pt x="607267" y="484535"/>
                </a:lnTo>
                <a:lnTo>
                  <a:pt x="615514" y="481986"/>
                </a:lnTo>
                <a:lnTo>
                  <a:pt x="624079" y="479755"/>
                </a:lnTo>
                <a:lnTo>
                  <a:pt x="632644" y="478481"/>
                </a:lnTo>
                <a:lnTo>
                  <a:pt x="641526" y="477525"/>
                </a:lnTo>
                <a:lnTo>
                  <a:pt x="650725" y="476887"/>
                </a:lnTo>
                <a:lnTo>
                  <a:pt x="659607" y="476250"/>
                </a:lnTo>
                <a:close/>
                <a:moveTo>
                  <a:pt x="175261" y="476250"/>
                </a:moveTo>
                <a:lnTo>
                  <a:pt x="184768" y="476887"/>
                </a:lnTo>
                <a:lnTo>
                  <a:pt x="193325" y="477525"/>
                </a:lnTo>
                <a:lnTo>
                  <a:pt x="202199" y="478481"/>
                </a:lnTo>
                <a:lnTo>
                  <a:pt x="210756" y="479755"/>
                </a:lnTo>
                <a:lnTo>
                  <a:pt x="219313" y="481986"/>
                </a:lnTo>
                <a:lnTo>
                  <a:pt x="227553" y="484535"/>
                </a:lnTo>
                <a:lnTo>
                  <a:pt x="235794" y="487403"/>
                </a:lnTo>
                <a:lnTo>
                  <a:pt x="243717" y="490589"/>
                </a:lnTo>
                <a:lnTo>
                  <a:pt x="251640" y="494094"/>
                </a:lnTo>
                <a:lnTo>
                  <a:pt x="258929" y="497918"/>
                </a:lnTo>
                <a:lnTo>
                  <a:pt x="266535" y="501742"/>
                </a:lnTo>
                <a:lnTo>
                  <a:pt x="273508" y="506522"/>
                </a:lnTo>
                <a:lnTo>
                  <a:pt x="280480" y="511620"/>
                </a:lnTo>
                <a:lnTo>
                  <a:pt x="287136" y="516718"/>
                </a:lnTo>
                <a:lnTo>
                  <a:pt x="293157" y="522135"/>
                </a:lnTo>
                <a:lnTo>
                  <a:pt x="299496" y="528190"/>
                </a:lnTo>
                <a:lnTo>
                  <a:pt x="305517" y="534244"/>
                </a:lnTo>
                <a:lnTo>
                  <a:pt x="310905" y="540617"/>
                </a:lnTo>
                <a:lnTo>
                  <a:pt x="315976" y="547309"/>
                </a:lnTo>
                <a:lnTo>
                  <a:pt x="321047" y="554319"/>
                </a:lnTo>
                <a:lnTo>
                  <a:pt x="325167" y="561329"/>
                </a:lnTo>
                <a:lnTo>
                  <a:pt x="329604" y="568658"/>
                </a:lnTo>
                <a:lnTo>
                  <a:pt x="333407" y="576306"/>
                </a:lnTo>
                <a:lnTo>
                  <a:pt x="336893" y="583953"/>
                </a:lnTo>
                <a:lnTo>
                  <a:pt x="340063" y="592238"/>
                </a:lnTo>
                <a:lnTo>
                  <a:pt x="342598" y="600523"/>
                </a:lnTo>
                <a:lnTo>
                  <a:pt x="345133" y="608808"/>
                </a:lnTo>
                <a:lnTo>
                  <a:pt x="347035" y="617411"/>
                </a:lnTo>
                <a:lnTo>
                  <a:pt x="348619" y="626015"/>
                </a:lnTo>
                <a:lnTo>
                  <a:pt x="349887" y="634618"/>
                </a:lnTo>
                <a:lnTo>
                  <a:pt x="350521" y="643541"/>
                </a:lnTo>
                <a:lnTo>
                  <a:pt x="350838" y="652463"/>
                </a:lnTo>
                <a:lnTo>
                  <a:pt x="350521" y="661704"/>
                </a:lnTo>
                <a:lnTo>
                  <a:pt x="349887" y="670626"/>
                </a:lnTo>
                <a:lnTo>
                  <a:pt x="348619" y="679548"/>
                </a:lnTo>
                <a:lnTo>
                  <a:pt x="347035" y="688151"/>
                </a:lnTo>
                <a:lnTo>
                  <a:pt x="345133" y="696755"/>
                </a:lnTo>
                <a:lnTo>
                  <a:pt x="342598" y="705040"/>
                </a:lnTo>
                <a:lnTo>
                  <a:pt x="340063" y="713325"/>
                </a:lnTo>
                <a:lnTo>
                  <a:pt x="336893" y="721609"/>
                </a:lnTo>
                <a:lnTo>
                  <a:pt x="333407" y="728938"/>
                </a:lnTo>
                <a:lnTo>
                  <a:pt x="329604" y="736905"/>
                </a:lnTo>
                <a:lnTo>
                  <a:pt x="325167" y="744233"/>
                </a:lnTo>
                <a:lnTo>
                  <a:pt x="321047" y="751244"/>
                </a:lnTo>
                <a:lnTo>
                  <a:pt x="315976" y="758254"/>
                </a:lnTo>
                <a:lnTo>
                  <a:pt x="310905" y="764946"/>
                </a:lnTo>
                <a:lnTo>
                  <a:pt x="305517" y="771319"/>
                </a:lnTo>
                <a:lnTo>
                  <a:pt x="299496" y="777373"/>
                </a:lnTo>
                <a:lnTo>
                  <a:pt x="293157" y="783109"/>
                </a:lnTo>
                <a:lnTo>
                  <a:pt x="287136" y="788844"/>
                </a:lnTo>
                <a:lnTo>
                  <a:pt x="280480" y="793943"/>
                </a:lnTo>
                <a:lnTo>
                  <a:pt x="273508" y="799041"/>
                </a:lnTo>
                <a:lnTo>
                  <a:pt x="266535" y="803183"/>
                </a:lnTo>
                <a:lnTo>
                  <a:pt x="258929" y="807644"/>
                </a:lnTo>
                <a:lnTo>
                  <a:pt x="251640" y="811468"/>
                </a:lnTo>
                <a:lnTo>
                  <a:pt x="243717" y="814973"/>
                </a:lnTo>
                <a:lnTo>
                  <a:pt x="235794" y="818160"/>
                </a:lnTo>
                <a:lnTo>
                  <a:pt x="227553" y="821028"/>
                </a:lnTo>
                <a:lnTo>
                  <a:pt x="219313" y="823258"/>
                </a:lnTo>
                <a:lnTo>
                  <a:pt x="210756" y="825170"/>
                </a:lnTo>
                <a:lnTo>
                  <a:pt x="202199" y="826763"/>
                </a:lnTo>
                <a:lnTo>
                  <a:pt x="193325" y="828038"/>
                </a:lnTo>
                <a:lnTo>
                  <a:pt x="184768" y="828675"/>
                </a:lnTo>
                <a:lnTo>
                  <a:pt x="175261" y="828675"/>
                </a:lnTo>
                <a:lnTo>
                  <a:pt x="166387" y="828675"/>
                </a:lnTo>
                <a:lnTo>
                  <a:pt x="157513" y="828038"/>
                </a:lnTo>
                <a:lnTo>
                  <a:pt x="148956" y="826763"/>
                </a:lnTo>
                <a:lnTo>
                  <a:pt x="140082" y="825170"/>
                </a:lnTo>
                <a:lnTo>
                  <a:pt x="131525" y="823258"/>
                </a:lnTo>
                <a:lnTo>
                  <a:pt x="123601" y="821028"/>
                </a:lnTo>
                <a:lnTo>
                  <a:pt x="115361" y="818160"/>
                </a:lnTo>
                <a:lnTo>
                  <a:pt x="107121" y="814973"/>
                </a:lnTo>
                <a:lnTo>
                  <a:pt x="99198" y="811468"/>
                </a:lnTo>
                <a:lnTo>
                  <a:pt x="91909" y="807644"/>
                </a:lnTo>
                <a:lnTo>
                  <a:pt x="84619" y="803183"/>
                </a:lnTo>
                <a:lnTo>
                  <a:pt x="77647" y="799041"/>
                </a:lnTo>
                <a:lnTo>
                  <a:pt x="70675" y="793943"/>
                </a:lnTo>
                <a:lnTo>
                  <a:pt x="64019" y="788844"/>
                </a:lnTo>
                <a:lnTo>
                  <a:pt x="57681" y="783109"/>
                </a:lnTo>
                <a:lnTo>
                  <a:pt x="51342" y="777373"/>
                </a:lnTo>
                <a:lnTo>
                  <a:pt x="45637" y="771319"/>
                </a:lnTo>
                <a:lnTo>
                  <a:pt x="40250" y="764946"/>
                </a:lnTo>
                <a:lnTo>
                  <a:pt x="35179" y="758254"/>
                </a:lnTo>
                <a:lnTo>
                  <a:pt x="30108" y="751244"/>
                </a:lnTo>
                <a:lnTo>
                  <a:pt x="25671" y="744233"/>
                </a:lnTo>
                <a:lnTo>
                  <a:pt x="21551" y="736905"/>
                </a:lnTo>
                <a:lnTo>
                  <a:pt x="17431" y="728938"/>
                </a:lnTo>
                <a:lnTo>
                  <a:pt x="13945" y="721609"/>
                </a:lnTo>
                <a:lnTo>
                  <a:pt x="11092" y="713325"/>
                </a:lnTo>
                <a:lnTo>
                  <a:pt x="8240" y="705040"/>
                </a:lnTo>
                <a:lnTo>
                  <a:pt x="6022" y="696755"/>
                </a:lnTo>
                <a:lnTo>
                  <a:pt x="3803" y="688151"/>
                </a:lnTo>
                <a:lnTo>
                  <a:pt x="2218" y="679548"/>
                </a:lnTo>
                <a:lnTo>
                  <a:pt x="1268" y="670626"/>
                </a:lnTo>
                <a:lnTo>
                  <a:pt x="317" y="661704"/>
                </a:lnTo>
                <a:lnTo>
                  <a:pt x="0" y="652463"/>
                </a:lnTo>
                <a:lnTo>
                  <a:pt x="317" y="643541"/>
                </a:lnTo>
                <a:lnTo>
                  <a:pt x="1268" y="634618"/>
                </a:lnTo>
                <a:lnTo>
                  <a:pt x="2218" y="626015"/>
                </a:lnTo>
                <a:lnTo>
                  <a:pt x="3803" y="617411"/>
                </a:lnTo>
                <a:lnTo>
                  <a:pt x="6022" y="608808"/>
                </a:lnTo>
                <a:lnTo>
                  <a:pt x="8240" y="600523"/>
                </a:lnTo>
                <a:lnTo>
                  <a:pt x="11092" y="592238"/>
                </a:lnTo>
                <a:lnTo>
                  <a:pt x="13945" y="583953"/>
                </a:lnTo>
                <a:lnTo>
                  <a:pt x="17431" y="576306"/>
                </a:lnTo>
                <a:lnTo>
                  <a:pt x="21551" y="568658"/>
                </a:lnTo>
                <a:lnTo>
                  <a:pt x="25671" y="561329"/>
                </a:lnTo>
                <a:lnTo>
                  <a:pt x="30108" y="554319"/>
                </a:lnTo>
                <a:lnTo>
                  <a:pt x="35179" y="547309"/>
                </a:lnTo>
                <a:lnTo>
                  <a:pt x="40250" y="540617"/>
                </a:lnTo>
                <a:lnTo>
                  <a:pt x="45637" y="534244"/>
                </a:lnTo>
                <a:lnTo>
                  <a:pt x="51342" y="528190"/>
                </a:lnTo>
                <a:lnTo>
                  <a:pt x="57681" y="522135"/>
                </a:lnTo>
                <a:lnTo>
                  <a:pt x="64019" y="516718"/>
                </a:lnTo>
                <a:lnTo>
                  <a:pt x="70675" y="511620"/>
                </a:lnTo>
                <a:lnTo>
                  <a:pt x="77647" y="506522"/>
                </a:lnTo>
                <a:lnTo>
                  <a:pt x="84619" y="501742"/>
                </a:lnTo>
                <a:lnTo>
                  <a:pt x="91909" y="497918"/>
                </a:lnTo>
                <a:lnTo>
                  <a:pt x="99198" y="494094"/>
                </a:lnTo>
                <a:lnTo>
                  <a:pt x="107121" y="490589"/>
                </a:lnTo>
                <a:lnTo>
                  <a:pt x="115361" y="487403"/>
                </a:lnTo>
                <a:lnTo>
                  <a:pt x="123601" y="484535"/>
                </a:lnTo>
                <a:lnTo>
                  <a:pt x="131525" y="481986"/>
                </a:lnTo>
                <a:lnTo>
                  <a:pt x="140082" y="479755"/>
                </a:lnTo>
                <a:lnTo>
                  <a:pt x="148956" y="478481"/>
                </a:lnTo>
                <a:lnTo>
                  <a:pt x="157513" y="477525"/>
                </a:lnTo>
                <a:lnTo>
                  <a:pt x="166387" y="476887"/>
                </a:lnTo>
                <a:lnTo>
                  <a:pt x="175261" y="476250"/>
                </a:lnTo>
                <a:close/>
                <a:moveTo>
                  <a:pt x="3070075" y="0"/>
                </a:moveTo>
                <a:lnTo>
                  <a:pt x="3078957" y="0"/>
                </a:lnTo>
                <a:lnTo>
                  <a:pt x="3087839" y="0"/>
                </a:lnTo>
                <a:lnTo>
                  <a:pt x="3097038" y="635"/>
                </a:lnTo>
                <a:lnTo>
                  <a:pt x="3105603" y="1903"/>
                </a:lnTo>
                <a:lnTo>
                  <a:pt x="3114485" y="3489"/>
                </a:lnTo>
                <a:lnTo>
                  <a:pt x="3122732" y="5393"/>
                </a:lnTo>
                <a:lnTo>
                  <a:pt x="3131297" y="7613"/>
                </a:lnTo>
                <a:lnTo>
                  <a:pt x="3139545" y="10468"/>
                </a:lnTo>
                <a:lnTo>
                  <a:pt x="3147158" y="13640"/>
                </a:lnTo>
                <a:lnTo>
                  <a:pt x="3155088" y="17130"/>
                </a:lnTo>
                <a:lnTo>
                  <a:pt x="3162384" y="20936"/>
                </a:lnTo>
                <a:lnTo>
                  <a:pt x="3169680" y="25377"/>
                </a:lnTo>
                <a:lnTo>
                  <a:pt x="3177293" y="29818"/>
                </a:lnTo>
                <a:lnTo>
                  <a:pt x="3183955" y="34576"/>
                </a:lnTo>
                <a:lnTo>
                  <a:pt x="3190299" y="39969"/>
                </a:lnTo>
                <a:lnTo>
                  <a:pt x="3196960" y="45679"/>
                </a:lnTo>
                <a:lnTo>
                  <a:pt x="3202987" y="51389"/>
                </a:lnTo>
                <a:lnTo>
                  <a:pt x="3208697" y="57099"/>
                </a:lnTo>
                <a:lnTo>
                  <a:pt x="3214090" y="63760"/>
                </a:lnTo>
                <a:lnTo>
                  <a:pt x="3219800" y="70421"/>
                </a:lnTo>
                <a:lnTo>
                  <a:pt x="3224241" y="77083"/>
                </a:lnTo>
                <a:lnTo>
                  <a:pt x="3228999" y="84379"/>
                </a:lnTo>
                <a:lnTo>
                  <a:pt x="3233440" y="91675"/>
                </a:lnTo>
                <a:lnTo>
                  <a:pt x="3237246" y="99288"/>
                </a:lnTo>
                <a:lnTo>
                  <a:pt x="3240736" y="107218"/>
                </a:lnTo>
                <a:lnTo>
                  <a:pt x="3243908" y="114831"/>
                </a:lnTo>
                <a:lnTo>
                  <a:pt x="3246446" y="123079"/>
                </a:lnTo>
                <a:lnTo>
                  <a:pt x="3248983" y="131326"/>
                </a:lnTo>
                <a:lnTo>
                  <a:pt x="3250887" y="139891"/>
                </a:lnTo>
                <a:lnTo>
                  <a:pt x="3252473" y="148456"/>
                </a:lnTo>
                <a:lnTo>
                  <a:pt x="3253742" y="157338"/>
                </a:lnTo>
                <a:lnTo>
                  <a:pt x="3254059" y="166220"/>
                </a:lnTo>
                <a:lnTo>
                  <a:pt x="3254376" y="175419"/>
                </a:lnTo>
                <a:lnTo>
                  <a:pt x="3254059" y="184301"/>
                </a:lnTo>
                <a:lnTo>
                  <a:pt x="3253742" y="193183"/>
                </a:lnTo>
                <a:lnTo>
                  <a:pt x="3252473" y="201748"/>
                </a:lnTo>
                <a:lnTo>
                  <a:pt x="3250887" y="210947"/>
                </a:lnTo>
                <a:lnTo>
                  <a:pt x="3248983" y="218877"/>
                </a:lnTo>
                <a:lnTo>
                  <a:pt x="3246446" y="227442"/>
                </a:lnTo>
                <a:lnTo>
                  <a:pt x="3243908" y="235690"/>
                </a:lnTo>
                <a:lnTo>
                  <a:pt x="3240736" y="243620"/>
                </a:lnTo>
                <a:lnTo>
                  <a:pt x="3237246" y="251233"/>
                </a:lnTo>
                <a:lnTo>
                  <a:pt x="3233440" y="258846"/>
                </a:lnTo>
                <a:lnTo>
                  <a:pt x="3228999" y="266142"/>
                </a:lnTo>
                <a:lnTo>
                  <a:pt x="3224241" y="273438"/>
                </a:lnTo>
                <a:lnTo>
                  <a:pt x="3219800" y="280100"/>
                </a:lnTo>
                <a:lnTo>
                  <a:pt x="3214090" y="286761"/>
                </a:lnTo>
                <a:lnTo>
                  <a:pt x="3208697" y="293423"/>
                </a:lnTo>
                <a:lnTo>
                  <a:pt x="3202987" y="299132"/>
                </a:lnTo>
                <a:lnTo>
                  <a:pt x="3196960" y="305159"/>
                </a:lnTo>
                <a:lnTo>
                  <a:pt x="3190299" y="310552"/>
                </a:lnTo>
                <a:lnTo>
                  <a:pt x="3183955" y="315945"/>
                </a:lnTo>
                <a:lnTo>
                  <a:pt x="3177293" y="320703"/>
                </a:lnTo>
                <a:lnTo>
                  <a:pt x="3169680" y="325461"/>
                </a:lnTo>
                <a:lnTo>
                  <a:pt x="3162384" y="329585"/>
                </a:lnTo>
                <a:lnTo>
                  <a:pt x="3155088" y="333709"/>
                </a:lnTo>
                <a:lnTo>
                  <a:pt x="3147158" y="337198"/>
                </a:lnTo>
                <a:lnTo>
                  <a:pt x="3139545" y="340370"/>
                </a:lnTo>
                <a:lnTo>
                  <a:pt x="3131297" y="342908"/>
                </a:lnTo>
                <a:lnTo>
                  <a:pt x="3122732" y="345128"/>
                </a:lnTo>
                <a:lnTo>
                  <a:pt x="3114485" y="347349"/>
                </a:lnTo>
                <a:lnTo>
                  <a:pt x="3105603" y="348935"/>
                </a:lnTo>
                <a:lnTo>
                  <a:pt x="3097038" y="349887"/>
                </a:lnTo>
                <a:lnTo>
                  <a:pt x="3087839" y="350204"/>
                </a:lnTo>
                <a:lnTo>
                  <a:pt x="3078957" y="350838"/>
                </a:lnTo>
                <a:lnTo>
                  <a:pt x="3070075" y="350204"/>
                </a:lnTo>
                <a:lnTo>
                  <a:pt x="3061193" y="349887"/>
                </a:lnTo>
                <a:lnTo>
                  <a:pt x="3051994" y="348935"/>
                </a:lnTo>
                <a:lnTo>
                  <a:pt x="3043429" y="347349"/>
                </a:lnTo>
                <a:lnTo>
                  <a:pt x="3034864" y="345128"/>
                </a:lnTo>
                <a:lnTo>
                  <a:pt x="3026617" y="342908"/>
                </a:lnTo>
                <a:lnTo>
                  <a:pt x="3018686" y="340370"/>
                </a:lnTo>
                <a:lnTo>
                  <a:pt x="3010756" y="337198"/>
                </a:lnTo>
                <a:lnTo>
                  <a:pt x="3002826" y="333709"/>
                </a:lnTo>
                <a:lnTo>
                  <a:pt x="2995213" y="329585"/>
                </a:lnTo>
                <a:lnTo>
                  <a:pt x="2988234" y="325461"/>
                </a:lnTo>
                <a:lnTo>
                  <a:pt x="2980621" y="320703"/>
                </a:lnTo>
                <a:lnTo>
                  <a:pt x="2973959" y="315945"/>
                </a:lnTo>
                <a:lnTo>
                  <a:pt x="2967615" y="310552"/>
                </a:lnTo>
                <a:lnTo>
                  <a:pt x="2960954" y="305159"/>
                </a:lnTo>
                <a:lnTo>
                  <a:pt x="2954927" y="299132"/>
                </a:lnTo>
                <a:lnTo>
                  <a:pt x="2949217" y="293423"/>
                </a:lnTo>
                <a:lnTo>
                  <a:pt x="2943824" y="286761"/>
                </a:lnTo>
                <a:lnTo>
                  <a:pt x="2938114" y="280100"/>
                </a:lnTo>
                <a:lnTo>
                  <a:pt x="2933673" y="273438"/>
                </a:lnTo>
                <a:lnTo>
                  <a:pt x="2928915" y="266142"/>
                </a:lnTo>
                <a:lnTo>
                  <a:pt x="2924474" y="258846"/>
                </a:lnTo>
                <a:lnTo>
                  <a:pt x="2920668" y="251233"/>
                </a:lnTo>
                <a:lnTo>
                  <a:pt x="2917178" y="243620"/>
                </a:lnTo>
                <a:lnTo>
                  <a:pt x="2914006" y="235690"/>
                </a:lnTo>
                <a:lnTo>
                  <a:pt x="2911468" y="227442"/>
                </a:lnTo>
                <a:lnTo>
                  <a:pt x="2908931" y="218877"/>
                </a:lnTo>
                <a:lnTo>
                  <a:pt x="2907027" y="210947"/>
                </a:lnTo>
                <a:lnTo>
                  <a:pt x="2905441" y="201748"/>
                </a:lnTo>
                <a:lnTo>
                  <a:pt x="2904490" y="193183"/>
                </a:lnTo>
                <a:lnTo>
                  <a:pt x="2903538" y="184301"/>
                </a:lnTo>
                <a:lnTo>
                  <a:pt x="2903538" y="175419"/>
                </a:lnTo>
                <a:lnTo>
                  <a:pt x="2903538" y="166220"/>
                </a:lnTo>
                <a:lnTo>
                  <a:pt x="2904490" y="157338"/>
                </a:lnTo>
                <a:lnTo>
                  <a:pt x="2905441" y="148456"/>
                </a:lnTo>
                <a:lnTo>
                  <a:pt x="2907027" y="139891"/>
                </a:lnTo>
                <a:lnTo>
                  <a:pt x="2908931" y="131326"/>
                </a:lnTo>
                <a:lnTo>
                  <a:pt x="2911468" y="123079"/>
                </a:lnTo>
                <a:lnTo>
                  <a:pt x="2914006" y="114831"/>
                </a:lnTo>
                <a:lnTo>
                  <a:pt x="2917178" y="107218"/>
                </a:lnTo>
                <a:lnTo>
                  <a:pt x="2920668" y="99288"/>
                </a:lnTo>
                <a:lnTo>
                  <a:pt x="2924474" y="91675"/>
                </a:lnTo>
                <a:lnTo>
                  <a:pt x="2928915" y="84379"/>
                </a:lnTo>
                <a:lnTo>
                  <a:pt x="2933673" y="77083"/>
                </a:lnTo>
                <a:lnTo>
                  <a:pt x="2938114" y="70421"/>
                </a:lnTo>
                <a:lnTo>
                  <a:pt x="2943824" y="63760"/>
                </a:lnTo>
                <a:lnTo>
                  <a:pt x="2949217" y="57099"/>
                </a:lnTo>
                <a:lnTo>
                  <a:pt x="2954927" y="51389"/>
                </a:lnTo>
                <a:lnTo>
                  <a:pt x="2960954" y="45679"/>
                </a:lnTo>
                <a:lnTo>
                  <a:pt x="2967615" y="39969"/>
                </a:lnTo>
                <a:lnTo>
                  <a:pt x="2973959" y="34576"/>
                </a:lnTo>
                <a:lnTo>
                  <a:pt x="2980621" y="29818"/>
                </a:lnTo>
                <a:lnTo>
                  <a:pt x="2988234" y="25377"/>
                </a:lnTo>
                <a:lnTo>
                  <a:pt x="2995213" y="20936"/>
                </a:lnTo>
                <a:lnTo>
                  <a:pt x="3002826" y="17130"/>
                </a:lnTo>
                <a:lnTo>
                  <a:pt x="3010756" y="13640"/>
                </a:lnTo>
                <a:lnTo>
                  <a:pt x="3018686" y="10468"/>
                </a:lnTo>
                <a:lnTo>
                  <a:pt x="3026617" y="7613"/>
                </a:lnTo>
                <a:lnTo>
                  <a:pt x="3034864" y="5393"/>
                </a:lnTo>
                <a:lnTo>
                  <a:pt x="3043429" y="3489"/>
                </a:lnTo>
                <a:lnTo>
                  <a:pt x="3051994" y="1903"/>
                </a:lnTo>
                <a:lnTo>
                  <a:pt x="3061193" y="635"/>
                </a:lnTo>
                <a:lnTo>
                  <a:pt x="3070075" y="0"/>
                </a:lnTo>
                <a:close/>
                <a:moveTo>
                  <a:pt x="2585737" y="0"/>
                </a:moveTo>
                <a:lnTo>
                  <a:pt x="2594927" y="0"/>
                </a:lnTo>
                <a:lnTo>
                  <a:pt x="2604118" y="0"/>
                </a:lnTo>
                <a:lnTo>
                  <a:pt x="2612992" y="635"/>
                </a:lnTo>
                <a:lnTo>
                  <a:pt x="2621549" y="1903"/>
                </a:lnTo>
                <a:lnTo>
                  <a:pt x="2630106" y="3489"/>
                </a:lnTo>
                <a:lnTo>
                  <a:pt x="2638663" y="5393"/>
                </a:lnTo>
                <a:lnTo>
                  <a:pt x="2646903" y="7613"/>
                </a:lnTo>
                <a:lnTo>
                  <a:pt x="2655144" y="10468"/>
                </a:lnTo>
                <a:lnTo>
                  <a:pt x="2663067" y="13640"/>
                </a:lnTo>
                <a:lnTo>
                  <a:pt x="2670990" y="17130"/>
                </a:lnTo>
                <a:lnTo>
                  <a:pt x="2678279" y="20936"/>
                </a:lnTo>
                <a:lnTo>
                  <a:pt x="2685885" y="25377"/>
                </a:lnTo>
                <a:lnTo>
                  <a:pt x="2692858" y="29818"/>
                </a:lnTo>
                <a:lnTo>
                  <a:pt x="2699830" y="34576"/>
                </a:lnTo>
                <a:lnTo>
                  <a:pt x="2706486" y="39969"/>
                </a:lnTo>
                <a:lnTo>
                  <a:pt x="2712507" y="45679"/>
                </a:lnTo>
                <a:lnTo>
                  <a:pt x="2718846" y="51389"/>
                </a:lnTo>
                <a:lnTo>
                  <a:pt x="2724867" y="57099"/>
                </a:lnTo>
                <a:lnTo>
                  <a:pt x="2730255" y="63760"/>
                </a:lnTo>
                <a:lnTo>
                  <a:pt x="2735326" y="70421"/>
                </a:lnTo>
                <a:lnTo>
                  <a:pt x="2740397" y="77083"/>
                </a:lnTo>
                <a:lnTo>
                  <a:pt x="2744517" y="84379"/>
                </a:lnTo>
                <a:lnTo>
                  <a:pt x="2748954" y="91675"/>
                </a:lnTo>
                <a:lnTo>
                  <a:pt x="2752757" y="99288"/>
                </a:lnTo>
                <a:lnTo>
                  <a:pt x="2756243" y="107218"/>
                </a:lnTo>
                <a:lnTo>
                  <a:pt x="2759413" y="114831"/>
                </a:lnTo>
                <a:lnTo>
                  <a:pt x="2761948" y="123079"/>
                </a:lnTo>
                <a:lnTo>
                  <a:pt x="2764483" y="131326"/>
                </a:lnTo>
                <a:lnTo>
                  <a:pt x="2766385" y="139891"/>
                </a:lnTo>
                <a:lnTo>
                  <a:pt x="2767969" y="148456"/>
                </a:lnTo>
                <a:lnTo>
                  <a:pt x="2769237" y="157338"/>
                </a:lnTo>
                <a:lnTo>
                  <a:pt x="2769871" y="166220"/>
                </a:lnTo>
                <a:lnTo>
                  <a:pt x="2770188" y="175419"/>
                </a:lnTo>
                <a:lnTo>
                  <a:pt x="2769871" y="184301"/>
                </a:lnTo>
                <a:lnTo>
                  <a:pt x="2769237" y="193183"/>
                </a:lnTo>
                <a:lnTo>
                  <a:pt x="2767969" y="201748"/>
                </a:lnTo>
                <a:lnTo>
                  <a:pt x="2766385" y="210947"/>
                </a:lnTo>
                <a:lnTo>
                  <a:pt x="2764483" y="218877"/>
                </a:lnTo>
                <a:lnTo>
                  <a:pt x="2761948" y="227442"/>
                </a:lnTo>
                <a:lnTo>
                  <a:pt x="2759413" y="235690"/>
                </a:lnTo>
                <a:lnTo>
                  <a:pt x="2756243" y="243620"/>
                </a:lnTo>
                <a:lnTo>
                  <a:pt x="2752757" y="251233"/>
                </a:lnTo>
                <a:lnTo>
                  <a:pt x="2748954" y="258846"/>
                </a:lnTo>
                <a:lnTo>
                  <a:pt x="2744517" y="266142"/>
                </a:lnTo>
                <a:lnTo>
                  <a:pt x="2740397" y="273438"/>
                </a:lnTo>
                <a:lnTo>
                  <a:pt x="2735326" y="280100"/>
                </a:lnTo>
                <a:lnTo>
                  <a:pt x="2730255" y="286761"/>
                </a:lnTo>
                <a:lnTo>
                  <a:pt x="2724867" y="293423"/>
                </a:lnTo>
                <a:lnTo>
                  <a:pt x="2718846" y="299132"/>
                </a:lnTo>
                <a:lnTo>
                  <a:pt x="2712507" y="305159"/>
                </a:lnTo>
                <a:lnTo>
                  <a:pt x="2706486" y="310552"/>
                </a:lnTo>
                <a:lnTo>
                  <a:pt x="2699830" y="315945"/>
                </a:lnTo>
                <a:lnTo>
                  <a:pt x="2692858" y="320703"/>
                </a:lnTo>
                <a:lnTo>
                  <a:pt x="2685885" y="325461"/>
                </a:lnTo>
                <a:lnTo>
                  <a:pt x="2678279" y="329585"/>
                </a:lnTo>
                <a:lnTo>
                  <a:pt x="2670990" y="333709"/>
                </a:lnTo>
                <a:lnTo>
                  <a:pt x="2663067" y="337198"/>
                </a:lnTo>
                <a:lnTo>
                  <a:pt x="2655144" y="340370"/>
                </a:lnTo>
                <a:lnTo>
                  <a:pt x="2646903" y="342908"/>
                </a:lnTo>
                <a:lnTo>
                  <a:pt x="2638663" y="345128"/>
                </a:lnTo>
                <a:lnTo>
                  <a:pt x="2630106" y="347349"/>
                </a:lnTo>
                <a:lnTo>
                  <a:pt x="2621549" y="348935"/>
                </a:lnTo>
                <a:lnTo>
                  <a:pt x="2612992" y="349887"/>
                </a:lnTo>
                <a:lnTo>
                  <a:pt x="2604118" y="350204"/>
                </a:lnTo>
                <a:lnTo>
                  <a:pt x="2594927" y="350838"/>
                </a:lnTo>
                <a:lnTo>
                  <a:pt x="2585737" y="350204"/>
                </a:lnTo>
                <a:lnTo>
                  <a:pt x="2577180" y="349887"/>
                </a:lnTo>
                <a:lnTo>
                  <a:pt x="2568306" y="348935"/>
                </a:lnTo>
                <a:lnTo>
                  <a:pt x="2559749" y="347349"/>
                </a:lnTo>
                <a:lnTo>
                  <a:pt x="2550875" y="345128"/>
                </a:lnTo>
                <a:lnTo>
                  <a:pt x="2542951" y="342908"/>
                </a:lnTo>
                <a:lnTo>
                  <a:pt x="2534711" y="340370"/>
                </a:lnTo>
                <a:lnTo>
                  <a:pt x="2526471" y="337198"/>
                </a:lnTo>
                <a:lnTo>
                  <a:pt x="2518548" y="333709"/>
                </a:lnTo>
                <a:lnTo>
                  <a:pt x="2511259" y="329585"/>
                </a:lnTo>
                <a:lnTo>
                  <a:pt x="2503969" y="325461"/>
                </a:lnTo>
                <a:lnTo>
                  <a:pt x="2496997" y="320703"/>
                </a:lnTo>
                <a:lnTo>
                  <a:pt x="2490025" y="315945"/>
                </a:lnTo>
                <a:lnTo>
                  <a:pt x="2483369" y="310552"/>
                </a:lnTo>
                <a:lnTo>
                  <a:pt x="2477031" y="305159"/>
                </a:lnTo>
                <a:lnTo>
                  <a:pt x="2470692" y="299132"/>
                </a:lnTo>
                <a:lnTo>
                  <a:pt x="2464987" y="293423"/>
                </a:lnTo>
                <a:lnTo>
                  <a:pt x="2459600" y="286761"/>
                </a:lnTo>
                <a:lnTo>
                  <a:pt x="2454529" y="280100"/>
                </a:lnTo>
                <a:lnTo>
                  <a:pt x="2449458" y="273438"/>
                </a:lnTo>
                <a:lnTo>
                  <a:pt x="2445021" y="266142"/>
                </a:lnTo>
                <a:lnTo>
                  <a:pt x="2440901" y="258846"/>
                </a:lnTo>
                <a:lnTo>
                  <a:pt x="2436781" y="251233"/>
                </a:lnTo>
                <a:lnTo>
                  <a:pt x="2433295" y="243620"/>
                </a:lnTo>
                <a:lnTo>
                  <a:pt x="2430442" y="235690"/>
                </a:lnTo>
                <a:lnTo>
                  <a:pt x="2427590" y="227442"/>
                </a:lnTo>
                <a:lnTo>
                  <a:pt x="2425372" y="218877"/>
                </a:lnTo>
                <a:lnTo>
                  <a:pt x="2423153" y="210947"/>
                </a:lnTo>
                <a:lnTo>
                  <a:pt x="2421885" y="201748"/>
                </a:lnTo>
                <a:lnTo>
                  <a:pt x="2420618" y="193183"/>
                </a:lnTo>
                <a:lnTo>
                  <a:pt x="2419667" y="184301"/>
                </a:lnTo>
                <a:lnTo>
                  <a:pt x="2419350" y="175419"/>
                </a:lnTo>
                <a:lnTo>
                  <a:pt x="2419667" y="166220"/>
                </a:lnTo>
                <a:lnTo>
                  <a:pt x="2420618" y="157338"/>
                </a:lnTo>
                <a:lnTo>
                  <a:pt x="2421885" y="148456"/>
                </a:lnTo>
                <a:lnTo>
                  <a:pt x="2423153" y="139891"/>
                </a:lnTo>
                <a:lnTo>
                  <a:pt x="2425372" y="131326"/>
                </a:lnTo>
                <a:lnTo>
                  <a:pt x="2427590" y="123079"/>
                </a:lnTo>
                <a:lnTo>
                  <a:pt x="2430442" y="114831"/>
                </a:lnTo>
                <a:lnTo>
                  <a:pt x="2433295" y="107218"/>
                </a:lnTo>
                <a:lnTo>
                  <a:pt x="2436781" y="99288"/>
                </a:lnTo>
                <a:lnTo>
                  <a:pt x="2440901" y="91675"/>
                </a:lnTo>
                <a:lnTo>
                  <a:pt x="2445021" y="84379"/>
                </a:lnTo>
                <a:lnTo>
                  <a:pt x="2449458" y="77083"/>
                </a:lnTo>
                <a:lnTo>
                  <a:pt x="2454529" y="70421"/>
                </a:lnTo>
                <a:lnTo>
                  <a:pt x="2459600" y="63760"/>
                </a:lnTo>
                <a:lnTo>
                  <a:pt x="2464987" y="57099"/>
                </a:lnTo>
                <a:lnTo>
                  <a:pt x="2470692" y="51389"/>
                </a:lnTo>
                <a:lnTo>
                  <a:pt x="2477031" y="45679"/>
                </a:lnTo>
                <a:lnTo>
                  <a:pt x="2483369" y="39969"/>
                </a:lnTo>
                <a:lnTo>
                  <a:pt x="2490025" y="34576"/>
                </a:lnTo>
                <a:lnTo>
                  <a:pt x="2496997" y="29818"/>
                </a:lnTo>
                <a:lnTo>
                  <a:pt x="2503969" y="25377"/>
                </a:lnTo>
                <a:lnTo>
                  <a:pt x="2511259" y="20936"/>
                </a:lnTo>
                <a:lnTo>
                  <a:pt x="2518548" y="17130"/>
                </a:lnTo>
                <a:lnTo>
                  <a:pt x="2526471" y="13640"/>
                </a:lnTo>
                <a:lnTo>
                  <a:pt x="2534711" y="10468"/>
                </a:lnTo>
                <a:lnTo>
                  <a:pt x="2542951" y="7613"/>
                </a:lnTo>
                <a:lnTo>
                  <a:pt x="2550875" y="5393"/>
                </a:lnTo>
                <a:lnTo>
                  <a:pt x="2559749" y="3489"/>
                </a:lnTo>
                <a:lnTo>
                  <a:pt x="2568306" y="1903"/>
                </a:lnTo>
                <a:lnTo>
                  <a:pt x="2577180" y="635"/>
                </a:lnTo>
                <a:lnTo>
                  <a:pt x="2585737" y="0"/>
                </a:lnTo>
                <a:close/>
                <a:moveTo>
                  <a:pt x="2101700" y="0"/>
                </a:moveTo>
                <a:lnTo>
                  <a:pt x="2110582" y="0"/>
                </a:lnTo>
                <a:lnTo>
                  <a:pt x="2119781" y="0"/>
                </a:lnTo>
                <a:lnTo>
                  <a:pt x="2128663" y="635"/>
                </a:lnTo>
                <a:lnTo>
                  <a:pt x="2137545" y="1903"/>
                </a:lnTo>
                <a:lnTo>
                  <a:pt x="2146110" y="3489"/>
                </a:lnTo>
                <a:lnTo>
                  <a:pt x="2154675" y="5393"/>
                </a:lnTo>
                <a:lnTo>
                  <a:pt x="2162922" y="7613"/>
                </a:lnTo>
                <a:lnTo>
                  <a:pt x="2171170" y="10468"/>
                </a:lnTo>
                <a:lnTo>
                  <a:pt x="2178783" y="13640"/>
                </a:lnTo>
                <a:lnTo>
                  <a:pt x="2186713" y="17130"/>
                </a:lnTo>
                <a:lnTo>
                  <a:pt x="2194644" y="20936"/>
                </a:lnTo>
                <a:lnTo>
                  <a:pt x="2201939" y="25377"/>
                </a:lnTo>
                <a:lnTo>
                  <a:pt x="2208918" y="29818"/>
                </a:lnTo>
                <a:lnTo>
                  <a:pt x="2215580" y="34576"/>
                </a:lnTo>
                <a:lnTo>
                  <a:pt x="2222241" y="39969"/>
                </a:lnTo>
                <a:lnTo>
                  <a:pt x="2228903" y="45679"/>
                </a:lnTo>
                <a:lnTo>
                  <a:pt x="2234612" y="51389"/>
                </a:lnTo>
                <a:lnTo>
                  <a:pt x="2240639" y="57099"/>
                </a:lnTo>
                <a:lnTo>
                  <a:pt x="2246032" y="63760"/>
                </a:lnTo>
                <a:lnTo>
                  <a:pt x="2251425" y="70421"/>
                </a:lnTo>
                <a:lnTo>
                  <a:pt x="2256183" y="77083"/>
                </a:lnTo>
                <a:lnTo>
                  <a:pt x="2260624" y="84379"/>
                </a:lnTo>
                <a:lnTo>
                  <a:pt x="2265065" y="91675"/>
                </a:lnTo>
                <a:lnTo>
                  <a:pt x="2268871" y="99288"/>
                </a:lnTo>
                <a:lnTo>
                  <a:pt x="2272361" y="107218"/>
                </a:lnTo>
                <a:lnTo>
                  <a:pt x="2275533" y="114831"/>
                </a:lnTo>
                <a:lnTo>
                  <a:pt x="2278388" y="123079"/>
                </a:lnTo>
                <a:lnTo>
                  <a:pt x="2280608" y="131326"/>
                </a:lnTo>
                <a:lnTo>
                  <a:pt x="2282512" y="139891"/>
                </a:lnTo>
                <a:lnTo>
                  <a:pt x="2284098" y="148456"/>
                </a:lnTo>
                <a:lnTo>
                  <a:pt x="2285367" y="157338"/>
                </a:lnTo>
                <a:lnTo>
                  <a:pt x="2286001" y="166220"/>
                </a:lnTo>
                <a:lnTo>
                  <a:pt x="2286001" y="175419"/>
                </a:lnTo>
                <a:lnTo>
                  <a:pt x="2286001" y="184301"/>
                </a:lnTo>
                <a:lnTo>
                  <a:pt x="2285367" y="193183"/>
                </a:lnTo>
                <a:lnTo>
                  <a:pt x="2284098" y="201748"/>
                </a:lnTo>
                <a:lnTo>
                  <a:pt x="2282512" y="210947"/>
                </a:lnTo>
                <a:lnTo>
                  <a:pt x="2280608" y="218877"/>
                </a:lnTo>
                <a:lnTo>
                  <a:pt x="2278388" y="227442"/>
                </a:lnTo>
                <a:lnTo>
                  <a:pt x="2275533" y="235690"/>
                </a:lnTo>
                <a:lnTo>
                  <a:pt x="2272361" y="243620"/>
                </a:lnTo>
                <a:lnTo>
                  <a:pt x="2268871" y="251233"/>
                </a:lnTo>
                <a:lnTo>
                  <a:pt x="2265065" y="258846"/>
                </a:lnTo>
                <a:lnTo>
                  <a:pt x="2260624" y="266142"/>
                </a:lnTo>
                <a:lnTo>
                  <a:pt x="2256183" y="273438"/>
                </a:lnTo>
                <a:lnTo>
                  <a:pt x="2251425" y="280100"/>
                </a:lnTo>
                <a:lnTo>
                  <a:pt x="2246032" y="286761"/>
                </a:lnTo>
                <a:lnTo>
                  <a:pt x="2240639" y="293423"/>
                </a:lnTo>
                <a:lnTo>
                  <a:pt x="2234612" y="299132"/>
                </a:lnTo>
                <a:lnTo>
                  <a:pt x="2228903" y="305159"/>
                </a:lnTo>
                <a:lnTo>
                  <a:pt x="2222241" y="310552"/>
                </a:lnTo>
                <a:lnTo>
                  <a:pt x="2215580" y="315945"/>
                </a:lnTo>
                <a:lnTo>
                  <a:pt x="2208918" y="320703"/>
                </a:lnTo>
                <a:lnTo>
                  <a:pt x="2201939" y="325461"/>
                </a:lnTo>
                <a:lnTo>
                  <a:pt x="2194644" y="329585"/>
                </a:lnTo>
                <a:lnTo>
                  <a:pt x="2186713" y="333709"/>
                </a:lnTo>
                <a:lnTo>
                  <a:pt x="2178783" y="337198"/>
                </a:lnTo>
                <a:lnTo>
                  <a:pt x="2171170" y="340370"/>
                </a:lnTo>
                <a:lnTo>
                  <a:pt x="2162922" y="342908"/>
                </a:lnTo>
                <a:lnTo>
                  <a:pt x="2154675" y="345128"/>
                </a:lnTo>
                <a:lnTo>
                  <a:pt x="2146110" y="347349"/>
                </a:lnTo>
                <a:lnTo>
                  <a:pt x="2137545" y="348935"/>
                </a:lnTo>
                <a:lnTo>
                  <a:pt x="2128663" y="349887"/>
                </a:lnTo>
                <a:lnTo>
                  <a:pt x="2119781" y="350204"/>
                </a:lnTo>
                <a:lnTo>
                  <a:pt x="2110582" y="350838"/>
                </a:lnTo>
                <a:lnTo>
                  <a:pt x="2101700" y="350204"/>
                </a:lnTo>
                <a:lnTo>
                  <a:pt x="2092818" y="349887"/>
                </a:lnTo>
                <a:lnTo>
                  <a:pt x="2084253" y="348935"/>
                </a:lnTo>
                <a:lnTo>
                  <a:pt x="2075371" y="347349"/>
                </a:lnTo>
                <a:lnTo>
                  <a:pt x="2067124" y="345128"/>
                </a:lnTo>
                <a:lnTo>
                  <a:pt x="2058559" y="342908"/>
                </a:lnTo>
                <a:lnTo>
                  <a:pt x="2050311" y="340370"/>
                </a:lnTo>
                <a:lnTo>
                  <a:pt x="2042381" y="337198"/>
                </a:lnTo>
                <a:lnTo>
                  <a:pt x="2034768" y="333709"/>
                </a:lnTo>
                <a:lnTo>
                  <a:pt x="2027155" y="329585"/>
                </a:lnTo>
                <a:lnTo>
                  <a:pt x="2019859" y="325461"/>
                </a:lnTo>
                <a:lnTo>
                  <a:pt x="2012880" y="320703"/>
                </a:lnTo>
                <a:lnTo>
                  <a:pt x="2005902" y="315945"/>
                </a:lnTo>
                <a:lnTo>
                  <a:pt x="1999240" y="310552"/>
                </a:lnTo>
                <a:lnTo>
                  <a:pt x="1992896" y="305159"/>
                </a:lnTo>
                <a:lnTo>
                  <a:pt x="1986869" y="299132"/>
                </a:lnTo>
                <a:lnTo>
                  <a:pt x="1980842" y="293423"/>
                </a:lnTo>
                <a:lnTo>
                  <a:pt x="1975449" y="286761"/>
                </a:lnTo>
                <a:lnTo>
                  <a:pt x="1970374" y="280100"/>
                </a:lnTo>
                <a:lnTo>
                  <a:pt x="1965298" y="273438"/>
                </a:lnTo>
                <a:lnTo>
                  <a:pt x="1960540" y="266142"/>
                </a:lnTo>
                <a:lnTo>
                  <a:pt x="1956416" y="258846"/>
                </a:lnTo>
                <a:lnTo>
                  <a:pt x="1952927" y="251233"/>
                </a:lnTo>
                <a:lnTo>
                  <a:pt x="1948803" y="243620"/>
                </a:lnTo>
                <a:lnTo>
                  <a:pt x="1945948" y="235690"/>
                </a:lnTo>
                <a:lnTo>
                  <a:pt x="1943093" y="227442"/>
                </a:lnTo>
                <a:lnTo>
                  <a:pt x="1940873" y="218877"/>
                </a:lnTo>
                <a:lnTo>
                  <a:pt x="1938652" y="210947"/>
                </a:lnTo>
                <a:lnTo>
                  <a:pt x="1937383" y="201748"/>
                </a:lnTo>
                <a:lnTo>
                  <a:pt x="1936115" y="193183"/>
                </a:lnTo>
                <a:lnTo>
                  <a:pt x="1935797" y="184301"/>
                </a:lnTo>
                <a:lnTo>
                  <a:pt x="1935163" y="175419"/>
                </a:lnTo>
                <a:lnTo>
                  <a:pt x="1935797" y="166220"/>
                </a:lnTo>
                <a:lnTo>
                  <a:pt x="1936115" y="157338"/>
                </a:lnTo>
                <a:lnTo>
                  <a:pt x="1937383" y="148456"/>
                </a:lnTo>
                <a:lnTo>
                  <a:pt x="1938652" y="139891"/>
                </a:lnTo>
                <a:lnTo>
                  <a:pt x="1940873" y="131326"/>
                </a:lnTo>
                <a:lnTo>
                  <a:pt x="1943093" y="123079"/>
                </a:lnTo>
                <a:lnTo>
                  <a:pt x="1945948" y="114831"/>
                </a:lnTo>
                <a:lnTo>
                  <a:pt x="1948803" y="107218"/>
                </a:lnTo>
                <a:lnTo>
                  <a:pt x="1952927" y="99288"/>
                </a:lnTo>
                <a:lnTo>
                  <a:pt x="1956416" y="91675"/>
                </a:lnTo>
                <a:lnTo>
                  <a:pt x="1960540" y="84379"/>
                </a:lnTo>
                <a:lnTo>
                  <a:pt x="1965298" y="77083"/>
                </a:lnTo>
                <a:lnTo>
                  <a:pt x="1970374" y="70421"/>
                </a:lnTo>
                <a:lnTo>
                  <a:pt x="1975449" y="63760"/>
                </a:lnTo>
                <a:lnTo>
                  <a:pt x="1980842" y="57099"/>
                </a:lnTo>
                <a:lnTo>
                  <a:pt x="1986869" y="51389"/>
                </a:lnTo>
                <a:lnTo>
                  <a:pt x="1992896" y="45679"/>
                </a:lnTo>
                <a:lnTo>
                  <a:pt x="1999240" y="39969"/>
                </a:lnTo>
                <a:lnTo>
                  <a:pt x="2005902" y="34576"/>
                </a:lnTo>
                <a:lnTo>
                  <a:pt x="2012880" y="29818"/>
                </a:lnTo>
                <a:lnTo>
                  <a:pt x="2019859" y="25377"/>
                </a:lnTo>
                <a:lnTo>
                  <a:pt x="2027155" y="20936"/>
                </a:lnTo>
                <a:lnTo>
                  <a:pt x="2034768" y="17130"/>
                </a:lnTo>
                <a:lnTo>
                  <a:pt x="2042381" y="13640"/>
                </a:lnTo>
                <a:lnTo>
                  <a:pt x="2050311" y="10468"/>
                </a:lnTo>
                <a:lnTo>
                  <a:pt x="2058559" y="7613"/>
                </a:lnTo>
                <a:lnTo>
                  <a:pt x="2067124" y="5393"/>
                </a:lnTo>
                <a:lnTo>
                  <a:pt x="2075371" y="3489"/>
                </a:lnTo>
                <a:lnTo>
                  <a:pt x="2084253" y="1903"/>
                </a:lnTo>
                <a:lnTo>
                  <a:pt x="2092818" y="635"/>
                </a:lnTo>
                <a:lnTo>
                  <a:pt x="2101700" y="0"/>
                </a:lnTo>
                <a:close/>
                <a:moveTo>
                  <a:pt x="1617947" y="0"/>
                </a:moveTo>
                <a:lnTo>
                  <a:pt x="1627187" y="0"/>
                </a:lnTo>
                <a:lnTo>
                  <a:pt x="1636110" y="0"/>
                </a:lnTo>
                <a:lnTo>
                  <a:pt x="1645032" y="635"/>
                </a:lnTo>
                <a:lnTo>
                  <a:pt x="1653635" y="1903"/>
                </a:lnTo>
                <a:lnTo>
                  <a:pt x="1662557" y="3489"/>
                </a:lnTo>
                <a:lnTo>
                  <a:pt x="1670842" y="5393"/>
                </a:lnTo>
                <a:lnTo>
                  <a:pt x="1679446" y="7613"/>
                </a:lnTo>
                <a:lnTo>
                  <a:pt x="1687731" y="10468"/>
                </a:lnTo>
                <a:lnTo>
                  <a:pt x="1695697" y="13640"/>
                </a:lnTo>
                <a:lnTo>
                  <a:pt x="1703344" y="17130"/>
                </a:lnTo>
                <a:lnTo>
                  <a:pt x="1710992" y="20936"/>
                </a:lnTo>
                <a:lnTo>
                  <a:pt x="1718321" y="25377"/>
                </a:lnTo>
                <a:lnTo>
                  <a:pt x="1725331" y="29818"/>
                </a:lnTo>
                <a:lnTo>
                  <a:pt x="1732341" y="34576"/>
                </a:lnTo>
                <a:lnTo>
                  <a:pt x="1739033" y="39969"/>
                </a:lnTo>
                <a:lnTo>
                  <a:pt x="1745406" y="45679"/>
                </a:lnTo>
                <a:lnTo>
                  <a:pt x="1751460" y="51389"/>
                </a:lnTo>
                <a:lnTo>
                  <a:pt x="1757515" y="57099"/>
                </a:lnTo>
                <a:lnTo>
                  <a:pt x="1762932" y="63760"/>
                </a:lnTo>
                <a:lnTo>
                  <a:pt x="1768030" y="70421"/>
                </a:lnTo>
                <a:lnTo>
                  <a:pt x="1773128" y="77083"/>
                </a:lnTo>
                <a:lnTo>
                  <a:pt x="1777908" y="84379"/>
                </a:lnTo>
                <a:lnTo>
                  <a:pt x="1782051" y="91675"/>
                </a:lnTo>
                <a:lnTo>
                  <a:pt x="1786193" y="99288"/>
                </a:lnTo>
                <a:lnTo>
                  <a:pt x="1789698" y="107218"/>
                </a:lnTo>
                <a:lnTo>
                  <a:pt x="1792566" y="114831"/>
                </a:lnTo>
                <a:lnTo>
                  <a:pt x="1795434" y="123079"/>
                </a:lnTo>
                <a:lnTo>
                  <a:pt x="1797664" y="131326"/>
                </a:lnTo>
                <a:lnTo>
                  <a:pt x="1799895" y="139891"/>
                </a:lnTo>
                <a:lnTo>
                  <a:pt x="1801169" y="148456"/>
                </a:lnTo>
                <a:lnTo>
                  <a:pt x="1802444" y="157338"/>
                </a:lnTo>
                <a:lnTo>
                  <a:pt x="1802763" y="166220"/>
                </a:lnTo>
                <a:lnTo>
                  <a:pt x="1803400" y="175419"/>
                </a:lnTo>
                <a:lnTo>
                  <a:pt x="1802763" y="184301"/>
                </a:lnTo>
                <a:lnTo>
                  <a:pt x="1802444" y="193183"/>
                </a:lnTo>
                <a:lnTo>
                  <a:pt x="1801169" y="201748"/>
                </a:lnTo>
                <a:lnTo>
                  <a:pt x="1799895" y="210947"/>
                </a:lnTo>
                <a:lnTo>
                  <a:pt x="1797664" y="218877"/>
                </a:lnTo>
                <a:lnTo>
                  <a:pt x="1795434" y="227442"/>
                </a:lnTo>
                <a:lnTo>
                  <a:pt x="1792566" y="235690"/>
                </a:lnTo>
                <a:lnTo>
                  <a:pt x="1789698" y="243620"/>
                </a:lnTo>
                <a:lnTo>
                  <a:pt x="1786193" y="251233"/>
                </a:lnTo>
                <a:lnTo>
                  <a:pt x="1782051" y="258846"/>
                </a:lnTo>
                <a:lnTo>
                  <a:pt x="1777908" y="266142"/>
                </a:lnTo>
                <a:lnTo>
                  <a:pt x="1773128" y="273438"/>
                </a:lnTo>
                <a:lnTo>
                  <a:pt x="1768030" y="280100"/>
                </a:lnTo>
                <a:lnTo>
                  <a:pt x="1762932" y="286761"/>
                </a:lnTo>
                <a:lnTo>
                  <a:pt x="1757515" y="293423"/>
                </a:lnTo>
                <a:lnTo>
                  <a:pt x="1751460" y="299132"/>
                </a:lnTo>
                <a:lnTo>
                  <a:pt x="1745406" y="305159"/>
                </a:lnTo>
                <a:lnTo>
                  <a:pt x="1739033" y="310552"/>
                </a:lnTo>
                <a:lnTo>
                  <a:pt x="1732341" y="315945"/>
                </a:lnTo>
                <a:lnTo>
                  <a:pt x="1725331" y="320703"/>
                </a:lnTo>
                <a:lnTo>
                  <a:pt x="1718321" y="325461"/>
                </a:lnTo>
                <a:lnTo>
                  <a:pt x="1710992" y="329585"/>
                </a:lnTo>
                <a:lnTo>
                  <a:pt x="1703344" y="333709"/>
                </a:lnTo>
                <a:lnTo>
                  <a:pt x="1695697" y="337198"/>
                </a:lnTo>
                <a:lnTo>
                  <a:pt x="1687731" y="340370"/>
                </a:lnTo>
                <a:lnTo>
                  <a:pt x="1679446" y="342908"/>
                </a:lnTo>
                <a:lnTo>
                  <a:pt x="1670842" y="345128"/>
                </a:lnTo>
                <a:lnTo>
                  <a:pt x="1662557" y="347349"/>
                </a:lnTo>
                <a:lnTo>
                  <a:pt x="1653635" y="348935"/>
                </a:lnTo>
                <a:lnTo>
                  <a:pt x="1645032" y="349887"/>
                </a:lnTo>
                <a:lnTo>
                  <a:pt x="1636110" y="350204"/>
                </a:lnTo>
                <a:lnTo>
                  <a:pt x="1627187" y="350838"/>
                </a:lnTo>
                <a:lnTo>
                  <a:pt x="1617947" y="350204"/>
                </a:lnTo>
                <a:lnTo>
                  <a:pt x="1609025" y="349887"/>
                </a:lnTo>
                <a:lnTo>
                  <a:pt x="1600102" y="348935"/>
                </a:lnTo>
                <a:lnTo>
                  <a:pt x="1591499" y="347349"/>
                </a:lnTo>
                <a:lnTo>
                  <a:pt x="1582895" y="345128"/>
                </a:lnTo>
                <a:lnTo>
                  <a:pt x="1574611" y="342908"/>
                </a:lnTo>
                <a:lnTo>
                  <a:pt x="1566326" y="340370"/>
                </a:lnTo>
                <a:lnTo>
                  <a:pt x="1558678" y="337198"/>
                </a:lnTo>
                <a:lnTo>
                  <a:pt x="1550712" y="333709"/>
                </a:lnTo>
                <a:lnTo>
                  <a:pt x="1542746" y="329585"/>
                </a:lnTo>
                <a:lnTo>
                  <a:pt x="1535417" y="325461"/>
                </a:lnTo>
                <a:lnTo>
                  <a:pt x="1528407" y="320703"/>
                </a:lnTo>
                <a:lnTo>
                  <a:pt x="1521715" y="315945"/>
                </a:lnTo>
                <a:lnTo>
                  <a:pt x="1515023" y="310552"/>
                </a:lnTo>
                <a:lnTo>
                  <a:pt x="1508332" y="305159"/>
                </a:lnTo>
                <a:lnTo>
                  <a:pt x="1502596" y="299132"/>
                </a:lnTo>
                <a:lnTo>
                  <a:pt x="1496542" y="293423"/>
                </a:lnTo>
                <a:lnTo>
                  <a:pt x="1491125" y="286761"/>
                </a:lnTo>
                <a:lnTo>
                  <a:pt x="1485708" y="280100"/>
                </a:lnTo>
                <a:lnTo>
                  <a:pt x="1480928" y="273438"/>
                </a:lnTo>
                <a:lnTo>
                  <a:pt x="1476467" y="266142"/>
                </a:lnTo>
                <a:lnTo>
                  <a:pt x="1472006" y="258846"/>
                </a:lnTo>
                <a:lnTo>
                  <a:pt x="1468182" y="251233"/>
                </a:lnTo>
                <a:lnTo>
                  <a:pt x="1464677" y="243620"/>
                </a:lnTo>
                <a:lnTo>
                  <a:pt x="1461490" y="235690"/>
                </a:lnTo>
                <a:lnTo>
                  <a:pt x="1458623" y="227442"/>
                </a:lnTo>
                <a:lnTo>
                  <a:pt x="1456392" y="218877"/>
                </a:lnTo>
                <a:lnTo>
                  <a:pt x="1454480" y="210947"/>
                </a:lnTo>
                <a:lnTo>
                  <a:pt x="1452887" y="201748"/>
                </a:lnTo>
                <a:lnTo>
                  <a:pt x="1451612" y="193183"/>
                </a:lnTo>
                <a:lnTo>
                  <a:pt x="1450975" y="184301"/>
                </a:lnTo>
                <a:lnTo>
                  <a:pt x="1450975" y="175419"/>
                </a:lnTo>
                <a:lnTo>
                  <a:pt x="1450975" y="166220"/>
                </a:lnTo>
                <a:lnTo>
                  <a:pt x="1451612" y="157338"/>
                </a:lnTo>
                <a:lnTo>
                  <a:pt x="1452887" y="148456"/>
                </a:lnTo>
                <a:lnTo>
                  <a:pt x="1454480" y="139891"/>
                </a:lnTo>
                <a:lnTo>
                  <a:pt x="1456392" y="131326"/>
                </a:lnTo>
                <a:lnTo>
                  <a:pt x="1458623" y="123079"/>
                </a:lnTo>
                <a:lnTo>
                  <a:pt x="1461490" y="114831"/>
                </a:lnTo>
                <a:lnTo>
                  <a:pt x="1464677" y="107218"/>
                </a:lnTo>
                <a:lnTo>
                  <a:pt x="1468182" y="99288"/>
                </a:lnTo>
                <a:lnTo>
                  <a:pt x="1472006" y="91675"/>
                </a:lnTo>
                <a:lnTo>
                  <a:pt x="1476467" y="84379"/>
                </a:lnTo>
                <a:lnTo>
                  <a:pt x="1480928" y="77083"/>
                </a:lnTo>
                <a:lnTo>
                  <a:pt x="1485708" y="70421"/>
                </a:lnTo>
                <a:lnTo>
                  <a:pt x="1491125" y="63760"/>
                </a:lnTo>
                <a:lnTo>
                  <a:pt x="1496542" y="57099"/>
                </a:lnTo>
                <a:lnTo>
                  <a:pt x="1502596" y="51389"/>
                </a:lnTo>
                <a:lnTo>
                  <a:pt x="1508332" y="45679"/>
                </a:lnTo>
                <a:lnTo>
                  <a:pt x="1515023" y="39969"/>
                </a:lnTo>
                <a:lnTo>
                  <a:pt x="1521715" y="34576"/>
                </a:lnTo>
                <a:lnTo>
                  <a:pt x="1528407" y="29818"/>
                </a:lnTo>
                <a:lnTo>
                  <a:pt x="1535417" y="25377"/>
                </a:lnTo>
                <a:lnTo>
                  <a:pt x="1542746" y="20936"/>
                </a:lnTo>
                <a:lnTo>
                  <a:pt x="1550712" y="17130"/>
                </a:lnTo>
                <a:lnTo>
                  <a:pt x="1558678" y="13640"/>
                </a:lnTo>
                <a:lnTo>
                  <a:pt x="1566326" y="10468"/>
                </a:lnTo>
                <a:lnTo>
                  <a:pt x="1574611" y="7613"/>
                </a:lnTo>
                <a:lnTo>
                  <a:pt x="1582895" y="5393"/>
                </a:lnTo>
                <a:lnTo>
                  <a:pt x="1591499" y="3489"/>
                </a:lnTo>
                <a:lnTo>
                  <a:pt x="1600102" y="1903"/>
                </a:lnTo>
                <a:lnTo>
                  <a:pt x="1609025" y="635"/>
                </a:lnTo>
                <a:lnTo>
                  <a:pt x="1617947" y="0"/>
                </a:lnTo>
                <a:close/>
                <a:moveTo>
                  <a:pt x="1133760" y="0"/>
                </a:moveTo>
                <a:lnTo>
                  <a:pt x="1143001" y="0"/>
                </a:lnTo>
                <a:lnTo>
                  <a:pt x="1151923" y="0"/>
                </a:lnTo>
                <a:lnTo>
                  <a:pt x="1160845" y="635"/>
                </a:lnTo>
                <a:lnTo>
                  <a:pt x="1170086" y="1903"/>
                </a:lnTo>
                <a:lnTo>
                  <a:pt x="1178689" y="3489"/>
                </a:lnTo>
                <a:lnTo>
                  <a:pt x="1187293" y="5393"/>
                </a:lnTo>
                <a:lnTo>
                  <a:pt x="1195259" y="7613"/>
                </a:lnTo>
                <a:lnTo>
                  <a:pt x="1203544" y="10468"/>
                </a:lnTo>
                <a:lnTo>
                  <a:pt x="1211510" y="13640"/>
                </a:lnTo>
                <a:lnTo>
                  <a:pt x="1219157" y="17130"/>
                </a:lnTo>
                <a:lnTo>
                  <a:pt x="1227124" y="20936"/>
                </a:lnTo>
                <a:lnTo>
                  <a:pt x="1234453" y="25377"/>
                </a:lnTo>
                <a:lnTo>
                  <a:pt x="1241463" y="29818"/>
                </a:lnTo>
                <a:lnTo>
                  <a:pt x="1248154" y="34576"/>
                </a:lnTo>
                <a:lnTo>
                  <a:pt x="1254846" y="39969"/>
                </a:lnTo>
                <a:lnTo>
                  <a:pt x="1261538" y="45679"/>
                </a:lnTo>
                <a:lnTo>
                  <a:pt x="1267273" y="51389"/>
                </a:lnTo>
                <a:lnTo>
                  <a:pt x="1273328" y="57099"/>
                </a:lnTo>
                <a:lnTo>
                  <a:pt x="1278745" y="63760"/>
                </a:lnTo>
                <a:lnTo>
                  <a:pt x="1284162" y="70421"/>
                </a:lnTo>
                <a:lnTo>
                  <a:pt x="1288941" y="77083"/>
                </a:lnTo>
                <a:lnTo>
                  <a:pt x="1293721" y="84379"/>
                </a:lnTo>
                <a:lnTo>
                  <a:pt x="1297864" y="91675"/>
                </a:lnTo>
                <a:lnTo>
                  <a:pt x="1302006" y="99288"/>
                </a:lnTo>
                <a:lnTo>
                  <a:pt x="1305511" y="107218"/>
                </a:lnTo>
                <a:lnTo>
                  <a:pt x="1308698" y="114831"/>
                </a:lnTo>
                <a:lnTo>
                  <a:pt x="1311247" y="123079"/>
                </a:lnTo>
                <a:lnTo>
                  <a:pt x="1313477" y="131326"/>
                </a:lnTo>
                <a:lnTo>
                  <a:pt x="1315708" y="139891"/>
                </a:lnTo>
                <a:lnTo>
                  <a:pt x="1317301" y="148456"/>
                </a:lnTo>
                <a:lnTo>
                  <a:pt x="1318257" y="157338"/>
                </a:lnTo>
                <a:lnTo>
                  <a:pt x="1319213" y="166220"/>
                </a:lnTo>
                <a:lnTo>
                  <a:pt x="1319213" y="175419"/>
                </a:lnTo>
                <a:lnTo>
                  <a:pt x="1319213" y="184301"/>
                </a:lnTo>
                <a:lnTo>
                  <a:pt x="1318257" y="193183"/>
                </a:lnTo>
                <a:lnTo>
                  <a:pt x="1317301" y="201748"/>
                </a:lnTo>
                <a:lnTo>
                  <a:pt x="1315708" y="210947"/>
                </a:lnTo>
                <a:lnTo>
                  <a:pt x="1313477" y="218877"/>
                </a:lnTo>
                <a:lnTo>
                  <a:pt x="1311247" y="227442"/>
                </a:lnTo>
                <a:lnTo>
                  <a:pt x="1308698" y="235690"/>
                </a:lnTo>
                <a:lnTo>
                  <a:pt x="1305511" y="243620"/>
                </a:lnTo>
                <a:lnTo>
                  <a:pt x="1302006" y="251233"/>
                </a:lnTo>
                <a:lnTo>
                  <a:pt x="1297864" y="258846"/>
                </a:lnTo>
                <a:lnTo>
                  <a:pt x="1293721" y="266142"/>
                </a:lnTo>
                <a:lnTo>
                  <a:pt x="1288941" y="273438"/>
                </a:lnTo>
                <a:lnTo>
                  <a:pt x="1284162" y="280100"/>
                </a:lnTo>
                <a:lnTo>
                  <a:pt x="1278745" y="286761"/>
                </a:lnTo>
                <a:lnTo>
                  <a:pt x="1273328" y="293423"/>
                </a:lnTo>
                <a:lnTo>
                  <a:pt x="1267273" y="299132"/>
                </a:lnTo>
                <a:lnTo>
                  <a:pt x="1261538" y="305159"/>
                </a:lnTo>
                <a:lnTo>
                  <a:pt x="1254846" y="310552"/>
                </a:lnTo>
                <a:lnTo>
                  <a:pt x="1248154" y="315945"/>
                </a:lnTo>
                <a:lnTo>
                  <a:pt x="1241463" y="320703"/>
                </a:lnTo>
                <a:lnTo>
                  <a:pt x="1234453" y="325461"/>
                </a:lnTo>
                <a:lnTo>
                  <a:pt x="1227124" y="329585"/>
                </a:lnTo>
                <a:lnTo>
                  <a:pt x="1219157" y="333709"/>
                </a:lnTo>
                <a:lnTo>
                  <a:pt x="1211510" y="337198"/>
                </a:lnTo>
                <a:lnTo>
                  <a:pt x="1203544" y="340370"/>
                </a:lnTo>
                <a:lnTo>
                  <a:pt x="1195259" y="342908"/>
                </a:lnTo>
                <a:lnTo>
                  <a:pt x="1187293" y="345128"/>
                </a:lnTo>
                <a:lnTo>
                  <a:pt x="1178689" y="347349"/>
                </a:lnTo>
                <a:lnTo>
                  <a:pt x="1170086" y="348935"/>
                </a:lnTo>
                <a:lnTo>
                  <a:pt x="1160845" y="349887"/>
                </a:lnTo>
                <a:lnTo>
                  <a:pt x="1151923" y="350204"/>
                </a:lnTo>
                <a:lnTo>
                  <a:pt x="1143001" y="350838"/>
                </a:lnTo>
                <a:lnTo>
                  <a:pt x="1133760" y="350204"/>
                </a:lnTo>
                <a:lnTo>
                  <a:pt x="1124838" y="349887"/>
                </a:lnTo>
                <a:lnTo>
                  <a:pt x="1116234" y="348935"/>
                </a:lnTo>
                <a:lnTo>
                  <a:pt x="1107631" y="347349"/>
                </a:lnTo>
                <a:lnTo>
                  <a:pt x="1099027" y="345128"/>
                </a:lnTo>
                <a:lnTo>
                  <a:pt x="1090424" y="342908"/>
                </a:lnTo>
                <a:lnTo>
                  <a:pt x="1082776" y="340370"/>
                </a:lnTo>
                <a:lnTo>
                  <a:pt x="1074491" y="337198"/>
                </a:lnTo>
                <a:lnTo>
                  <a:pt x="1066525" y="333709"/>
                </a:lnTo>
                <a:lnTo>
                  <a:pt x="1059196" y="329585"/>
                </a:lnTo>
                <a:lnTo>
                  <a:pt x="1051548" y="325461"/>
                </a:lnTo>
                <a:lnTo>
                  <a:pt x="1044538" y="320703"/>
                </a:lnTo>
                <a:lnTo>
                  <a:pt x="1037528" y="315945"/>
                </a:lnTo>
                <a:lnTo>
                  <a:pt x="1030836" y="310552"/>
                </a:lnTo>
                <a:lnTo>
                  <a:pt x="1024782" y="305159"/>
                </a:lnTo>
                <a:lnTo>
                  <a:pt x="1018409" y="299132"/>
                </a:lnTo>
                <a:lnTo>
                  <a:pt x="1012673" y="293423"/>
                </a:lnTo>
                <a:lnTo>
                  <a:pt x="1006938" y="286761"/>
                </a:lnTo>
                <a:lnTo>
                  <a:pt x="1001839" y="280100"/>
                </a:lnTo>
                <a:lnTo>
                  <a:pt x="996741" y="273438"/>
                </a:lnTo>
                <a:lnTo>
                  <a:pt x="992599" y="266142"/>
                </a:lnTo>
                <a:lnTo>
                  <a:pt x="988137" y="258846"/>
                </a:lnTo>
                <a:lnTo>
                  <a:pt x="984314" y="251233"/>
                </a:lnTo>
                <a:lnTo>
                  <a:pt x="980809" y="243620"/>
                </a:lnTo>
                <a:lnTo>
                  <a:pt x="977622" y="235690"/>
                </a:lnTo>
                <a:lnTo>
                  <a:pt x="975073" y="227442"/>
                </a:lnTo>
                <a:lnTo>
                  <a:pt x="972524" y="218877"/>
                </a:lnTo>
                <a:lnTo>
                  <a:pt x="970612" y="210947"/>
                </a:lnTo>
                <a:lnTo>
                  <a:pt x="969019" y="201748"/>
                </a:lnTo>
                <a:lnTo>
                  <a:pt x="967744" y="193183"/>
                </a:lnTo>
                <a:lnTo>
                  <a:pt x="967107" y="184301"/>
                </a:lnTo>
                <a:lnTo>
                  <a:pt x="966788" y="175419"/>
                </a:lnTo>
                <a:lnTo>
                  <a:pt x="967107" y="166220"/>
                </a:lnTo>
                <a:lnTo>
                  <a:pt x="967744" y="157338"/>
                </a:lnTo>
                <a:lnTo>
                  <a:pt x="969019" y="148456"/>
                </a:lnTo>
                <a:lnTo>
                  <a:pt x="970612" y="139891"/>
                </a:lnTo>
                <a:lnTo>
                  <a:pt x="972524" y="131326"/>
                </a:lnTo>
                <a:lnTo>
                  <a:pt x="975073" y="123079"/>
                </a:lnTo>
                <a:lnTo>
                  <a:pt x="977622" y="114831"/>
                </a:lnTo>
                <a:lnTo>
                  <a:pt x="980809" y="107218"/>
                </a:lnTo>
                <a:lnTo>
                  <a:pt x="984314" y="99288"/>
                </a:lnTo>
                <a:lnTo>
                  <a:pt x="988137" y="91675"/>
                </a:lnTo>
                <a:lnTo>
                  <a:pt x="992599" y="84379"/>
                </a:lnTo>
                <a:lnTo>
                  <a:pt x="996741" y="77083"/>
                </a:lnTo>
                <a:lnTo>
                  <a:pt x="1001839" y="70421"/>
                </a:lnTo>
                <a:lnTo>
                  <a:pt x="1006938" y="63760"/>
                </a:lnTo>
                <a:lnTo>
                  <a:pt x="1012673" y="57099"/>
                </a:lnTo>
                <a:lnTo>
                  <a:pt x="1018409" y="51389"/>
                </a:lnTo>
                <a:lnTo>
                  <a:pt x="1024782" y="45679"/>
                </a:lnTo>
                <a:lnTo>
                  <a:pt x="1030836" y="39969"/>
                </a:lnTo>
                <a:lnTo>
                  <a:pt x="1037528" y="34576"/>
                </a:lnTo>
                <a:lnTo>
                  <a:pt x="1044538" y="29818"/>
                </a:lnTo>
                <a:lnTo>
                  <a:pt x="1051548" y="25377"/>
                </a:lnTo>
                <a:lnTo>
                  <a:pt x="1059196" y="20936"/>
                </a:lnTo>
                <a:lnTo>
                  <a:pt x="1066525" y="17130"/>
                </a:lnTo>
                <a:lnTo>
                  <a:pt x="1074491" y="13640"/>
                </a:lnTo>
                <a:lnTo>
                  <a:pt x="1082776" y="10468"/>
                </a:lnTo>
                <a:lnTo>
                  <a:pt x="1090424" y="7613"/>
                </a:lnTo>
                <a:lnTo>
                  <a:pt x="1099027" y="5393"/>
                </a:lnTo>
                <a:lnTo>
                  <a:pt x="1107631" y="3489"/>
                </a:lnTo>
                <a:lnTo>
                  <a:pt x="1116234" y="1903"/>
                </a:lnTo>
                <a:lnTo>
                  <a:pt x="1124838" y="635"/>
                </a:lnTo>
                <a:lnTo>
                  <a:pt x="1133760" y="0"/>
                </a:lnTo>
                <a:close/>
                <a:moveTo>
                  <a:pt x="650725" y="0"/>
                </a:moveTo>
                <a:lnTo>
                  <a:pt x="659607" y="0"/>
                </a:lnTo>
                <a:lnTo>
                  <a:pt x="668489" y="0"/>
                </a:lnTo>
                <a:lnTo>
                  <a:pt x="677688" y="635"/>
                </a:lnTo>
                <a:lnTo>
                  <a:pt x="686253" y="1903"/>
                </a:lnTo>
                <a:lnTo>
                  <a:pt x="694818" y="3489"/>
                </a:lnTo>
                <a:lnTo>
                  <a:pt x="703382" y="5393"/>
                </a:lnTo>
                <a:lnTo>
                  <a:pt x="711947" y="7613"/>
                </a:lnTo>
                <a:lnTo>
                  <a:pt x="719878" y="10468"/>
                </a:lnTo>
                <a:lnTo>
                  <a:pt x="727808" y="13640"/>
                </a:lnTo>
                <a:lnTo>
                  <a:pt x="735738" y="17130"/>
                </a:lnTo>
                <a:lnTo>
                  <a:pt x="743034" y="20936"/>
                </a:lnTo>
                <a:lnTo>
                  <a:pt x="750330" y="25377"/>
                </a:lnTo>
                <a:lnTo>
                  <a:pt x="757309" y="29818"/>
                </a:lnTo>
                <a:lnTo>
                  <a:pt x="764605" y="34576"/>
                </a:lnTo>
                <a:lnTo>
                  <a:pt x="770949" y="39969"/>
                </a:lnTo>
                <a:lnTo>
                  <a:pt x="777293" y="45679"/>
                </a:lnTo>
                <a:lnTo>
                  <a:pt x="783637" y="51389"/>
                </a:lnTo>
                <a:lnTo>
                  <a:pt x="789347" y="57099"/>
                </a:lnTo>
                <a:lnTo>
                  <a:pt x="794740" y="63760"/>
                </a:lnTo>
                <a:lnTo>
                  <a:pt x="799815" y="70421"/>
                </a:lnTo>
                <a:lnTo>
                  <a:pt x="804891" y="77083"/>
                </a:lnTo>
                <a:lnTo>
                  <a:pt x="809649" y="84379"/>
                </a:lnTo>
                <a:lnTo>
                  <a:pt x="814090" y="91675"/>
                </a:lnTo>
                <a:lnTo>
                  <a:pt x="817579" y="99288"/>
                </a:lnTo>
                <a:lnTo>
                  <a:pt x="821069" y="107218"/>
                </a:lnTo>
                <a:lnTo>
                  <a:pt x="824558" y="114831"/>
                </a:lnTo>
                <a:lnTo>
                  <a:pt x="827096" y="123079"/>
                </a:lnTo>
                <a:lnTo>
                  <a:pt x="829633" y="131326"/>
                </a:lnTo>
                <a:lnTo>
                  <a:pt x="831537" y="139891"/>
                </a:lnTo>
                <a:lnTo>
                  <a:pt x="833123" y="148456"/>
                </a:lnTo>
                <a:lnTo>
                  <a:pt x="834392" y="157338"/>
                </a:lnTo>
                <a:lnTo>
                  <a:pt x="834709" y="166220"/>
                </a:lnTo>
                <a:lnTo>
                  <a:pt x="835026" y="175419"/>
                </a:lnTo>
                <a:lnTo>
                  <a:pt x="834709" y="184301"/>
                </a:lnTo>
                <a:lnTo>
                  <a:pt x="834392" y="193183"/>
                </a:lnTo>
                <a:lnTo>
                  <a:pt x="833123" y="201748"/>
                </a:lnTo>
                <a:lnTo>
                  <a:pt x="831537" y="210947"/>
                </a:lnTo>
                <a:lnTo>
                  <a:pt x="829633" y="218877"/>
                </a:lnTo>
                <a:lnTo>
                  <a:pt x="827096" y="227442"/>
                </a:lnTo>
                <a:lnTo>
                  <a:pt x="824558" y="235690"/>
                </a:lnTo>
                <a:lnTo>
                  <a:pt x="821069" y="243620"/>
                </a:lnTo>
                <a:lnTo>
                  <a:pt x="817579" y="251233"/>
                </a:lnTo>
                <a:lnTo>
                  <a:pt x="814090" y="258846"/>
                </a:lnTo>
                <a:lnTo>
                  <a:pt x="809649" y="266142"/>
                </a:lnTo>
                <a:lnTo>
                  <a:pt x="804891" y="273438"/>
                </a:lnTo>
                <a:lnTo>
                  <a:pt x="799815" y="280100"/>
                </a:lnTo>
                <a:lnTo>
                  <a:pt x="794740" y="286761"/>
                </a:lnTo>
                <a:lnTo>
                  <a:pt x="789347" y="293423"/>
                </a:lnTo>
                <a:lnTo>
                  <a:pt x="783637" y="299132"/>
                </a:lnTo>
                <a:lnTo>
                  <a:pt x="777293" y="305159"/>
                </a:lnTo>
                <a:lnTo>
                  <a:pt x="770949" y="310552"/>
                </a:lnTo>
                <a:lnTo>
                  <a:pt x="764605" y="315945"/>
                </a:lnTo>
                <a:lnTo>
                  <a:pt x="757309" y="320703"/>
                </a:lnTo>
                <a:lnTo>
                  <a:pt x="750330" y="325461"/>
                </a:lnTo>
                <a:lnTo>
                  <a:pt x="743034" y="329585"/>
                </a:lnTo>
                <a:lnTo>
                  <a:pt x="735738" y="333709"/>
                </a:lnTo>
                <a:lnTo>
                  <a:pt x="727808" y="337198"/>
                </a:lnTo>
                <a:lnTo>
                  <a:pt x="719878" y="340370"/>
                </a:lnTo>
                <a:lnTo>
                  <a:pt x="711947" y="342908"/>
                </a:lnTo>
                <a:lnTo>
                  <a:pt x="703382" y="345128"/>
                </a:lnTo>
                <a:lnTo>
                  <a:pt x="694818" y="347349"/>
                </a:lnTo>
                <a:lnTo>
                  <a:pt x="686253" y="348935"/>
                </a:lnTo>
                <a:lnTo>
                  <a:pt x="677688" y="349887"/>
                </a:lnTo>
                <a:lnTo>
                  <a:pt x="668489" y="350204"/>
                </a:lnTo>
                <a:lnTo>
                  <a:pt x="659607" y="350838"/>
                </a:lnTo>
                <a:lnTo>
                  <a:pt x="650725" y="350204"/>
                </a:lnTo>
                <a:lnTo>
                  <a:pt x="641526" y="349887"/>
                </a:lnTo>
                <a:lnTo>
                  <a:pt x="632644" y="348935"/>
                </a:lnTo>
                <a:lnTo>
                  <a:pt x="624079" y="347349"/>
                </a:lnTo>
                <a:lnTo>
                  <a:pt x="615514" y="345128"/>
                </a:lnTo>
                <a:lnTo>
                  <a:pt x="607267" y="342908"/>
                </a:lnTo>
                <a:lnTo>
                  <a:pt x="599336" y="340370"/>
                </a:lnTo>
                <a:lnTo>
                  <a:pt x="591406" y="337198"/>
                </a:lnTo>
                <a:lnTo>
                  <a:pt x="583476" y="333709"/>
                </a:lnTo>
                <a:lnTo>
                  <a:pt x="575863" y="329585"/>
                </a:lnTo>
                <a:lnTo>
                  <a:pt x="568250" y="325461"/>
                </a:lnTo>
                <a:lnTo>
                  <a:pt x="561271" y="320703"/>
                </a:lnTo>
                <a:lnTo>
                  <a:pt x="554609" y="315945"/>
                </a:lnTo>
                <a:lnTo>
                  <a:pt x="548265" y="310552"/>
                </a:lnTo>
                <a:lnTo>
                  <a:pt x="541604" y="305159"/>
                </a:lnTo>
                <a:lnTo>
                  <a:pt x="535577" y="299132"/>
                </a:lnTo>
                <a:lnTo>
                  <a:pt x="529867" y="293423"/>
                </a:lnTo>
                <a:lnTo>
                  <a:pt x="524474" y="286761"/>
                </a:lnTo>
                <a:lnTo>
                  <a:pt x="518764" y="280100"/>
                </a:lnTo>
                <a:lnTo>
                  <a:pt x="514323" y="273438"/>
                </a:lnTo>
                <a:lnTo>
                  <a:pt x="509565" y="266142"/>
                </a:lnTo>
                <a:lnTo>
                  <a:pt x="505124" y="258846"/>
                </a:lnTo>
                <a:lnTo>
                  <a:pt x="501318" y="251233"/>
                </a:lnTo>
                <a:lnTo>
                  <a:pt x="497828" y="243620"/>
                </a:lnTo>
                <a:lnTo>
                  <a:pt x="494656" y="235690"/>
                </a:lnTo>
                <a:lnTo>
                  <a:pt x="492118" y="227442"/>
                </a:lnTo>
                <a:lnTo>
                  <a:pt x="489581" y="218877"/>
                </a:lnTo>
                <a:lnTo>
                  <a:pt x="487677" y="210947"/>
                </a:lnTo>
                <a:lnTo>
                  <a:pt x="486091" y="201748"/>
                </a:lnTo>
                <a:lnTo>
                  <a:pt x="485140" y="193183"/>
                </a:lnTo>
                <a:lnTo>
                  <a:pt x="484188" y="184301"/>
                </a:lnTo>
                <a:lnTo>
                  <a:pt x="484188" y="175419"/>
                </a:lnTo>
                <a:lnTo>
                  <a:pt x="484188" y="166220"/>
                </a:lnTo>
                <a:lnTo>
                  <a:pt x="485140" y="157338"/>
                </a:lnTo>
                <a:lnTo>
                  <a:pt x="486091" y="148456"/>
                </a:lnTo>
                <a:lnTo>
                  <a:pt x="487677" y="139891"/>
                </a:lnTo>
                <a:lnTo>
                  <a:pt x="489581" y="131326"/>
                </a:lnTo>
                <a:lnTo>
                  <a:pt x="492118" y="123079"/>
                </a:lnTo>
                <a:lnTo>
                  <a:pt x="494656" y="114831"/>
                </a:lnTo>
                <a:lnTo>
                  <a:pt x="497828" y="107218"/>
                </a:lnTo>
                <a:lnTo>
                  <a:pt x="501318" y="99288"/>
                </a:lnTo>
                <a:lnTo>
                  <a:pt x="505124" y="91675"/>
                </a:lnTo>
                <a:lnTo>
                  <a:pt x="509565" y="84379"/>
                </a:lnTo>
                <a:lnTo>
                  <a:pt x="514323" y="77083"/>
                </a:lnTo>
                <a:lnTo>
                  <a:pt x="518764" y="70421"/>
                </a:lnTo>
                <a:lnTo>
                  <a:pt x="524474" y="63760"/>
                </a:lnTo>
                <a:lnTo>
                  <a:pt x="529867" y="57099"/>
                </a:lnTo>
                <a:lnTo>
                  <a:pt x="535577" y="51389"/>
                </a:lnTo>
                <a:lnTo>
                  <a:pt x="541604" y="45679"/>
                </a:lnTo>
                <a:lnTo>
                  <a:pt x="548265" y="39969"/>
                </a:lnTo>
                <a:lnTo>
                  <a:pt x="554609" y="34576"/>
                </a:lnTo>
                <a:lnTo>
                  <a:pt x="561271" y="29818"/>
                </a:lnTo>
                <a:lnTo>
                  <a:pt x="568250" y="25377"/>
                </a:lnTo>
                <a:lnTo>
                  <a:pt x="575863" y="20936"/>
                </a:lnTo>
                <a:lnTo>
                  <a:pt x="583476" y="17130"/>
                </a:lnTo>
                <a:lnTo>
                  <a:pt x="591406" y="13640"/>
                </a:lnTo>
                <a:lnTo>
                  <a:pt x="599336" y="10468"/>
                </a:lnTo>
                <a:lnTo>
                  <a:pt x="607267" y="7613"/>
                </a:lnTo>
                <a:lnTo>
                  <a:pt x="615514" y="5393"/>
                </a:lnTo>
                <a:lnTo>
                  <a:pt x="624079" y="3489"/>
                </a:lnTo>
                <a:lnTo>
                  <a:pt x="632644" y="1903"/>
                </a:lnTo>
                <a:lnTo>
                  <a:pt x="641526" y="635"/>
                </a:lnTo>
                <a:lnTo>
                  <a:pt x="650725" y="0"/>
                </a:lnTo>
                <a:close/>
                <a:moveTo>
                  <a:pt x="166387" y="0"/>
                </a:moveTo>
                <a:lnTo>
                  <a:pt x="175261" y="0"/>
                </a:lnTo>
                <a:lnTo>
                  <a:pt x="184768" y="0"/>
                </a:lnTo>
                <a:lnTo>
                  <a:pt x="193325" y="635"/>
                </a:lnTo>
                <a:lnTo>
                  <a:pt x="202199" y="1903"/>
                </a:lnTo>
                <a:lnTo>
                  <a:pt x="210756" y="3489"/>
                </a:lnTo>
                <a:lnTo>
                  <a:pt x="219313" y="5393"/>
                </a:lnTo>
                <a:lnTo>
                  <a:pt x="227553" y="7613"/>
                </a:lnTo>
                <a:lnTo>
                  <a:pt x="235794" y="10468"/>
                </a:lnTo>
                <a:lnTo>
                  <a:pt x="243717" y="13640"/>
                </a:lnTo>
                <a:lnTo>
                  <a:pt x="251640" y="17130"/>
                </a:lnTo>
                <a:lnTo>
                  <a:pt x="258929" y="20936"/>
                </a:lnTo>
                <a:lnTo>
                  <a:pt x="266535" y="25377"/>
                </a:lnTo>
                <a:lnTo>
                  <a:pt x="273508" y="29818"/>
                </a:lnTo>
                <a:lnTo>
                  <a:pt x="280480" y="34576"/>
                </a:lnTo>
                <a:lnTo>
                  <a:pt x="287136" y="39969"/>
                </a:lnTo>
                <a:lnTo>
                  <a:pt x="293157" y="45679"/>
                </a:lnTo>
                <a:lnTo>
                  <a:pt x="299496" y="51389"/>
                </a:lnTo>
                <a:lnTo>
                  <a:pt x="305517" y="57099"/>
                </a:lnTo>
                <a:lnTo>
                  <a:pt x="310905" y="63760"/>
                </a:lnTo>
                <a:lnTo>
                  <a:pt x="315976" y="70421"/>
                </a:lnTo>
                <a:lnTo>
                  <a:pt x="321047" y="77083"/>
                </a:lnTo>
                <a:lnTo>
                  <a:pt x="325167" y="84379"/>
                </a:lnTo>
                <a:lnTo>
                  <a:pt x="329604" y="91675"/>
                </a:lnTo>
                <a:lnTo>
                  <a:pt x="333407" y="99288"/>
                </a:lnTo>
                <a:lnTo>
                  <a:pt x="336893" y="107218"/>
                </a:lnTo>
                <a:lnTo>
                  <a:pt x="340063" y="114831"/>
                </a:lnTo>
                <a:lnTo>
                  <a:pt x="342598" y="123079"/>
                </a:lnTo>
                <a:lnTo>
                  <a:pt x="345133" y="131326"/>
                </a:lnTo>
                <a:lnTo>
                  <a:pt x="347035" y="139891"/>
                </a:lnTo>
                <a:lnTo>
                  <a:pt x="348619" y="148456"/>
                </a:lnTo>
                <a:lnTo>
                  <a:pt x="349887" y="157338"/>
                </a:lnTo>
                <a:lnTo>
                  <a:pt x="350521" y="166220"/>
                </a:lnTo>
                <a:lnTo>
                  <a:pt x="350838" y="175419"/>
                </a:lnTo>
                <a:lnTo>
                  <a:pt x="350521" y="184301"/>
                </a:lnTo>
                <a:lnTo>
                  <a:pt x="349887" y="193183"/>
                </a:lnTo>
                <a:lnTo>
                  <a:pt x="348619" y="201748"/>
                </a:lnTo>
                <a:lnTo>
                  <a:pt x="347035" y="210947"/>
                </a:lnTo>
                <a:lnTo>
                  <a:pt x="345133" y="218877"/>
                </a:lnTo>
                <a:lnTo>
                  <a:pt x="342598" y="227442"/>
                </a:lnTo>
                <a:lnTo>
                  <a:pt x="340063" y="235690"/>
                </a:lnTo>
                <a:lnTo>
                  <a:pt x="336893" y="243620"/>
                </a:lnTo>
                <a:lnTo>
                  <a:pt x="333407" y="251233"/>
                </a:lnTo>
                <a:lnTo>
                  <a:pt x="329604" y="258846"/>
                </a:lnTo>
                <a:lnTo>
                  <a:pt x="325167" y="266142"/>
                </a:lnTo>
                <a:lnTo>
                  <a:pt x="321047" y="273438"/>
                </a:lnTo>
                <a:lnTo>
                  <a:pt x="315976" y="280100"/>
                </a:lnTo>
                <a:lnTo>
                  <a:pt x="310905" y="286761"/>
                </a:lnTo>
                <a:lnTo>
                  <a:pt x="305517" y="293423"/>
                </a:lnTo>
                <a:lnTo>
                  <a:pt x="299496" y="299132"/>
                </a:lnTo>
                <a:lnTo>
                  <a:pt x="293157" y="305159"/>
                </a:lnTo>
                <a:lnTo>
                  <a:pt x="287136" y="310552"/>
                </a:lnTo>
                <a:lnTo>
                  <a:pt x="280480" y="315945"/>
                </a:lnTo>
                <a:lnTo>
                  <a:pt x="273508" y="320703"/>
                </a:lnTo>
                <a:lnTo>
                  <a:pt x="266535" y="325461"/>
                </a:lnTo>
                <a:lnTo>
                  <a:pt x="258929" y="329585"/>
                </a:lnTo>
                <a:lnTo>
                  <a:pt x="251640" y="333709"/>
                </a:lnTo>
                <a:lnTo>
                  <a:pt x="243717" y="337198"/>
                </a:lnTo>
                <a:lnTo>
                  <a:pt x="235794" y="340370"/>
                </a:lnTo>
                <a:lnTo>
                  <a:pt x="227553" y="342908"/>
                </a:lnTo>
                <a:lnTo>
                  <a:pt x="219313" y="345128"/>
                </a:lnTo>
                <a:lnTo>
                  <a:pt x="210756" y="347349"/>
                </a:lnTo>
                <a:lnTo>
                  <a:pt x="202199" y="348935"/>
                </a:lnTo>
                <a:lnTo>
                  <a:pt x="193325" y="349887"/>
                </a:lnTo>
                <a:lnTo>
                  <a:pt x="184768" y="350204"/>
                </a:lnTo>
                <a:lnTo>
                  <a:pt x="175261" y="350838"/>
                </a:lnTo>
                <a:lnTo>
                  <a:pt x="166387" y="350204"/>
                </a:lnTo>
                <a:lnTo>
                  <a:pt x="157513" y="349887"/>
                </a:lnTo>
                <a:lnTo>
                  <a:pt x="148956" y="348935"/>
                </a:lnTo>
                <a:lnTo>
                  <a:pt x="140082" y="347349"/>
                </a:lnTo>
                <a:lnTo>
                  <a:pt x="131525" y="345128"/>
                </a:lnTo>
                <a:lnTo>
                  <a:pt x="123601" y="342908"/>
                </a:lnTo>
                <a:lnTo>
                  <a:pt x="115361" y="340370"/>
                </a:lnTo>
                <a:lnTo>
                  <a:pt x="107121" y="337198"/>
                </a:lnTo>
                <a:lnTo>
                  <a:pt x="99198" y="333709"/>
                </a:lnTo>
                <a:lnTo>
                  <a:pt x="91909" y="329585"/>
                </a:lnTo>
                <a:lnTo>
                  <a:pt x="84619" y="325461"/>
                </a:lnTo>
                <a:lnTo>
                  <a:pt x="77647" y="320703"/>
                </a:lnTo>
                <a:lnTo>
                  <a:pt x="70675" y="315945"/>
                </a:lnTo>
                <a:lnTo>
                  <a:pt x="64019" y="310552"/>
                </a:lnTo>
                <a:lnTo>
                  <a:pt x="57681" y="305159"/>
                </a:lnTo>
                <a:lnTo>
                  <a:pt x="51342" y="299132"/>
                </a:lnTo>
                <a:lnTo>
                  <a:pt x="45637" y="293423"/>
                </a:lnTo>
                <a:lnTo>
                  <a:pt x="40250" y="286761"/>
                </a:lnTo>
                <a:lnTo>
                  <a:pt x="35179" y="280100"/>
                </a:lnTo>
                <a:lnTo>
                  <a:pt x="30108" y="273438"/>
                </a:lnTo>
                <a:lnTo>
                  <a:pt x="25671" y="266142"/>
                </a:lnTo>
                <a:lnTo>
                  <a:pt x="21551" y="258846"/>
                </a:lnTo>
                <a:lnTo>
                  <a:pt x="17431" y="251233"/>
                </a:lnTo>
                <a:lnTo>
                  <a:pt x="13945" y="243620"/>
                </a:lnTo>
                <a:lnTo>
                  <a:pt x="11092" y="235690"/>
                </a:lnTo>
                <a:lnTo>
                  <a:pt x="8240" y="227442"/>
                </a:lnTo>
                <a:lnTo>
                  <a:pt x="6022" y="218877"/>
                </a:lnTo>
                <a:lnTo>
                  <a:pt x="3803" y="210947"/>
                </a:lnTo>
                <a:lnTo>
                  <a:pt x="2218" y="201748"/>
                </a:lnTo>
                <a:lnTo>
                  <a:pt x="1268" y="193183"/>
                </a:lnTo>
                <a:lnTo>
                  <a:pt x="317" y="184301"/>
                </a:lnTo>
                <a:lnTo>
                  <a:pt x="0" y="175419"/>
                </a:lnTo>
                <a:lnTo>
                  <a:pt x="317" y="166220"/>
                </a:lnTo>
                <a:lnTo>
                  <a:pt x="1268" y="157338"/>
                </a:lnTo>
                <a:lnTo>
                  <a:pt x="2218" y="148456"/>
                </a:lnTo>
                <a:lnTo>
                  <a:pt x="3803" y="139891"/>
                </a:lnTo>
                <a:lnTo>
                  <a:pt x="6022" y="131326"/>
                </a:lnTo>
                <a:lnTo>
                  <a:pt x="8240" y="123079"/>
                </a:lnTo>
                <a:lnTo>
                  <a:pt x="11092" y="114831"/>
                </a:lnTo>
                <a:lnTo>
                  <a:pt x="13945" y="107218"/>
                </a:lnTo>
                <a:lnTo>
                  <a:pt x="17431" y="99288"/>
                </a:lnTo>
                <a:lnTo>
                  <a:pt x="21551" y="91675"/>
                </a:lnTo>
                <a:lnTo>
                  <a:pt x="25671" y="84379"/>
                </a:lnTo>
                <a:lnTo>
                  <a:pt x="30108" y="77083"/>
                </a:lnTo>
                <a:lnTo>
                  <a:pt x="35179" y="70421"/>
                </a:lnTo>
                <a:lnTo>
                  <a:pt x="40250" y="63760"/>
                </a:lnTo>
                <a:lnTo>
                  <a:pt x="45637" y="57099"/>
                </a:lnTo>
                <a:lnTo>
                  <a:pt x="51342" y="51389"/>
                </a:lnTo>
                <a:lnTo>
                  <a:pt x="57681" y="45679"/>
                </a:lnTo>
                <a:lnTo>
                  <a:pt x="64019" y="39969"/>
                </a:lnTo>
                <a:lnTo>
                  <a:pt x="70675" y="34576"/>
                </a:lnTo>
                <a:lnTo>
                  <a:pt x="77647" y="29818"/>
                </a:lnTo>
                <a:lnTo>
                  <a:pt x="84619" y="25377"/>
                </a:lnTo>
                <a:lnTo>
                  <a:pt x="91909" y="20936"/>
                </a:lnTo>
                <a:lnTo>
                  <a:pt x="99198" y="17130"/>
                </a:lnTo>
                <a:lnTo>
                  <a:pt x="107121" y="13640"/>
                </a:lnTo>
                <a:lnTo>
                  <a:pt x="115361" y="10468"/>
                </a:lnTo>
                <a:lnTo>
                  <a:pt x="123601" y="7613"/>
                </a:lnTo>
                <a:lnTo>
                  <a:pt x="131525" y="5393"/>
                </a:lnTo>
                <a:lnTo>
                  <a:pt x="140082" y="3489"/>
                </a:lnTo>
                <a:lnTo>
                  <a:pt x="148956" y="1903"/>
                </a:lnTo>
                <a:lnTo>
                  <a:pt x="157513" y="635"/>
                </a:lnTo>
                <a:lnTo>
                  <a:pt x="166387" y="0"/>
                </a:lnTo>
                <a:close/>
              </a:path>
            </a:pathLst>
          </a:custGeom>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useBgFill="1">
        <p:nvSpPr>
          <p:cNvPr id="203" name="KSO_Shape"/>
          <p:cNvSpPr/>
          <p:nvPr/>
        </p:nvSpPr>
        <p:spPr bwMode="auto">
          <a:xfrm>
            <a:off x="6680160" y="2456122"/>
            <a:ext cx="254080" cy="250692"/>
          </a:xfrm>
          <a:custGeom>
            <a:avLst/>
            <a:gdLst>
              <a:gd name="T0" fmla="*/ 2995447 w 3254376"/>
              <a:gd name="T1" fmla="*/ 3191550 h 3213101"/>
              <a:gd name="T2" fmla="*/ 2740053 w 3254376"/>
              <a:gd name="T3" fmla="*/ 2939593 h 3213101"/>
              <a:gd name="T4" fmla="*/ 2419667 w 3254376"/>
              <a:gd name="T5" fmla="*/ 3046715 h 3213101"/>
              <a:gd name="T6" fmla="*/ 2270062 w 3254376"/>
              <a:gd name="T7" fmla="*/ 3113903 h 3213101"/>
              <a:gd name="T8" fmla="*/ 2012913 w 3254376"/>
              <a:gd name="T9" fmla="*/ 2892054 h 3213101"/>
              <a:gd name="T10" fmla="*/ 1645350 w 3254376"/>
              <a:gd name="T11" fmla="*/ 3211834 h 3213101"/>
              <a:gd name="T12" fmla="*/ 1211995 w 3254376"/>
              <a:gd name="T13" fmla="*/ 2876208 h 3213101"/>
              <a:gd name="T14" fmla="*/ 1002952 w 3254376"/>
              <a:gd name="T15" fmla="*/ 3142743 h 3213101"/>
              <a:gd name="T16" fmla="*/ 832806 w 3254376"/>
              <a:gd name="T17" fmla="*/ 3010902 h 3213101"/>
              <a:gd name="T18" fmla="*/ 498146 w 3254376"/>
              <a:gd name="T19" fmla="*/ 2969385 h 3213101"/>
              <a:gd name="T20" fmla="*/ 286761 w 3254376"/>
              <a:gd name="T21" fmla="*/ 3172852 h 3213101"/>
              <a:gd name="T22" fmla="*/ 148456 w 3254376"/>
              <a:gd name="T23" fmla="*/ 2864482 h 3213101"/>
              <a:gd name="T24" fmla="*/ 3018582 w 3254376"/>
              <a:gd name="T25" fmla="*/ 2724795 h 3213101"/>
              <a:gd name="T26" fmla="*/ 2724509 w 3254376"/>
              <a:gd name="T27" fmla="*/ 2441841 h 3213101"/>
              <a:gd name="T28" fmla="*/ 2422839 w 3254376"/>
              <a:gd name="T29" fmla="*/ 2595372 h 3213101"/>
              <a:gd name="T30" fmla="*/ 2279940 w 3254376"/>
              <a:gd name="T31" fmla="*/ 2612184 h 3213101"/>
              <a:gd name="T32" fmla="*/ 1992838 w 3254376"/>
              <a:gd name="T33" fmla="*/ 2430104 h 3213101"/>
              <a:gd name="T34" fmla="*/ 1187252 w 3254376"/>
              <a:gd name="T35" fmla="*/ 2729871 h 3213101"/>
              <a:gd name="T36" fmla="*/ 703700 w 3254376"/>
              <a:gd name="T37" fmla="*/ 2389818 h 3213101"/>
              <a:gd name="T38" fmla="*/ 535577 w 3254376"/>
              <a:gd name="T39" fmla="*/ 2683875 h 3213101"/>
              <a:gd name="T40" fmla="*/ 342908 w 3254376"/>
              <a:gd name="T41" fmla="*/ 2507821 h 3213101"/>
              <a:gd name="T42" fmla="*/ 5393 w 3254376"/>
              <a:gd name="T43" fmla="*/ 2516386 h 3213101"/>
              <a:gd name="T44" fmla="*/ 3214126 w 3254376"/>
              <a:gd name="T45" fmla="*/ 2194936 h 3213101"/>
              <a:gd name="T46" fmla="*/ 3018582 w 3254376"/>
              <a:gd name="T47" fmla="*/ 1918643 h 3213101"/>
              <a:gd name="T48" fmla="*/ 2568123 w 3254376"/>
              <a:gd name="T49" fmla="*/ 2256793 h 3213101"/>
              <a:gd name="T50" fmla="*/ 1248475 w 3254376"/>
              <a:gd name="T51" fmla="*/ 1942752 h 3213101"/>
              <a:gd name="T52" fmla="*/ 982015 w 3254376"/>
              <a:gd name="T53" fmla="*/ 2151795 h 3213101"/>
              <a:gd name="T54" fmla="*/ 834075 w 3254376"/>
              <a:gd name="T55" fmla="*/ 2101358 h 3213101"/>
              <a:gd name="T56" fmla="*/ 519082 w 3254376"/>
              <a:gd name="T57" fmla="*/ 1978279 h 3213101"/>
              <a:gd name="T58" fmla="*/ 251550 w 3254376"/>
              <a:gd name="T59" fmla="*/ 2241249 h 3213101"/>
              <a:gd name="T60" fmla="*/ 3096546 w 3254376"/>
              <a:gd name="T61" fmla="*/ 1431294 h 3213101"/>
              <a:gd name="T62" fmla="*/ 2973896 w 3254376"/>
              <a:gd name="T63" fmla="*/ 1747712 h 3213101"/>
              <a:gd name="T64" fmla="*/ 3232825 w 3254376"/>
              <a:gd name="T65" fmla="*/ 1045763 h 3213101"/>
              <a:gd name="T66" fmla="*/ 2903855 w 3254376"/>
              <a:gd name="T67" fmla="*/ 1120625 h 3213101"/>
              <a:gd name="T68" fmla="*/ 2744811 w 3254376"/>
              <a:gd name="T69" fmla="*/ 1220230 h 3213101"/>
              <a:gd name="T70" fmla="*/ 2511342 w 3254376"/>
              <a:gd name="T71" fmla="*/ 975342 h 3213101"/>
              <a:gd name="T72" fmla="*/ 1143794 w 3254376"/>
              <a:gd name="T73" fmla="*/ 1304926 h 3213101"/>
              <a:gd name="T74" fmla="*/ 743352 w 3254376"/>
              <a:gd name="T75" fmla="*/ 975342 h 3213101"/>
              <a:gd name="T76" fmla="*/ 509565 w 3254376"/>
              <a:gd name="T77" fmla="*/ 1220230 h 3213101"/>
              <a:gd name="T78" fmla="*/ 350521 w 3254376"/>
              <a:gd name="T79" fmla="*/ 1120625 h 3213101"/>
              <a:gd name="T80" fmla="*/ 20936 w 3254376"/>
              <a:gd name="T81" fmla="*/ 1045763 h 3213101"/>
              <a:gd name="T82" fmla="*/ 3169757 w 3254376"/>
              <a:gd name="T83" fmla="*/ 803183 h 3213101"/>
              <a:gd name="T84" fmla="*/ 3078799 w 3254376"/>
              <a:gd name="T85" fmla="*/ 476250 h 3213101"/>
              <a:gd name="T86" fmla="*/ 2511342 w 3254376"/>
              <a:gd name="T87" fmla="*/ 807644 h 3213101"/>
              <a:gd name="T88" fmla="*/ 2257635 w 3254376"/>
              <a:gd name="T89" fmla="*/ 554319 h 3213101"/>
              <a:gd name="T90" fmla="*/ 1935163 w 3254376"/>
              <a:gd name="T91" fmla="*/ 661704 h 3213101"/>
              <a:gd name="T92" fmla="*/ 1301449 w 3254376"/>
              <a:gd name="T93" fmla="*/ 728938 h 3213101"/>
              <a:gd name="T94" fmla="*/ 1045458 w 3254376"/>
              <a:gd name="T95" fmla="*/ 506522 h 3213101"/>
              <a:gd name="T96" fmla="*/ 677371 w 3254376"/>
              <a:gd name="T97" fmla="*/ 828038 h 3213101"/>
              <a:gd name="T98" fmla="*/ 243620 w 3254376"/>
              <a:gd name="T99" fmla="*/ 490589 h 3213101"/>
              <a:gd name="T100" fmla="*/ 34577 w 3254376"/>
              <a:gd name="T101" fmla="*/ 758254 h 3213101"/>
              <a:gd name="T102" fmla="*/ 3250573 w 3254376"/>
              <a:gd name="T103" fmla="*/ 139891 h 3213101"/>
              <a:gd name="T104" fmla="*/ 2914314 w 3254376"/>
              <a:gd name="T105" fmla="*/ 114831 h 3213101"/>
              <a:gd name="T106" fmla="*/ 2712772 w 3254376"/>
              <a:gd name="T107" fmla="*/ 305159 h 3213101"/>
              <a:gd name="T108" fmla="*/ 2559241 w 3254376"/>
              <a:gd name="T109" fmla="*/ 3489 h 3213101"/>
              <a:gd name="T110" fmla="*/ 2059117 w 3254376"/>
              <a:gd name="T111" fmla="*/ 342908 h 3213101"/>
              <a:gd name="T112" fmla="*/ 1752098 w 3254376"/>
              <a:gd name="T113" fmla="*/ 51389 h 3213101"/>
              <a:gd name="T114" fmla="*/ 1456711 w 3254376"/>
              <a:gd name="T115" fmla="*/ 218877 h 3213101"/>
              <a:gd name="T116" fmla="*/ 1313503 w 3254376"/>
              <a:gd name="T117" fmla="*/ 218877 h 3213101"/>
              <a:gd name="T118" fmla="*/ 1019764 w 3254376"/>
              <a:gd name="T119" fmla="*/ 51389 h 3213101"/>
              <a:gd name="T120" fmla="*/ 711630 w 3254376"/>
              <a:gd name="T121" fmla="*/ 342908 h 3213101"/>
              <a:gd name="T122" fmla="*/ 210947 w 3254376"/>
              <a:gd name="T123" fmla="*/ 3489 h 3213101"/>
              <a:gd name="T124" fmla="*/ 57416 w 3254376"/>
              <a:gd name="T125" fmla="*/ 305159 h 3213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4376" h="3213101">
                <a:moveTo>
                  <a:pt x="3078799" y="2862263"/>
                </a:moveTo>
                <a:lnTo>
                  <a:pt x="3087989" y="2862580"/>
                </a:lnTo>
                <a:lnTo>
                  <a:pt x="3096546" y="2863531"/>
                </a:lnTo>
                <a:lnTo>
                  <a:pt x="3105420" y="2864482"/>
                </a:lnTo>
                <a:lnTo>
                  <a:pt x="3114294" y="2866066"/>
                </a:lnTo>
                <a:lnTo>
                  <a:pt x="3122851" y="2867968"/>
                </a:lnTo>
                <a:lnTo>
                  <a:pt x="3130775" y="2870503"/>
                </a:lnTo>
                <a:lnTo>
                  <a:pt x="3139015" y="2873039"/>
                </a:lnTo>
                <a:lnTo>
                  <a:pt x="3147255" y="2876208"/>
                </a:lnTo>
                <a:lnTo>
                  <a:pt x="3155178" y="2879694"/>
                </a:lnTo>
                <a:lnTo>
                  <a:pt x="3162467" y="2883497"/>
                </a:lnTo>
                <a:lnTo>
                  <a:pt x="3169757" y="2887934"/>
                </a:lnTo>
                <a:lnTo>
                  <a:pt x="3176729" y="2892054"/>
                </a:lnTo>
                <a:lnTo>
                  <a:pt x="3183701" y="2897125"/>
                </a:lnTo>
                <a:lnTo>
                  <a:pt x="3190357" y="2902196"/>
                </a:lnTo>
                <a:lnTo>
                  <a:pt x="3196695" y="2907901"/>
                </a:lnTo>
                <a:lnTo>
                  <a:pt x="3203034" y="2913605"/>
                </a:lnTo>
                <a:lnTo>
                  <a:pt x="3208739" y="2919944"/>
                </a:lnTo>
                <a:lnTo>
                  <a:pt x="3214126" y="2925966"/>
                </a:lnTo>
                <a:lnTo>
                  <a:pt x="3219197" y="2932621"/>
                </a:lnTo>
                <a:lnTo>
                  <a:pt x="3224268" y="2939593"/>
                </a:lnTo>
                <a:lnTo>
                  <a:pt x="3228705" y="2946566"/>
                </a:lnTo>
                <a:lnTo>
                  <a:pt x="3232825" y="2954172"/>
                </a:lnTo>
                <a:lnTo>
                  <a:pt x="3236945" y="2961461"/>
                </a:lnTo>
                <a:lnTo>
                  <a:pt x="3240431" y="2969385"/>
                </a:lnTo>
                <a:lnTo>
                  <a:pt x="3243284" y="2977625"/>
                </a:lnTo>
                <a:lnTo>
                  <a:pt x="3246136" y="2985548"/>
                </a:lnTo>
                <a:lnTo>
                  <a:pt x="3248354" y="2993788"/>
                </a:lnTo>
                <a:lnTo>
                  <a:pt x="3250573" y="3002345"/>
                </a:lnTo>
                <a:lnTo>
                  <a:pt x="3252158" y="3010902"/>
                </a:lnTo>
                <a:lnTo>
                  <a:pt x="3253108" y="3019459"/>
                </a:lnTo>
                <a:lnTo>
                  <a:pt x="3254059" y="3028650"/>
                </a:lnTo>
                <a:lnTo>
                  <a:pt x="3254376" y="3037524"/>
                </a:lnTo>
                <a:lnTo>
                  <a:pt x="3254059" y="3046715"/>
                </a:lnTo>
                <a:lnTo>
                  <a:pt x="3253108" y="3055272"/>
                </a:lnTo>
                <a:lnTo>
                  <a:pt x="3252158" y="3064463"/>
                </a:lnTo>
                <a:lnTo>
                  <a:pt x="3250573" y="3073020"/>
                </a:lnTo>
                <a:lnTo>
                  <a:pt x="3248354" y="3081577"/>
                </a:lnTo>
                <a:lnTo>
                  <a:pt x="3246136" y="3089500"/>
                </a:lnTo>
                <a:lnTo>
                  <a:pt x="3243284" y="3097740"/>
                </a:lnTo>
                <a:lnTo>
                  <a:pt x="3240431" y="3105980"/>
                </a:lnTo>
                <a:lnTo>
                  <a:pt x="3236945" y="3113903"/>
                </a:lnTo>
                <a:lnTo>
                  <a:pt x="3232825" y="3121192"/>
                </a:lnTo>
                <a:lnTo>
                  <a:pt x="3228705" y="3128482"/>
                </a:lnTo>
                <a:lnTo>
                  <a:pt x="3224268" y="3135454"/>
                </a:lnTo>
                <a:lnTo>
                  <a:pt x="3219197" y="3142743"/>
                </a:lnTo>
                <a:lnTo>
                  <a:pt x="3214126" y="3149082"/>
                </a:lnTo>
                <a:lnTo>
                  <a:pt x="3208739" y="3155421"/>
                </a:lnTo>
                <a:lnTo>
                  <a:pt x="3203034" y="3161759"/>
                </a:lnTo>
                <a:lnTo>
                  <a:pt x="3196695" y="3167464"/>
                </a:lnTo>
                <a:lnTo>
                  <a:pt x="3190357" y="3172852"/>
                </a:lnTo>
                <a:lnTo>
                  <a:pt x="3183701" y="3177922"/>
                </a:lnTo>
                <a:lnTo>
                  <a:pt x="3176729" y="3182993"/>
                </a:lnTo>
                <a:lnTo>
                  <a:pt x="3169757" y="3187430"/>
                </a:lnTo>
                <a:lnTo>
                  <a:pt x="3162467" y="3191550"/>
                </a:lnTo>
                <a:lnTo>
                  <a:pt x="3155178" y="3195670"/>
                </a:lnTo>
                <a:lnTo>
                  <a:pt x="3147255" y="3199156"/>
                </a:lnTo>
                <a:lnTo>
                  <a:pt x="3139015" y="3202326"/>
                </a:lnTo>
                <a:lnTo>
                  <a:pt x="3130775" y="3204861"/>
                </a:lnTo>
                <a:lnTo>
                  <a:pt x="3122851" y="3207397"/>
                </a:lnTo>
                <a:lnTo>
                  <a:pt x="3114294" y="3209298"/>
                </a:lnTo>
                <a:lnTo>
                  <a:pt x="3105420" y="3210883"/>
                </a:lnTo>
                <a:lnTo>
                  <a:pt x="3096546" y="3211834"/>
                </a:lnTo>
                <a:lnTo>
                  <a:pt x="3087989" y="3212784"/>
                </a:lnTo>
                <a:lnTo>
                  <a:pt x="3078799" y="3213101"/>
                </a:lnTo>
                <a:lnTo>
                  <a:pt x="3069608" y="3212784"/>
                </a:lnTo>
                <a:lnTo>
                  <a:pt x="3060734" y="3211834"/>
                </a:lnTo>
                <a:lnTo>
                  <a:pt x="3052177" y="3210883"/>
                </a:lnTo>
                <a:lnTo>
                  <a:pt x="3043620" y="3209298"/>
                </a:lnTo>
                <a:lnTo>
                  <a:pt x="3035063" y="3207397"/>
                </a:lnTo>
                <a:lnTo>
                  <a:pt x="3026823" y="3204861"/>
                </a:lnTo>
                <a:lnTo>
                  <a:pt x="3018582" y="3202326"/>
                </a:lnTo>
                <a:lnTo>
                  <a:pt x="3010659" y="3199156"/>
                </a:lnTo>
                <a:lnTo>
                  <a:pt x="3002736" y="3195670"/>
                </a:lnTo>
                <a:lnTo>
                  <a:pt x="2995447" y="3191550"/>
                </a:lnTo>
                <a:lnTo>
                  <a:pt x="2987841" y="3187430"/>
                </a:lnTo>
                <a:lnTo>
                  <a:pt x="2980868" y="3182993"/>
                </a:lnTo>
                <a:lnTo>
                  <a:pt x="2973896" y="3177922"/>
                </a:lnTo>
                <a:lnTo>
                  <a:pt x="2967240" y="3172852"/>
                </a:lnTo>
                <a:lnTo>
                  <a:pt x="2961219" y="3167464"/>
                </a:lnTo>
                <a:lnTo>
                  <a:pt x="2954880" y="3161759"/>
                </a:lnTo>
                <a:lnTo>
                  <a:pt x="2948859" y="3155421"/>
                </a:lnTo>
                <a:lnTo>
                  <a:pt x="2943471" y="3149082"/>
                </a:lnTo>
                <a:lnTo>
                  <a:pt x="2938400" y="3142743"/>
                </a:lnTo>
                <a:lnTo>
                  <a:pt x="2933329" y="3135454"/>
                </a:lnTo>
                <a:lnTo>
                  <a:pt x="2929209" y="3128482"/>
                </a:lnTo>
                <a:lnTo>
                  <a:pt x="2924772" y="3121192"/>
                </a:lnTo>
                <a:lnTo>
                  <a:pt x="2920969" y="3113903"/>
                </a:lnTo>
                <a:lnTo>
                  <a:pt x="2917483" y="3105980"/>
                </a:lnTo>
                <a:lnTo>
                  <a:pt x="2914314" y="3097740"/>
                </a:lnTo>
                <a:lnTo>
                  <a:pt x="2911778" y="3089500"/>
                </a:lnTo>
                <a:lnTo>
                  <a:pt x="2909243" y="3081577"/>
                </a:lnTo>
                <a:lnTo>
                  <a:pt x="2907341" y="3073020"/>
                </a:lnTo>
                <a:lnTo>
                  <a:pt x="2905756" y="3064463"/>
                </a:lnTo>
                <a:lnTo>
                  <a:pt x="2904489" y="3055272"/>
                </a:lnTo>
                <a:lnTo>
                  <a:pt x="2903855" y="3046715"/>
                </a:lnTo>
                <a:lnTo>
                  <a:pt x="2903538" y="3037524"/>
                </a:lnTo>
                <a:lnTo>
                  <a:pt x="2903855" y="3028650"/>
                </a:lnTo>
                <a:lnTo>
                  <a:pt x="2904489" y="3019459"/>
                </a:lnTo>
                <a:lnTo>
                  <a:pt x="2905756" y="3010902"/>
                </a:lnTo>
                <a:lnTo>
                  <a:pt x="2907341" y="3002345"/>
                </a:lnTo>
                <a:lnTo>
                  <a:pt x="2909243" y="2993788"/>
                </a:lnTo>
                <a:lnTo>
                  <a:pt x="2911778" y="2985548"/>
                </a:lnTo>
                <a:lnTo>
                  <a:pt x="2914314" y="2977625"/>
                </a:lnTo>
                <a:lnTo>
                  <a:pt x="2917483" y="2969385"/>
                </a:lnTo>
                <a:lnTo>
                  <a:pt x="2920969" y="2961461"/>
                </a:lnTo>
                <a:lnTo>
                  <a:pt x="2924772" y="2954172"/>
                </a:lnTo>
                <a:lnTo>
                  <a:pt x="2929209" y="2946566"/>
                </a:lnTo>
                <a:lnTo>
                  <a:pt x="2933329" y="2939593"/>
                </a:lnTo>
                <a:lnTo>
                  <a:pt x="2938400" y="2932621"/>
                </a:lnTo>
                <a:lnTo>
                  <a:pt x="2943471" y="2925966"/>
                </a:lnTo>
                <a:lnTo>
                  <a:pt x="2948859" y="2919944"/>
                </a:lnTo>
                <a:lnTo>
                  <a:pt x="2954880" y="2913605"/>
                </a:lnTo>
                <a:lnTo>
                  <a:pt x="2961219" y="2907901"/>
                </a:lnTo>
                <a:lnTo>
                  <a:pt x="2967240" y="2902196"/>
                </a:lnTo>
                <a:lnTo>
                  <a:pt x="2973896" y="2897125"/>
                </a:lnTo>
                <a:lnTo>
                  <a:pt x="2980868" y="2892054"/>
                </a:lnTo>
                <a:lnTo>
                  <a:pt x="2987841" y="2887934"/>
                </a:lnTo>
                <a:lnTo>
                  <a:pt x="2995447" y="2883497"/>
                </a:lnTo>
                <a:lnTo>
                  <a:pt x="3002736" y="2879694"/>
                </a:lnTo>
                <a:lnTo>
                  <a:pt x="3010659" y="2876208"/>
                </a:lnTo>
                <a:lnTo>
                  <a:pt x="3018582" y="2873039"/>
                </a:lnTo>
                <a:lnTo>
                  <a:pt x="3026823" y="2870503"/>
                </a:lnTo>
                <a:lnTo>
                  <a:pt x="3035063" y="2867968"/>
                </a:lnTo>
                <a:lnTo>
                  <a:pt x="3043620" y="2866066"/>
                </a:lnTo>
                <a:lnTo>
                  <a:pt x="3052177" y="2864482"/>
                </a:lnTo>
                <a:lnTo>
                  <a:pt x="3060734" y="2863531"/>
                </a:lnTo>
                <a:lnTo>
                  <a:pt x="3069608" y="2862580"/>
                </a:lnTo>
                <a:lnTo>
                  <a:pt x="3078799" y="2862263"/>
                </a:lnTo>
                <a:close/>
                <a:moveTo>
                  <a:pt x="2594769" y="2862263"/>
                </a:moveTo>
                <a:lnTo>
                  <a:pt x="2603651" y="2862580"/>
                </a:lnTo>
                <a:lnTo>
                  <a:pt x="2612850" y="2863531"/>
                </a:lnTo>
                <a:lnTo>
                  <a:pt x="2621732" y="2864482"/>
                </a:lnTo>
                <a:lnTo>
                  <a:pt x="2630297" y="2866066"/>
                </a:lnTo>
                <a:lnTo>
                  <a:pt x="2638862" y="2867968"/>
                </a:lnTo>
                <a:lnTo>
                  <a:pt x="2647109" y="2870503"/>
                </a:lnTo>
                <a:lnTo>
                  <a:pt x="2655040" y="2873039"/>
                </a:lnTo>
                <a:lnTo>
                  <a:pt x="2662970" y="2876208"/>
                </a:lnTo>
                <a:lnTo>
                  <a:pt x="2670900" y="2879694"/>
                </a:lnTo>
                <a:lnTo>
                  <a:pt x="2678513" y="2883497"/>
                </a:lnTo>
                <a:lnTo>
                  <a:pt x="2685492" y="2887934"/>
                </a:lnTo>
                <a:lnTo>
                  <a:pt x="2693105" y="2892054"/>
                </a:lnTo>
                <a:lnTo>
                  <a:pt x="2699767" y="2897125"/>
                </a:lnTo>
                <a:lnTo>
                  <a:pt x="2706111" y="2902196"/>
                </a:lnTo>
                <a:lnTo>
                  <a:pt x="2712772" y="2907901"/>
                </a:lnTo>
                <a:lnTo>
                  <a:pt x="2718799" y="2913605"/>
                </a:lnTo>
                <a:lnTo>
                  <a:pt x="2724509" y="2919944"/>
                </a:lnTo>
                <a:lnTo>
                  <a:pt x="2729902" y="2925966"/>
                </a:lnTo>
                <a:lnTo>
                  <a:pt x="2735612" y="2932621"/>
                </a:lnTo>
                <a:lnTo>
                  <a:pt x="2740053" y="2939593"/>
                </a:lnTo>
                <a:lnTo>
                  <a:pt x="2744811" y="2946566"/>
                </a:lnTo>
                <a:lnTo>
                  <a:pt x="2749252" y="2954172"/>
                </a:lnTo>
                <a:lnTo>
                  <a:pt x="2753058" y="2961461"/>
                </a:lnTo>
                <a:lnTo>
                  <a:pt x="2756548" y="2969385"/>
                </a:lnTo>
                <a:lnTo>
                  <a:pt x="2759720" y="2977625"/>
                </a:lnTo>
                <a:lnTo>
                  <a:pt x="2762258" y="2985548"/>
                </a:lnTo>
                <a:lnTo>
                  <a:pt x="2764795" y="2993788"/>
                </a:lnTo>
                <a:lnTo>
                  <a:pt x="2766699" y="3002345"/>
                </a:lnTo>
                <a:lnTo>
                  <a:pt x="2768285" y="3010902"/>
                </a:lnTo>
                <a:lnTo>
                  <a:pt x="2769236" y="3019459"/>
                </a:lnTo>
                <a:lnTo>
                  <a:pt x="2770188" y="3028650"/>
                </a:lnTo>
                <a:lnTo>
                  <a:pt x="2770188" y="3037524"/>
                </a:lnTo>
                <a:lnTo>
                  <a:pt x="2770188" y="3046715"/>
                </a:lnTo>
                <a:lnTo>
                  <a:pt x="2769236" y="3055272"/>
                </a:lnTo>
                <a:lnTo>
                  <a:pt x="2768285" y="3064463"/>
                </a:lnTo>
                <a:lnTo>
                  <a:pt x="2766699" y="3073020"/>
                </a:lnTo>
                <a:lnTo>
                  <a:pt x="2764795" y="3081577"/>
                </a:lnTo>
                <a:lnTo>
                  <a:pt x="2762258" y="3089500"/>
                </a:lnTo>
                <a:lnTo>
                  <a:pt x="2759720" y="3097740"/>
                </a:lnTo>
                <a:lnTo>
                  <a:pt x="2756548" y="3105980"/>
                </a:lnTo>
                <a:lnTo>
                  <a:pt x="2753058" y="3113903"/>
                </a:lnTo>
                <a:lnTo>
                  <a:pt x="2749252" y="3121192"/>
                </a:lnTo>
                <a:lnTo>
                  <a:pt x="2744811" y="3128482"/>
                </a:lnTo>
                <a:lnTo>
                  <a:pt x="2740053" y="3135454"/>
                </a:lnTo>
                <a:lnTo>
                  <a:pt x="2735612" y="3142743"/>
                </a:lnTo>
                <a:lnTo>
                  <a:pt x="2729902" y="3149082"/>
                </a:lnTo>
                <a:lnTo>
                  <a:pt x="2724509" y="3155421"/>
                </a:lnTo>
                <a:lnTo>
                  <a:pt x="2718799" y="3161759"/>
                </a:lnTo>
                <a:lnTo>
                  <a:pt x="2712772" y="3167464"/>
                </a:lnTo>
                <a:lnTo>
                  <a:pt x="2706111" y="3172852"/>
                </a:lnTo>
                <a:lnTo>
                  <a:pt x="2699767" y="3177922"/>
                </a:lnTo>
                <a:lnTo>
                  <a:pt x="2693105" y="3182993"/>
                </a:lnTo>
                <a:lnTo>
                  <a:pt x="2685492" y="3187430"/>
                </a:lnTo>
                <a:lnTo>
                  <a:pt x="2678513" y="3191550"/>
                </a:lnTo>
                <a:lnTo>
                  <a:pt x="2670900" y="3195670"/>
                </a:lnTo>
                <a:lnTo>
                  <a:pt x="2662970" y="3199156"/>
                </a:lnTo>
                <a:lnTo>
                  <a:pt x="2655040" y="3202326"/>
                </a:lnTo>
                <a:lnTo>
                  <a:pt x="2647109" y="3204861"/>
                </a:lnTo>
                <a:lnTo>
                  <a:pt x="2638862" y="3207397"/>
                </a:lnTo>
                <a:lnTo>
                  <a:pt x="2630297" y="3209298"/>
                </a:lnTo>
                <a:lnTo>
                  <a:pt x="2621732" y="3210883"/>
                </a:lnTo>
                <a:lnTo>
                  <a:pt x="2612850" y="3211834"/>
                </a:lnTo>
                <a:lnTo>
                  <a:pt x="2603651" y="3212784"/>
                </a:lnTo>
                <a:lnTo>
                  <a:pt x="2594769" y="3213101"/>
                </a:lnTo>
                <a:lnTo>
                  <a:pt x="2585887" y="3212784"/>
                </a:lnTo>
                <a:lnTo>
                  <a:pt x="2576688" y="3211834"/>
                </a:lnTo>
                <a:lnTo>
                  <a:pt x="2568123" y="3210883"/>
                </a:lnTo>
                <a:lnTo>
                  <a:pt x="2559241" y="3209298"/>
                </a:lnTo>
                <a:lnTo>
                  <a:pt x="2550994" y="3207397"/>
                </a:lnTo>
                <a:lnTo>
                  <a:pt x="2542429" y="3204861"/>
                </a:lnTo>
                <a:lnTo>
                  <a:pt x="2534498" y="3202326"/>
                </a:lnTo>
                <a:lnTo>
                  <a:pt x="2526568" y="3199156"/>
                </a:lnTo>
                <a:lnTo>
                  <a:pt x="2518638" y="3195670"/>
                </a:lnTo>
                <a:lnTo>
                  <a:pt x="2511342" y="3191550"/>
                </a:lnTo>
                <a:lnTo>
                  <a:pt x="2504046" y="3187430"/>
                </a:lnTo>
                <a:lnTo>
                  <a:pt x="2496433" y="3182993"/>
                </a:lnTo>
                <a:lnTo>
                  <a:pt x="2489771" y="3177922"/>
                </a:lnTo>
                <a:lnTo>
                  <a:pt x="2483427" y="3172852"/>
                </a:lnTo>
                <a:lnTo>
                  <a:pt x="2476766" y="3167464"/>
                </a:lnTo>
                <a:lnTo>
                  <a:pt x="2470739" y="3161759"/>
                </a:lnTo>
                <a:lnTo>
                  <a:pt x="2465029" y="3155421"/>
                </a:lnTo>
                <a:lnTo>
                  <a:pt x="2459636" y="3149082"/>
                </a:lnTo>
                <a:lnTo>
                  <a:pt x="2453926" y="3142743"/>
                </a:lnTo>
                <a:lnTo>
                  <a:pt x="2449485" y="3135454"/>
                </a:lnTo>
                <a:lnTo>
                  <a:pt x="2444727" y="3128482"/>
                </a:lnTo>
                <a:lnTo>
                  <a:pt x="2440286" y="3121192"/>
                </a:lnTo>
                <a:lnTo>
                  <a:pt x="2436480" y="3113903"/>
                </a:lnTo>
                <a:lnTo>
                  <a:pt x="2432990" y="3105980"/>
                </a:lnTo>
                <a:lnTo>
                  <a:pt x="2429818" y="3097740"/>
                </a:lnTo>
                <a:lnTo>
                  <a:pt x="2427280" y="3089500"/>
                </a:lnTo>
                <a:lnTo>
                  <a:pt x="2424743" y="3081577"/>
                </a:lnTo>
                <a:lnTo>
                  <a:pt x="2422839" y="3073020"/>
                </a:lnTo>
                <a:lnTo>
                  <a:pt x="2421253" y="3064463"/>
                </a:lnTo>
                <a:lnTo>
                  <a:pt x="2419984" y="3055272"/>
                </a:lnTo>
                <a:lnTo>
                  <a:pt x="2419667" y="3046715"/>
                </a:lnTo>
                <a:lnTo>
                  <a:pt x="2419350" y="3037524"/>
                </a:lnTo>
                <a:lnTo>
                  <a:pt x="2419667" y="3028650"/>
                </a:lnTo>
                <a:lnTo>
                  <a:pt x="2419984" y="3019459"/>
                </a:lnTo>
                <a:lnTo>
                  <a:pt x="2421253" y="3010902"/>
                </a:lnTo>
                <a:lnTo>
                  <a:pt x="2422839" y="3002345"/>
                </a:lnTo>
                <a:lnTo>
                  <a:pt x="2424743" y="2993788"/>
                </a:lnTo>
                <a:lnTo>
                  <a:pt x="2427280" y="2985548"/>
                </a:lnTo>
                <a:lnTo>
                  <a:pt x="2429818" y="2977625"/>
                </a:lnTo>
                <a:lnTo>
                  <a:pt x="2432990" y="2969385"/>
                </a:lnTo>
                <a:lnTo>
                  <a:pt x="2436480" y="2961461"/>
                </a:lnTo>
                <a:lnTo>
                  <a:pt x="2440286" y="2954172"/>
                </a:lnTo>
                <a:lnTo>
                  <a:pt x="2444727" y="2946566"/>
                </a:lnTo>
                <a:lnTo>
                  <a:pt x="2449485" y="2939593"/>
                </a:lnTo>
                <a:lnTo>
                  <a:pt x="2453926" y="2932621"/>
                </a:lnTo>
                <a:lnTo>
                  <a:pt x="2459636" y="2925966"/>
                </a:lnTo>
                <a:lnTo>
                  <a:pt x="2465029" y="2919944"/>
                </a:lnTo>
                <a:lnTo>
                  <a:pt x="2470739" y="2913605"/>
                </a:lnTo>
                <a:lnTo>
                  <a:pt x="2476766" y="2907901"/>
                </a:lnTo>
                <a:lnTo>
                  <a:pt x="2483427" y="2902196"/>
                </a:lnTo>
                <a:lnTo>
                  <a:pt x="2489771" y="2897125"/>
                </a:lnTo>
                <a:lnTo>
                  <a:pt x="2496433" y="2892054"/>
                </a:lnTo>
                <a:lnTo>
                  <a:pt x="2504046" y="2887934"/>
                </a:lnTo>
                <a:lnTo>
                  <a:pt x="2511342" y="2883497"/>
                </a:lnTo>
                <a:lnTo>
                  <a:pt x="2518638" y="2879694"/>
                </a:lnTo>
                <a:lnTo>
                  <a:pt x="2526568" y="2876208"/>
                </a:lnTo>
                <a:lnTo>
                  <a:pt x="2534498" y="2873039"/>
                </a:lnTo>
                <a:lnTo>
                  <a:pt x="2542429" y="2870503"/>
                </a:lnTo>
                <a:lnTo>
                  <a:pt x="2550994" y="2867968"/>
                </a:lnTo>
                <a:lnTo>
                  <a:pt x="2559241" y="2866066"/>
                </a:lnTo>
                <a:lnTo>
                  <a:pt x="2568123" y="2864482"/>
                </a:lnTo>
                <a:lnTo>
                  <a:pt x="2576688" y="2863531"/>
                </a:lnTo>
                <a:lnTo>
                  <a:pt x="2585887" y="2862580"/>
                </a:lnTo>
                <a:lnTo>
                  <a:pt x="2594769" y="2862263"/>
                </a:lnTo>
                <a:close/>
                <a:moveTo>
                  <a:pt x="2111376" y="2862263"/>
                </a:moveTo>
                <a:lnTo>
                  <a:pt x="2120616" y="2862580"/>
                </a:lnTo>
                <a:lnTo>
                  <a:pt x="2129538" y="2863531"/>
                </a:lnTo>
                <a:lnTo>
                  <a:pt x="2138142" y="2864482"/>
                </a:lnTo>
                <a:lnTo>
                  <a:pt x="2146745" y="2866066"/>
                </a:lnTo>
                <a:lnTo>
                  <a:pt x="2155349" y="2867968"/>
                </a:lnTo>
                <a:lnTo>
                  <a:pt x="2163952" y="2870503"/>
                </a:lnTo>
                <a:lnTo>
                  <a:pt x="2171600" y="2873039"/>
                </a:lnTo>
                <a:lnTo>
                  <a:pt x="2179885" y="2876208"/>
                </a:lnTo>
                <a:lnTo>
                  <a:pt x="2187851" y="2879694"/>
                </a:lnTo>
                <a:lnTo>
                  <a:pt x="2195180" y="2883497"/>
                </a:lnTo>
                <a:lnTo>
                  <a:pt x="2202828" y="2887934"/>
                </a:lnTo>
                <a:lnTo>
                  <a:pt x="2209838" y="2892054"/>
                </a:lnTo>
                <a:lnTo>
                  <a:pt x="2216848" y="2897125"/>
                </a:lnTo>
                <a:lnTo>
                  <a:pt x="2223540" y="2902196"/>
                </a:lnTo>
                <a:lnTo>
                  <a:pt x="2229594" y="2907901"/>
                </a:lnTo>
                <a:lnTo>
                  <a:pt x="2235967" y="2913605"/>
                </a:lnTo>
                <a:lnTo>
                  <a:pt x="2241703" y="2919944"/>
                </a:lnTo>
                <a:lnTo>
                  <a:pt x="2247438" y="2925966"/>
                </a:lnTo>
                <a:lnTo>
                  <a:pt x="2252537" y="2932621"/>
                </a:lnTo>
                <a:lnTo>
                  <a:pt x="2257635" y="2939593"/>
                </a:lnTo>
                <a:lnTo>
                  <a:pt x="2262096" y="2946566"/>
                </a:lnTo>
                <a:lnTo>
                  <a:pt x="2266239" y="2954172"/>
                </a:lnTo>
                <a:lnTo>
                  <a:pt x="2270062" y="2961461"/>
                </a:lnTo>
                <a:lnTo>
                  <a:pt x="2273567" y="2969385"/>
                </a:lnTo>
                <a:lnTo>
                  <a:pt x="2276754" y="2977625"/>
                </a:lnTo>
                <a:lnTo>
                  <a:pt x="2279940" y="2985548"/>
                </a:lnTo>
                <a:lnTo>
                  <a:pt x="2282171" y="2993788"/>
                </a:lnTo>
                <a:lnTo>
                  <a:pt x="2284083" y="3002345"/>
                </a:lnTo>
                <a:lnTo>
                  <a:pt x="2285676" y="3010902"/>
                </a:lnTo>
                <a:lnTo>
                  <a:pt x="2286632" y="3019459"/>
                </a:lnTo>
                <a:lnTo>
                  <a:pt x="2287269" y="3028650"/>
                </a:lnTo>
                <a:lnTo>
                  <a:pt x="2287588" y="3037524"/>
                </a:lnTo>
                <a:lnTo>
                  <a:pt x="2287269" y="3046715"/>
                </a:lnTo>
                <a:lnTo>
                  <a:pt x="2286632" y="3055272"/>
                </a:lnTo>
                <a:lnTo>
                  <a:pt x="2285676" y="3064463"/>
                </a:lnTo>
                <a:lnTo>
                  <a:pt x="2284083" y="3073020"/>
                </a:lnTo>
                <a:lnTo>
                  <a:pt x="2282171" y="3081577"/>
                </a:lnTo>
                <a:lnTo>
                  <a:pt x="2279940" y="3089500"/>
                </a:lnTo>
                <a:lnTo>
                  <a:pt x="2276754" y="3097740"/>
                </a:lnTo>
                <a:lnTo>
                  <a:pt x="2273567" y="3105980"/>
                </a:lnTo>
                <a:lnTo>
                  <a:pt x="2270062" y="3113903"/>
                </a:lnTo>
                <a:lnTo>
                  <a:pt x="2266239" y="3121192"/>
                </a:lnTo>
                <a:lnTo>
                  <a:pt x="2262096" y="3128482"/>
                </a:lnTo>
                <a:lnTo>
                  <a:pt x="2257635" y="3135454"/>
                </a:lnTo>
                <a:lnTo>
                  <a:pt x="2252537" y="3142743"/>
                </a:lnTo>
                <a:lnTo>
                  <a:pt x="2247438" y="3149082"/>
                </a:lnTo>
                <a:lnTo>
                  <a:pt x="2241703" y="3155421"/>
                </a:lnTo>
                <a:lnTo>
                  <a:pt x="2235967" y="3161759"/>
                </a:lnTo>
                <a:lnTo>
                  <a:pt x="2229594" y="3167464"/>
                </a:lnTo>
                <a:lnTo>
                  <a:pt x="2223540" y="3172852"/>
                </a:lnTo>
                <a:lnTo>
                  <a:pt x="2216848" y="3177922"/>
                </a:lnTo>
                <a:lnTo>
                  <a:pt x="2209838" y="3182993"/>
                </a:lnTo>
                <a:lnTo>
                  <a:pt x="2202828" y="3187430"/>
                </a:lnTo>
                <a:lnTo>
                  <a:pt x="2195180" y="3191550"/>
                </a:lnTo>
                <a:lnTo>
                  <a:pt x="2187851" y="3195670"/>
                </a:lnTo>
                <a:lnTo>
                  <a:pt x="2179885" y="3199156"/>
                </a:lnTo>
                <a:lnTo>
                  <a:pt x="2171600" y="3202326"/>
                </a:lnTo>
                <a:lnTo>
                  <a:pt x="2163952" y="3204861"/>
                </a:lnTo>
                <a:lnTo>
                  <a:pt x="2155349" y="3207397"/>
                </a:lnTo>
                <a:lnTo>
                  <a:pt x="2146745" y="3209298"/>
                </a:lnTo>
                <a:lnTo>
                  <a:pt x="2138142" y="3210883"/>
                </a:lnTo>
                <a:lnTo>
                  <a:pt x="2129538" y="3211834"/>
                </a:lnTo>
                <a:lnTo>
                  <a:pt x="2120616" y="3212784"/>
                </a:lnTo>
                <a:lnTo>
                  <a:pt x="2111376" y="3213101"/>
                </a:lnTo>
                <a:lnTo>
                  <a:pt x="2102453" y="3212784"/>
                </a:lnTo>
                <a:lnTo>
                  <a:pt x="2093531" y="3211834"/>
                </a:lnTo>
                <a:lnTo>
                  <a:pt x="2084290" y="3210883"/>
                </a:lnTo>
                <a:lnTo>
                  <a:pt x="2075687" y="3209298"/>
                </a:lnTo>
                <a:lnTo>
                  <a:pt x="2067083" y="3207397"/>
                </a:lnTo>
                <a:lnTo>
                  <a:pt x="2059117" y="3204861"/>
                </a:lnTo>
                <a:lnTo>
                  <a:pt x="2050832" y="3202326"/>
                </a:lnTo>
                <a:lnTo>
                  <a:pt x="2042866" y="3199156"/>
                </a:lnTo>
                <a:lnTo>
                  <a:pt x="2035219" y="3195670"/>
                </a:lnTo>
                <a:lnTo>
                  <a:pt x="2027252" y="3191550"/>
                </a:lnTo>
                <a:lnTo>
                  <a:pt x="2019923" y="3187430"/>
                </a:lnTo>
                <a:lnTo>
                  <a:pt x="2012913" y="3182993"/>
                </a:lnTo>
                <a:lnTo>
                  <a:pt x="2005584" y="3177922"/>
                </a:lnTo>
                <a:lnTo>
                  <a:pt x="1999211" y="3172852"/>
                </a:lnTo>
                <a:lnTo>
                  <a:pt x="1992838" y="3167464"/>
                </a:lnTo>
                <a:lnTo>
                  <a:pt x="1986465" y="3161759"/>
                </a:lnTo>
                <a:lnTo>
                  <a:pt x="1981048" y="3155421"/>
                </a:lnTo>
                <a:lnTo>
                  <a:pt x="1975313" y="3149082"/>
                </a:lnTo>
                <a:lnTo>
                  <a:pt x="1970214" y="3142743"/>
                </a:lnTo>
                <a:lnTo>
                  <a:pt x="1965435" y="3135454"/>
                </a:lnTo>
                <a:lnTo>
                  <a:pt x="1960655" y="3128482"/>
                </a:lnTo>
                <a:lnTo>
                  <a:pt x="1956512" y="3121192"/>
                </a:lnTo>
                <a:lnTo>
                  <a:pt x="1952370" y="3113903"/>
                </a:lnTo>
                <a:lnTo>
                  <a:pt x="1948865" y="3105980"/>
                </a:lnTo>
                <a:lnTo>
                  <a:pt x="1945678" y="3097740"/>
                </a:lnTo>
                <a:lnTo>
                  <a:pt x="1943129" y="3089500"/>
                </a:lnTo>
                <a:lnTo>
                  <a:pt x="1940899" y="3081577"/>
                </a:lnTo>
                <a:lnTo>
                  <a:pt x="1938668" y="3073020"/>
                </a:lnTo>
                <a:lnTo>
                  <a:pt x="1937075" y="3064463"/>
                </a:lnTo>
                <a:lnTo>
                  <a:pt x="1936119" y="3055272"/>
                </a:lnTo>
                <a:lnTo>
                  <a:pt x="1935163" y="3046715"/>
                </a:lnTo>
                <a:lnTo>
                  <a:pt x="1935163" y="3037524"/>
                </a:lnTo>
                <a:lnTo>
                  <a:pt x="1935163" y="3028650"/>
                </a:lnTo>
                <a:lnTo>
                  <a:pt x="1936119" y="3019459"/>
                </a:lnTo>
                <a:lnTo>
                  <a:pt x="1937075" y="3010902"/>
                </a:lnTo>
                <a:lnTo>
                  <a:pt x="1938668" y="3002345"/>
                </a:lnTo>
                <a:lnTo>
                  <a:pt x="1940899" y="2993788"/>
                </a:lnTo>
                <a:lnTo>
                  <a:pt x="1943129" y="2985548"/>
                </a:lnTo>
                <a:lnTo>
                  <a:pt x="1945678" y="2977625"/>
                </a:lnTo>
                <a:lnTo>
                  <a:pt x="1948865" y="2969385"/>
                </a:lnTo>
                <a:lnTo>
                  <a:pt x="1952370" y="2961461"/>
                </a:lnTo>
                <a:lnTo>
                  <a:pt x="1956512" y="2954172"/>
                </a:lnTo>
                <a:lnTo>
                  <a:pt x="1960655" y="2946566"/>
                </a:lnTo>
                <a:lnTo>
                  <a:pt x="1965435" y="2939593"/>
                </a:lnTo>
                <a:lnTo>
                  <a:pt x="1970214" y="2932621"/>
                </a:lnTo>
                <a:lnTo>
                  <a:pt x="1975313" y="2925966"/>
                </a:lnTo>
                <a:lnTo>
                  <a:pt x="1981048" y="2919944"/>
                </a:lnTo>
                <a:lnTo>
                  <a:pt x="1986465" y="2913605"/>
                </a:lnTo>
                <a:lnTo>
                  <a:pt x="1992838" y="2907901"/>
                </a:lnTo>
                <a:lnTo>
                  <a:pt x="1999211" y="2902196"/>
                </a:lnTo>
                <a:lnTo>
                  <a:pt x="2005584" y="2897125"/>
                </a:lnTo>
                <a:lnTo>
                  <a:pt x="2012913" y="2892054"/>
                </a:lnTo>
                <a:lnTo>
                  <a:pt x="2019923" y="2887934"/>
                </a:lnTo>
                <a:lnTo>
                  <a:pt x="2027252" y="2883497"/>
                </a:lnTo>
                <a:lnTo>
                  <a:pt x="2035219" y="2879694"/>
                </a:lnTo>
                <a:lnTo>
                  <a:pt x="2042866" y="2876208"/>
                </a:lnTo>
                <a:lnTo>
                  <a:pt x="2050832" y="2873039"/>
                </a:lnTo>
                <a:lnTo>
                  <a:pt x="2059117" y="2870503"/>
                </a:lnTo>
                <a:lnTo>
                  <a:pt x="2067083" y="2867968"/>
                </a:lnTo>
                <a:lnTo>
                  <a:pt x="2075687" y="2866066"/>
                </a:lnTo>
                <a:lnTo>
                  <a:pt x="2084290" y="2864482"/>
                </a:lnTo>
                <a:lnTo>
                  <a:pt x="2093531" y="2863531"/>
                </a:lnTo>
                <a:lnTo>
                  <a:pt x="2102453" y="2862580"/>
                </a:lnTo>
                <a:lnTo>
                  <a:pt x="2111376" y="2862263"/>
                </a:lnTo>
                <a:close/>
                <a:moveTo>
                  <a:pt x="1627188" y="2862263"/>
                </a:moveTo>
                <a:lnTo>
                  <a:pt x="1636747" y="2862580"/>
                </a:lnTo>
                <a:lnTo>
                  <a:pt x="1645350" y="2863531"/>
                </a:lnTo>
                <a:lnTo>
                  <a:pt x="1654273" y="2864482"/>
                </a:lnTo>
                <a:lnTo>
                  <a:pt x="1662876" y="2866066"/>
                </a:lnTo>
                <a:lnTo>
                  <a:pt x="1671480" y="2867968"/>
                </a:lnTo>
                <a:lnTo>
                  <a:pt x="1679764" y="2870503"/>
                </a:lnTo>
                <a:lnTo>
                  <a:pt x="1688049" y="2873039"/>
                </a:lnTo>
                <a:lnTo>
                  <a:pt x="1696334" y="2876208"/>
                </a:lnTo>
                <a:lnTo>
                  <a:pt x="1703663" y="2879694"/>
                </a:lnTo>
                <a:lnTo>
                  <a:pt x="1711629" y="2883497"/>
                </a:lnTo>
                <a:lnTo>
                  <a:pt x="1718958" y="2887934"/>
                </a:lnTo>
                <a:lnTo>
                  <a:pt x="1725968" y="2892054"/>
                </a:lnTo>
                <a:lnTo>
                  <a:pt x="1732979" y="2897125"/>
                </a:lnTo>
                <a:lnTo>
                  <a:pt x="1739670" y="2902196"/>
                </a:lnTo>
                <a:lnTo>
                  <a:pt x="1746043" y="2907901"/>
                </a:lnTo>
                <a:lnTo>
                  <a:pt x="1752098" y="2913605"/>
                </a:lnTo>
                <a:lnTo>
                  <a:pt x="1758152" y="2919944"/>
                </a:lnTo>
                <a:lnTo>
                  <a:pt x="1763569" y="2925966"/>
                </a:lnTo>
                <a:lnTo>
                  <a:pt x="1768667" y="2932621"/>
                </a:lnTo>
                <a:lnTo>
                  <a:pt x="1773766" y="2939593"/>
                </a:lnTo>
                <a:lnTo>
                  <a:pt x="1777908" y="2946566"/>
                </a:lnTo>
                <a:lnTo>
                  <a:pt x="1782369" y="2954172"/>
                </a:lnTo>
                <a:lnTo>
                  <a:pt x="1786193" y="2961461"/>
                </a:lnTo>
                <a:lnTo>
                  <a:pt x="1789698" y="2969385"/>
                </a:lnTo>
                <a:lnTo>
                  <a:pt x="1792885" y="2977625"/>
                </a:lnTo>
                <a:lnTo>
                  <a:pt x="1795752" y="2985548"/>
                </a:lnTo>
                <a:lnTo>
                  <a:pt x="1797983" y="2993788"/>
                </a:lnTo>
                <a:lnTo>
                  <a:pt x="1799895" y="3002345"/>
                </a:lnTo>
                <a:lnTo>
                  <a:pt x="1801488" y="3010902"/>
                </a:lnTo>
                <a:lnTo>
                  <a:pt x="1802763" y="3019459"/>
                </a:lnTo>
                <a:lnTo>
                  <a:pt x="1803400" y="3028650"/>
                </a:lnTo>
                <a:lnTo>
                  <a:pt x="1803400" y="3037524"/>
                </a:lnTo>
                <a:lnTo>
                  <a:pt x="1803400" y="3046715"/>
                </a:lnTo>
                <a:lnTo>
                  <a:pt x="1802763" y="3055272"/>
                </a:lnTo>
                <a:lnTo>
                  <a:pt x="1801488" y="3064463"/>
                </a:lnTo>
                <a:lnTo>
                  <a:pt x="1799895" y="3073020"/>
                </a:lnTo>
                <a:lnTo>
                  <a:pt x="1797983" y="3081577"/>
                </a:lnTo>
                <a:lnTo>
                  <a:pt x="1795752" y="3089500"/>
                </a:lnTo>
                <a:lnTo>
                  <a:pt x="1792885" y="3097740"/>
                </a:lnTo>
                <a:lnTo>
                  <a:pt x="1789698" y="3105980"/>
                </a:lnTo>
                <a:lnTo>
                  <a:pt x="1786193" y="3113903"/>
                </a:lnTo>
                <a:lnTo>
                  <a:pt x="1782369" y="3121192"/>
                </a:lnTo>
                <a:lnTo>
                  <a:pt x="1777908" y="3128482"/>
                </a:lnTo>
                <a:lnTo>
                  <a:pt x="1773766" y="3135454"/>
                </a:lnTo>
                <a:lnTo>
                  <a:pt x="1768667" y="3142743"/>
                </a:lnTo>
                <a:lnTo>
                  <a:pt x="1763569" y="3149082"/>
                </a:lnTo>
                <a:lnTo>
                  <a:pt x="1758152" y="3155421"/>
                </a:lnTo>
                <a:lnTo>
                  <a:pt x="1752098" y="3161759"/>
                </a:lnTo>
                <a:lnTo>
                  <a:pt x="1746043" y="3167464"/>
                </a:lnTo>
                <a:lnTo>
                  <a:pt x="1739670" y="3172852"/>
                </a:lnTo>
                <a:lnTo>
                  <a:pt x="1732979" y="3177922"/>
                </a:lnTo>
                <a:lnTo>
                  <a:pt x="1725968" y="3182993"/>
                </a:lnTo>
                <a:lnTo>
                  <a:pt x="1718958" y="3187430"/>
                </a:lnTo>
                <a:lnTo>
                  <a:pt x="1711629" y="3191550"/>
                </a:lnTo>
                <a:lnTo>
                  <a:pt x="1703663" y="3195670"/>
                </a:lnTo>
                <a:lnTo>
                  <a:pt x="1696334" y="3199156"/>
                </a:lnTo>
                <a:lnTo>
                  <a:pt x="1688049" y="3202326"/>
                </a:lnTo>
                <a:lnTo>
                  <a:pt x="1679764" y="3204861"/>
                </a:lnTo>
                <a:lnTo>
                  <a:pt x="1671480" y="3207397"/>
                </a:lnTo>
                <a:lnTo>
                  <a:pt x="1662876" y="3209298"/>
                </a:lnTo>
                <a:lnTo>
                  <a:pt x="1654273" y="3210883"/>
                </a:lnTo>
                <a:lnTo>
                  <a:pt x="1645350" y="3211834"/>
                </a:lnTo>
                <a:lnTo>
                  <a:pt x="1636747" y="3212784"/>
                </a:lnTo>
                <a:lnTo>
                  <a:pt x="1627188" y="3213101"/>
                </a:lnTo>
                <a:lnTo>
                  <a:pt x="1618265" y="3212784"/>
                </a:lnTo>
                <a:lnTo>
                  <a:pt x="1609343" y="3211834"/>
                </a:lnTo>
                <a:lnTo>
                  <a:pt x="1600740" y="3210883"/>
                </a:lnTo>
                <a:lnTo>
                  <a:pt x="1592136" y="3209298"/>
                </a:lnTo>
                <a:lnTo>
                  <a:pt x="1583533" y="3207397"/>
                </a:lnTo>
                <a:lnTo>
                  <a:pt x="1575248" y="3204861"/>
                </a:lnTo>
                <a:lnTo>
                  <a:pt x="1566963" y="3202326"/>
                </a:lnTo>
                <a:lnTo>
                  <a:pt x="1558678" y="3199156"/>
                </a:lnTo>
                <a:lnTo>
                  <a:pt x="1551031" y="3195670"/>
                </a:lnTo>
                <a:lnTo>
                  <a:pt x="1543383" y="3191550"/>
                </a:lnTo>
                <a:lnTo>
                  <a:pt x="1536054" y="3187430"/>
                </a:lnTo>
                <a:lnTo>
                  <a:pt x="1529044" y="3182993"/>
                </a:lnTo>
                <a:lnTo>
                  <a:pt x="1522034" y="3177922"/>
                </a:lnTo>
                <a:lnTo>
                  <a:pt x="1515342" y="3172852"/>
                </a:lnTo>
                <a:lnTo>
                  <a:pt x="1508969" y="3167464"/>
                </a:lnTo>
                <a:lnTo>
                  <a:pt x="1502915" y="3161759"/>
                </a:lnTo>
                <a:lnTo>
                  <a:pt x="1496860" y="3155421"/>
                </a:lnTo>
                <a:lnTo>
                  <a:pt x="1491443" y="3149082"/>
                </a:lnTo>
                <a:lnTo>
                  <a:pt x="1486345" y="3142743"/>
                </a:lnTo>
                <a:lnTo>
                  <a:pt x="1481247" y="3135454"/>
                </a:lnTo>
                <a:lnTo>
                  <a:pt x="1476467" y="3128482"/>
                </a:lnTo>
                <a:lnTo>
                  <a:pt x="1472643" y="3121192"/>
                </a:lnTo>
                <a:lnTo>
                  <a:pt x="1468819" y="3113903"/>
                </a:lnTo>
                <a:lnTo>
                  <a:pt x="1465314" y="3105980"/>
                </a:lnTo>
                <a:lnTo>
                  <a:pt x="1462128" y="3097740"/>
                </a:lnTo>
                <a:lnTo>
                  <a:pt x="1459260" y="3089500"/>
                </a:lnTo>
                <a:lnTo>
                  <a:pt x="1456711" y="3081577"/>
                </a:lnTo>
                <a:lnTo>
                  <a:pt x="1454480" y="3073020"/>
                </a:lnTo>
                <a:lnTo>
                  <a:pt x="1453206" y="3064463"/>
                </a:lnTo>
                <a:lnTo>
                  <a:pt x="1452250" y="3055272"/>
                </a:lnTo>
                <a:lnTo>
                  <a:pt x="1451612" y="3046715"/>
                </a:lnTo>
                <a:lnTo>
                  <a:pt x="1450975" y="3037524"/>
                </a:lnTo>
                <a:lnTo>
                  <a:pt x="1451612" y="3028650"/>
                </a:lnTo>
                <a:lnTo>
                  <a:pt x="1452250" y="3019459"/>
                </a:lnTo>
                <a:lnTo>
                  <a:pt x="1453206" y="3010902"/>
                </a:lnTo>
                <a:lnTo>
                  <a:pt x="1454480" y="3002345"/>
                </a:lnTo>
                <a:lnTo>
                  <a:pt x="1456711" y="2993788"/>
                </a:lnTo>
                <a:lnTo>
                  <a:pt x="1459260" y="2985548"/>
                </a:lnTo>
                <a:lnTo>
                  <a:pt x="1462128" y="2977625"/>
                </a:lnTo>
                <a:lnTo>
                  <a:pt x="1465314" y="2969385"/>
                </a:lnTo>
                <a:lnTo>
                  <a:pt x="1468819" y="2961461"/>
                </a:lnTo>
                <a:lnTo>
                  <a:pt x="1472643" y="2954172"/>
                </a:lnTo>
                <a:lnTo>
                  <a:pt x="1476467" y="2946566"/>
                </a:lnTo>
                <a:lnTo>
                  <a:pt x="1481247" y="2939593"/>
                </a:lnTo>
                <a:lnTo>
                  <a:pt x="1486345" y="2932621"/>
                </a:lnTo>
                <a:lnTo>
                  <a:pt x="1491443" y="2925966"/>
                </a:lnTo>
                <a:lnTo>
                  <a:pt x="1496860" y="2919944"/>
                </a:lnTo>
                <a:lnTo>
                  <a:pt x="1502915" y="2913605"/>
                </a:lnTo>
                <a:lnTo>
                  <a:pt x="1508969" y="2907901"/>
                </a:lnTo>
                <a:lnTo>
                  <a:pt x="1515342" y="2902196"/>
                </a:lnTo>
                <a:lnTo>
                  <a:pt x="1522034" y="2897125"/>
                </a:lnTo>
                <a:lnTo>
                  <a:pt x="1529044" y="2892054"/>
                </a:lnTo>
                <a:lnTo>
                  <a:pt x="1536054" y="2887934"/>
                </a:lnTo>
                <a:lnTo>
                  <a:pt x="1543383" y="2883497"/>
                </a:lnTo>
                <a:lnTo>
                  <a:pt x="1551031" y="2879694"/>
                </a:lnTo>
                <a:lnTo>
                  <a:pt x="1558678" y="2876208"/>
                </a:lnTo>
                <a:lnTo>
                  <a:pt x="1566963" y="2873039"/>
                </a:lnTo>
                <a:lnTo>
                  <a:pt x="1575248" y="2870503"/>
                </a:lnTo>
                <a:lnTo>
                  <a:pt x="1583533" y="2867968"/>
                </a:lnTo>
                <a:lnTo>
                  <a:pt x="1592136" y="2866066"/>
                </a:lnTo>
                <a:lnTo>
                  <a:pt x="1600740" y="2864482"/>
                </a:lnTo>
                <a:lnTo>
                  <a:pt x="1609343" y="2863531"/>
                </a:lnTo>
                <a:lnTo>
                  <a:pt x="1618265" y="2862580"/>
                </a:lnTo>
                <a:lnTo>
                  <a:pt x="1627188" y="2862263"/>
                </a:lnTo>
                <a:close/>
                <a:moveTo>
                  <a:pt x="1143794" y="2862263"/>
                </a:moveTo>
                <a:lnTo>
                  <a:pt x="1152676" y="2862580"/>
                </a:lnTo>
                <a:lnTo>
                  <a:pt x="1161558" y="2863531"/>
                </a:lnTo>
                <a:lnTo>
                  <a:pt x="1170123" y="2864482"/>
                </a:lnTo>
                <a:lnTo>
                  <a:pt x="1179005" y="2866066"/>
                </a:lnTo>
                <a:lnTo>
                  <a:pt x="1187252" y="2867968"/>
                </a:lnTo>
                <a:lnTo>
                  <a:pt x="1195817" y="2870503"/>
                </a:lnTo>
                <a:lnTo>
                  <a:pt x="1204065" y="2873039"/>
                </a:lnTo>
                <a:lnTo>
                  <a:pt x="1211995" y="2876208"/>
                </a:lnTo>
                <a:lnTo>
                  <a:pt x="1219608" y="2879694"/>
                </a:lnTo>
                <a:lnTo>
                  <a:pt x="1227221" y="2883497"/>
                </a:lnTo>
                <a:lnTo>
                  <a:pt x="1234517" y="2887934"/>
                </a:lnTo>
                <a:lnTo>
                  <a:pt x="1241496" y="2892054"/>
                </a:lnTo>
                <a:lnTo>
                  <a:pt x="1248475" y="2897125"/>
                </a:lnTo>
                <a:lnTo>
                  <a:pt x="1255136" y="2902196"/>
                </a:lnTo>
                <a:lnTo>
                  <a:pt x="1261480" y="2907901"/>
                </a:lnTo>
                <a:lnTo>
                  <a:pt x="1267507" y="2913605"/>
                </a:lnTo>
                <a:lnTo>
                  <a:pt x="1273534" y="2919944"/>
                </a:lnTo>
                <a:lnTo>
                  <a:pt x="1278927" y="2925966"/>
                </a:lnTo>
                <a:lnTo>
                  <a:pt x="1284002" y="2932621"/>
                </a:lnTo>
                <a:lnTo>
                  <a:pt x="1289078" y="2939593"/>
                </a:lnTo>
                <a:lnTo>
                  <a:pt x="1293836" y="2946566"/>
                </a:lnTo>
                <a:lnTo>
                  <a:pt x="1297642" y="2954172"/>
                </a:lnTo>
                <a:lnTo>
                  <a:pt x="1301449" y="2961461"/>
                </a:lnTo>
                <a:lnTo>
                  <a:pt x="1304938" y="2969385"/>
                </a:lnTo>
                <a:lnTo>
                  <a:pt x="1308111" y="2977625"/>
                </a:lnTo>
                <a:lnTo>
                  <a:pt x="1311283" y="2985548"/>
                </a:lnTo>
                <a:lnTo>
                  <a:pt x="1313503" y="2993788"/>
                </a:lnTo>
                <a:lnTo>
                  <a:pt x="1315724" y="3002345"/>
                </a:lnTo>
                <a:lnTo>
                  <a:pt x="1316992" y="3010902"/>
                </a:lnTo>
                <a:lnTo>
                  <a:pt x="1317944" y="3019459"/>
                </a:lnTo>
                <a:lnTo>
                  <a:pt x="1318579" y="3028650"/>
                </a:lnTo>
                <a:lnTo>
                  <a:pt x="1319213" y="3037524"/>
                </a:lnTo>
                <a:lnTo>
                  <a:pt x="1318579" y="3046715"/>
                </a:lnTo>
                <a:lnTo>
                  <a:pt x="1317944" y="3055272"/>
                </a:lnTo>
                <a:lnTo>
                  <a:pt x="1316992" y="3064463"/>
                </a:lnTo>
                <a:lnTo>
                  <a:pt x="1315724" y="3073020"/>
                </a:lnTo>
                <a:lnTo>
                  <a:pt x="1313503" y="3081577"/>
                </a:lnTo>
                <a:lnTo>
                  <a:pt x="1311283" y="3089500"/>
                </a:lnTo>
                <a:lnTo>
                  <a:pt x="1308111" y="3097740"/>
                </a:lnTo>
                <a:lnTo>
                  <a:pt x="1304938" y="3105980"/>
                </a:lnTo>
                <a:lnTo>
                  <a:pt x="1301449" y="3113903"/>
                </a:lnTo>
                <a:lnTo>
                  <a:pt x="1297642" y="3121192"/>
                </a:lnTo>
                <a:lnTo>
                  <a:pt x="1293836" y="3128482"/>
                </a:lnTo>
                <a:lnTo>
                  <a:pt x="1289078" y="3135454"/>
                </a:lnTo>
                <a:lnTo>
                  <a:pt x="1284002" y="3142743"/>
                </a:lnTo>
                <a:lnTo>
                  <a:pt x="1278927" y="3149082"/>
                </a:lnTo>
                <a:lnTo>
                  <a:pt x="1273534" y="3155421"/>
                </a:lnTo>
                <a:lnTo>
                  <a:pt x="1267507" y="3161759"/>
                </a:lnTo>
                <a:lnTo>
                  <a:pt x="1261480" y="3167464"/>
                </a:lnTo>
                <a:lnTo>
                  <a:pt x="1255136" y="3172852"/>
                </a:lnTo>
                <a:lnTo>
                  <a:pt x="1248475" y="3177922"/>
                </a:lnTo>
                <a:lnTo>
                  <a:pt x="1241496" y="3182993"/>
                </a:lnTo>
                <a:lnTo>
                  <a:pt x="1234517" y="3187430"/>
                </a:lnTo>
                <a:lnTo>
                  <a:pt x="1227221" y="3191550"/>
                </a:lnTo>
                <a:lnTo>
                  <a:pt x="1219608" y="3195670"/>
                </a:lnTo>
                <a:lnTo>
                  <a:pt x="1211995" y="3199156"/>
                </a:lnTo>
                <a:lnTo>
                  <a:pt x="1204065" y="3202326"/>
                </a:lnTo>
                <a:lnTo>
                  <a:pt x="1195817" y="3204861"/>
                </a:lnTo>
                <a:lnTo>
                  <a:pt x="1187252" y="3207397"/>
                </a:lnTo>
                <a:lnTo>
                  <a:pt x="1179005" y="3209298"/>
                </a:lnTo>
                <a:lnTo>
                  <a:pt x="1170123" y="3210883"/>
                </a:lnTo>
                <a:lnTo>
                  <a:pt x="1161558" y="3211834"/>
                </a:lnTo>
                <a:lnTo>
                  <a:pt x="1152676" y="3212784"/>
                </a:lnTo>
                <a:lnTo>
                  <a:pt x="1143794" y="3213101"/>
                </a:lnTo>
                <a:lnTo>
                  <a:pt x="1134595" y="3212784"/>
                </a:lnTo>
                <a:lnTo>
                  <a:pt x="1125713" y="3211834"/>
                </a:lnTo>
                <a:lnTo>
                  <a:pt x="1116831" y="3210883"/>
                </a:lnTo>
                <a:lnTo>
                  <a:pt x="1108266" y="3209298"/>
                </a:lnTo>
                <a:lnTo>
                  <a:pt x="1100019" y="3207397"/>
                </a:lnTo>
                <a:lnTo>
                  <a:pt x="1091454" y="3204861"/>
                </a:lnTo>
                <a:lnTo>
                  <a:pt x="1083206" y="3202326"/>
                </a:lnTo>
                <a:lnTo>
                  <a:pt x="1075593" y="3199156"/>
                </a:lnTo>
                <a:lnTo>
                  <a:pt x="1067663" y="3195670"/>
                </a:lnTo>
                <a:lnTo>
                  <a:pt x="1059733" y="3191550"/>
                </a:lnTo>
                <a:lnTo>
                  <a:pt x="1052754" y="3187430"/>
                </a:lnTo>
                <a:lnTo>
                  <a:pt x="1045458" y="3182993"/>
                </a:lnTo>
                <a:lnTo>
                  <a:pt x="1038797" y="3177922"/>
                </a:lnTo>
                <a:lnTo>
                  <a:pt x="1032135" y="3172852"/>
                </a:lnTo>
                <a:lnTo>
                  <a:pt x="1025474" y="3167464"/>
                </a:lnTo>
                <a:lnTo>
                  <a:pt x="1019764" y="3161759"/>
                </a:lnTo>
                <a:lnTo>
                  <a:pt x="1013737" y="3155421"/>
                </a:lnTo>
                <a:lnTo>
                  <a:pt x="1008344" y="3149082"/>
                </a:lnTo>
                <a:lnTo>
                  <a:pt x="1002952" y="3142743"/>
                </a:lnTo>
                <a:lnTo>
                  <a:pt x="998193" y="3135454"/>
                </a:lnTo>
                <a:lnTo>
                  <a:pt x="993752" y="3128482"/>
                </a:lnTo>
                <a:lnTo>
                  <a:pt x="989311" y="3121192"/>
                </a:lnTo>
                <a:lnTo>
                  <a:pt x="985505" y="3113903"/>
                </a:lnTo>
                <a:lnTo>
                  <a:pt x="982015" y="3105980"/>
                </a:lnTo>
                <a:lnTo>
                  <a:pt x="978843" y="3097740"/>
                </a:lnTo>
                <a:lnTo>
                  <a:pt x="975988" y="3089500"/>
                </a:lnTo>
                <a:lnTo>
                  <a:pt x="973768" y="3081577"/>
                </a:lnTo>
                <a:lnTo>
                  <a:pt x="971865" y="3073020"/>
                </a:lnTo>
                <a:lnTo>
                  <a:pt x="970279" y="3064463"/>
                </a:lnTo>
                <a:lnTo>
                  <a:pt x="969010" y="3055272"/>
                </a:lnTo>
                <a:lnTo>
                  <a:pt x="968692" y="3046715"/>
                </a:lnTo>
                <a:lnTo>
                  <a:pt x="968375" y="3037524"/>
                </a:lnTo>
                <a:lnTo>
                  <a:pt x="968692" y="3028650"/>
                </a:lnTo>
                <a:lnTo>
                  <a:pt x="969010" y="3019459"/>
                </a:lnTo>
                <a:lnTo>
                  <a:pt x="970279" y="3010902"/>
                </a:lnTo>
                <a:lnTo>
                  <a:pt x="971865" y="3002345"/>
                </a:lnTo>
                <a:lnTo>
                  <a:pt x="973768" y="2993788"/>
                </a:lnTo>
                <a:lnTo>
                  <a:pt x="975988" y="2985548"/>
                </a:lnTo>
                <a:lnTo>
                  <a:pt x="978843" y="2977625"/>
                </a:lnTo>
                <a:lnTo>
                  <a:pt x="982015" y="2969385"/>
                </a:lnTo>
                <a:lnTo>
                  <a:pt x="985505" y="2961461"/>
                </a:lnTo>
                <a:lnTo>
                  <a:pt x="989311" y="2954172"/>
                </a:lnTo>
                <a:lnTo>
                  <a:pt x="993752" y="2946566"/>
                </a:lnTo>
                <a:lnTo>
                  <a:pt x="998193" y="2939593"/>
                </a:lnTo>
                <a:lnTo>
                  <a:pt x="1002952" y="2932621"/>
                </a:lnTo>
                <a:lnTo>
                  <a:pt x="1008344" y="2925966"/>
                </a:lnTo>
                <a:lnTo>
                  <a:pt x="1013737" y="2919944"/>
                </a:lnTo>
                <a:lnTo>
                  <a:pt x="1019764" y="2913605"/>
                </a:lnTo>
                <a:lnTo>
                  <a:pt x="1025474" y="2907901"/>
                </a:lnTo>
                <a:lnTo>
                  <a:pt x="1032135" y="2902196"/>
                </a:lnTo>
                <a:lnTo>
                  <a:pt x="1038797" y="2897125"/>
                </a:lnTo>
                <a:lnTo>
                  <a:pt x="1045458" y="2892054"/>
                </a:lnTo>
                <a:lnTo>
                  <a:pt x="1052754" y="2887934"/>
                </a:lnTo>
                <a:lnTo>
                  <a:pt x="1059733" y="2883497"/>
                </a:lnTo>
                <a:lnTo>
                  <a:pt x="1067663" y="2879694"/>
                </a:lnTo>
                <a:lnTo>
                  <a:pt x="1075593" y="2876208"/>
                </a:lnTo>
                <a:lnTo>
                  <a:pt x="1083206" y="2873039"/>
                </a:lnTo>
                <a:lnTo>
                  <a:pt x="1091454" y="2870503"/>
                </a:lnTo>
                <a:lnTo>
                  <a:pt x="1100019" y="2867968"/>
                </a:lnTo>
                <a:lnTo>
                  <a:pt x="1108266" y="2866066"/>
                </a:lnTo>
                <a:lnTo>
                  <a:pt x="1116831" y="2864482"/>
                </a:lnTo>
                <a:lnTo>
                  <a:pt x="1125713" y="2863531"/>
                </a:lnTo>
                <a:lnTo>
                  <a:pt x="1134595" y="2862580"/>
                </a:lnTo>
                <a:lnTo>
                  <a:pt x="1143794" y="2862263"/>
                </a:lnTo>
                <a:close/>
                <a:moveTo>
                  <a:pt x="659607" y="2862263"/>
                </a:moveTo>
                <a:lnTo>
                  <a:pt x="668806" y="2862580"/>
                </a:lnTo>
                <a:lnTo>
                  <a:pt x="677371" y="2863531"/>
                </a:lnTo>
                <a:lnTo>
                  <a:pt x="686253" y="2864482"/>
                </a:lnTo>
                <a:lnTo>
                  <a:pt x="694818" y="2866066"/>
                </a:lnTo>
                <a:lnTo>
                  <a:pt x="703700" y="2867968"/>
                </a:lnTo>
                <a:lnTo>
                  <a:pt x="711630" y="2870503"/>
                </a:lnTo>
                <a:lnTo>
                  <a:pt x="719878" y="2873039"/>
                </a:lnTo>
                <a:lnTo>
                  <a:pt x="728125" y="2876208"/>
                </a:lnTo>
                <a:lnTo>
                  <a:pt x="735421" y="2879694"/>
                </a:lnTo>
                <a:lnTo>
                  <a:pt x="743352" y="2883497"/>
                </a:lnTo>
                <a:lnTo>
                  <a:pt x="750647" y="2887934"/>
                </a:lnTo>
                <a:lnTo>
                  <a:pt x="757626" y="2892054"/>
                </a:lnTo>
                <a:lnTo>
                  <a:pt x="764605" y="2897125"/>
                </a:lnTo>
                <a:lnTo>
                  <a:pt x="771266" y="2902196"/>
                </a:lnTo>
                <a:lnTo>
                  <a:pt x="777611" y="2907901"/>
                </a:lnTo>
                <a:lnTo>
                  <a:pt x="783955" y="2913605"/>
                </a:lnTo>
                <a:lnTo>
                  <a:pt x="789348" y="2919944"/>
                </a:lnTo>
                <a:lnTo>
                  <a:pt x="795057" y="2925966"/>
                </a:lnTo>
                <a:lnTo>
                  <a:pt x="800133" y="2932621"/>
                </a:lnTo>
                <a:lnTo>
                  <a:pt x="805208" y="2939593"/>
                </a:lnTo>
                <a:lnTo>
                  <a:pt x="809649" y="2946566"/>
                </a:lnTo>
                <a:lnTo>
                  <a:pt x="813773" y="2954172"/>
                </a:lnTo>
                <a:lnTo>
                  <a:pt x="817897" y="2961461"/>
                </a:lnTo>
                <a:lnTo>
                  <a:pt x="821386" y="2969385"/>
                </a:lnTo>
                <a:lnTo>
                  <a:pt x="824241" y="2977625"/>
                </a:lnTo>
                <a:lnTo>
                  <a:pt x="827096" y="2985548"/>
                </a:lnTo>
                <a:lnTo>
                  <a:pt x="829316" y="2993788"/>
                </a:lnTo>
                <a:lnTo>
                  <a:pt x="831537" y="3002345"/>
                </a:lnTo>
                <a:lnTo>
                  <a:pt x="832806" y="3010902"/>
                </a:lnTo>
                <a:lnTo>
                  <a:pt x="834075" y="3019459"/>
                </a:lnTo>
                <a:lnTo>
                  <a:pt x="835026" y="3028650"/>
                </a:lnTo>
                <a:lnTo>
                  <a:pt x="835026" y="3037524"/>
                </a:lnTo>
                <a:lnTo>
                  <a:pt x="835026" y="3046715"/>
                </a:lnTo>
                <a:lnTo>
                  <a:pt x="834075" y="3055272"/>
                </a:lnTo>
                <a:lnTo>
                  <a:pt x="832806" y="3064463"/>
                </a:lnTo>
                <a:lnTo>
                  <a:pt x="831537" y="3073020"/>
                </a:lnTo>
                <a:lnTo>
                  <a:pt x="829316" y="3081577"/>
                </a:lnTo>
                <a:lnTo>
                  <a:pt x="827096" y="3089500"/>
                </a:lnTo>
                <a:lnTo>
                  <a:pt x="824241" y="3097740"/>
                </a:lnTo>
                <a:lnTo>
                  <a:pt x="821386" y="3105980"/>
                </a:lnTo>
                <a:lnTo>
                  <a:pt x="817897" y="3113903"/>
                </a:lnTo>
                <a:lnTo>
                  <a:pt x="813773" y="3121192"/>
                </a:lnTo>
                <a:lnTo>
                  <a:pt x="809649" y="3128482"/>
                </a:lnTo>
                <a:lnTo>
                  <a:pt x="805208" y="3135454"/>
                </a:lnTo>
                <a:lnTo>
                  <a:pt x="800133" y="3142743"/>
                </a:lnTo>
                <a:lnTo>
                  <a:pt x="795057" y="3149082"/>
                </a:lnTo>
                <a:lnTo>
                  <a:pt x="789348" y="3155421"/>
                </a:lnTo>
                <a:lnTo>
                  <a:pt x="783955" y="3161759"/>
                </a:lnTo>
                <a:lnTo>
                  <a:pt x="777611" y="3167464"/>
                </a:lnTo>
                <a:lnTo>
                  <a:pt x="771266" y="3172852"/>
                </a:lnTo>
                <a:lnTo>
                  <a:pt x="764605" y="3177922"/>
                </a:lnTo>
                <a:lnTo>
                  <a:pt x="757626" y="3182993"/>
                </a:lnTo>
                <a:lnTo>
                  <a:pt x="750647" y="3187430"/>
                </a:lnTo>
                <a:lnTo>
                  <a:pt x="743352" y="3191550"/>
                </a:lnTo>
                <a:lnTo>
                  <a:pt x="735421" y="3195670"/>
                </a:lnTo>
                <a:lnTo>
                  <a:pt x="728125" y="3199156"/>
                </a:lnTo>
                <a:lnTo>
                  <a:pt x="719878" y="3202326"/>
                </a:lnTo>
                <a:lnTo>
                  <a:pt x="711630" y="3204861"/>
                </a:lnTo>
                <a:lnTo>
                  <a:pt x="703700" y="3207397"/>
                </a:lnTo>
                <a:lnTo>
                  <a:pt x="694818" y="3209298"/>
                </a:lnTo>
                <a:lnTo>
                  <a:pt x="686253" y="3210883"/>
                </a:lnTo>
                <a:lnTo>
                  <a:pt x="677371" y="3211834"/>
                </a:lnTo>
                <a:lnTo>
                  <a:pt x="668806" y="3212784"/>
                </a:lnTo>
                <a:lnTo>
                  <a:pt x="659607" y="3213101"/>
                </a:lnTo>
                <a:lnTo>
                  <a:pt x="650408" y="3212784"/>
                </a:lnTo>
                <a:lnTo>
                  <a:pt x="641526" y="3211834"/>
                </a:lnTo>
                <a:lnTo>
                  <a:pt x="632961" y="3210883"/>
                </a:lnTo>
                <a:lnTo>
                  <a:pt x="624397" y="3209298"/>
                </a:lnTo>
                <a:lnTo>
                  <a:pt x="615832" y="3207397"/>
                </a:lnTo>
                <a:lnTo>
                  <a:pt x="607584" y="3204861"/>
                </a:lnTo>
                <a:lnTo>
                  <a:pt x="599337" y="3202326"/>
                </a:lnTo>
                <a:lnTo>
                  <a:pt x="591406" y="3199156"/>
                </a:lnTo>
                <a:lnTo>
                  <a:pt x="583476" y="3195670"/>
                </a:lnTo>
                <a:lnTo>
                  <a:pt x="576180" y="3191550"/>
                </a:lnTo>
                <a:lnTo>
                  <a:pt x="568567" y="3187430"/>
                </a:lnTo>
                <a:lnTo>
                  <a:pt x="561588" y="3182993"/>
                </a:lnTo>
                <a:lnTo>
                  <a:pt x="554610" y="3177922"/>
                </a:lnTo>
                <a:lnTo>
                  <a:pt x="547948" y="3172852"/>
                </a:lnTo>
                <a:lnTo>
                  <a:pt x="541921" y="3167464"/>
                </a:lnTo>
                <a:lnTo>
                  <a:pt x="535577" y="3161759"/>
                </a:lnTo>
                <a:lnTo>
                  <a:pt x="529550" y="3155421"/>
                </a:lnTo>
                <a:lnTo>
                  <a:pt x="524157" y="3149082"/>
                </a:lnTo>
                <a:lnTo>
                  <a:pt x="519082" y="3142743"/>
                </a:lnTo>
                <a:lnTo>
                  <a:pt x="514006" y="3135454"/>
                </a:lnTo>
                <a:lnTo>
                  <a:pt x="509565" y="3128482"/>
                </a:lnTo>
                <a:lnTo>
                  <a:pt x="505442" y="3121192"/>
                </a:lnTo>
                <a:lnTo>
                  <a:pt x="501635" y="3113903"/>
                </a:lnTo>
                <a:lnTo>
                  <a:pt x="498146" y="3105980"/>
                </a:lnTo>
                <a:lnTo>
                  <a:pt x="494974" y="3097740"/>
                </a:lnTo>
                <a:lnTo>
                  <a:pt x="492436" y="3089500"/>
                </a:lnTo>
                <a:lnTo>
                  <a:pt x="489581" y="3081577"/>
                </a:lnTo>
                <a:lnTo>
                  <a:pt x="487678" y="3073020"/>
                </a:lnTo>
                <a:lnTo>
                  <a:pt x="486092" y="3064463"/>
                </a:lnTo>
                <a:lnTo>
                  <a:pt x="485140" y="3055272"/>
                </a:lnTo>
                <a:lnTo>
                  <a:pt x="484505" y="3046715"/>
                </a:lnTo>
                <a:lnTo>
                  <a:pt x="484188" y="3037524"/>
                </a:lnTo>
                <a:lnTo>
                  <a:pt x="484505" y="3028650"/>
                </a:lnTo>
                <a:lnTo>
                  <a:pt x="485140" y="3019459"/>
                </a:lnTo>
                <a:lnTo>
                  <a:pt x="486092" y="3010902"/>
                </a:lnTo>
                <a:lnTo>
                  <a:pt x="487678" y="3002345"/>
                </a:lnTo>
                <a:lnTo>
                  <a:pt x="489581" y="2993788"/>
                </a:lnTo>
                <a:lnTo>
                  <a:pt x="492436" y="2985548"/>
                </a:lnTo>
                <a:lnTo>
                  <a:pt x="494974" y="2977625"/>
                </a:lnTo>
                <a:lnTo>
                  <a:pt x="498146" y="2969385"/>
                </a:lnTo>
                <a:lnTo>
                  <a:pt x="501635" y="2961461"/>
                </a:lnTo>
                <a:lnTo>
                  <a:pt x="505442" y="2954172"/>
                </a:lnTo>
                <a:lnTo>
                  <a:pt x="509565" y="2946566"/>
                </a:lnTo>
                <a:lnTo>
                  <a:pt x="514006" y="2939593"/>
                </a:lnTo>
                <a:lnTo>
                  <a:pt x="519082" y="2932621"/>
                </a:lnTo>
                <a:lnTo>
                  <a:pt x="524157" y="2925966"/>
                </a:lnTo>
                <a:lnTo>
                  <a:pt x="529550" y="2919944"/>
                </a:lnTo>
                <a:lnTo>
                  <a:pt x="535577" y="2913605"/>
                </a:lnTo>
                <a:lnTo>
                  <a:pt x="541921" y="2907901"/>
                </a:lnTo>
                <a:lnTo>
                  <a:pt x="547948" y="2902196"/>
                </a:lnTo>
                <a:lnTo>
                  <a:pt x="554610" y="2897125"/>
                </a:lnTo>
                <a:lnTo>
                  <a:pt x="561588" y="2892054"/>
                </a:lnTo>
                <a:lnTo>
                  <a:pt x="568567" y="2887934"/>
                </a:lnTo>
                <a:lnTo>
                  <a:pt x="576180" y="2883497"/>
                </a:lnTo>
                <a:lnTo>
                  <a:pt x="583476" y="2879694"/>
                </a:lnTo>
                <a:lnTo>
                  <a:pt x="591406" y="2876208"/>
                </a:lnTo>
                <a:lnTo>
                  <a:pt x="599337" y="2873039"/>
                </a:lnTo>
                <a:lnTo>
                  <a:pt x="607584" y="2870503"/>
                </a:lnTo>
                <a:lnTo>
                  <a:pt x="615832" y="2867968"/>
                </a:lnTo>
                <a:lnTo>
                  <a:pt x="624397" y="2866066"/>
                </a:lnTo>
                <a:lnTo>
                  <a:pt x="632961" y="2864482"/>
                </a:lnTo>
                <a:lnTo>
                  <a:pt x="641526" y="2863531"/>
                </a:lnTo>
                <a:lnTo>
                  <a:pt x="650408" y="2862580"/>
                </a:lnTo>
                <a:lnTo>
                  <a:pt x="659607" y="2862263"/>
                </a:lnTo>
                <a:close/>
                <a:moveTo>
                  <a:pt x="175419" y="2862263"/>
                </a:moveTo>
                <a:lnTo>
                  <a:pt x="184301" y="2862580"/>
                </a:lnTo>
                <a:lnTo>
                  <a:pt x="193183" y="2863531"/>
                </a:lnTo>
                <a:lnTo>
                  <a:pt x="202382" y="2864482"/>
                </a:lnTo>
                <a:lnTo>
                  <a:pt x="210947" y="2866066"/>
                </a:lnTo>
                <a:lnTo>
                  <a:pt x="219195" y="2867968"/>
                </a:lnTo>
                <a:lnTo>
                  <a:pt x="227759" y="2870503"/>
                </a:lnTo>
                <a:lnTo>
                  <a:pt x="235690" y="2873039"/>
                </a:lnTo>
                <a:lnTo>
                  <a:pt x="243620" y="2876208"/>
                </a:lnTo>
                <a:lnTo>
                  <a:pt x="251550" y="2879694"/>
                </a:lnTo>
                <a:lnTo>
                  <a:pt x="258846" y="2883497"/>
                </a:lnTo>
                <a:lnTo>
                  <a:pt x="266142" y="2887934"/>
                </a:lnTo>
                <a:lnTo>
                  <a:pt x="273755" y="2892054"/>
                </a:lnTo>
                <a:lnTo>
                  <a:pt x="280417" y="2897125"/>
                </a:lnTo>
                <a:lnTo>
                  <a:pt x="286761" y="2902196"/>
                </a:lnTo>
                <a:lnTo>
                  <a:pt x="293423" y="2907901"/>
                </a:lnTo>
                <a:lnTo>
                  <a:pt x="299450" y="2913605"/>
                </a:lnTo>
                <a:lnTo>
                  <a:pt x="305160" y="2919944"/>
                </a:lnTo>
                <a:lnTo>
                  <a:pt x="310552" y="2925966"/>
                </a:lnTo>
                <a:lnTo>
                  <a:pt x="316262" y="2932621"/>
                </a:lnTo>
                <a:lnTo>
                  <a:pt x="320703" y="2939593"/>
                </a:lnTo>
                <a:lnTo>
                  <a:pt x="325461" y="2946566"/>
                </a:lnTo>
                <a:lnTo>
                  <a:pt x="329902" y="2954172"/>
                </a:lnTo>
                <a:lnTo>
                  <a:pt x="333709" y="2961461"/>
                </a:lnTo>
                <a:lnTo>
                  <a:pt x="337198" y="2969385"/>
                </a:lnTo>
                <a:lnTo>
                  <a:pt x="340370" y="2977625"/>
                </a:lnTo>
                <a:lnTo>
                  <a:pt x="342908" y="2985548"/>
                </a:lnTo>
                <a:lnTo>
                  <a:pt x="345446" y="2993788"/>
                </a:lnTo>
                <a:lnTo>
                  <a:pt x="347349" y="3002345"/>
                </a:lnTo>
                <a:lnTo>
                  <a:pt x="348935" y="3010902"/>
                </a:lnTo>
                <a:lnTo>
                  <a:pt x="349887" y="3019459"/>
                </a:lnTo>
                <a:lnTo>
                  <a:pt x="350521" y="3028650"/>
                </a:lnTo>
                <a:lnTo>
                  <a:pt x="350838" y="3037524"/>
                </a:lnTo>
                <a:lnTo>
                  <a:pt x="350521" y="3046715"/>
                </a:lnTo>
                <a:lnTo>
                  <a:pt x="349887" y="3055272"/>
                </a:lnTo>
                <a:lnTo>
                  <a:pt x="348935" y="3064463"/>
                </a:lnTo>
                <a:lnTo>
                  <a:pt x="347349" y="3073020"/>
                </a:lnTo>
                <a:lnTo>
                  <a:pt x="345446" y="3081577"/>
                </a:lnTo>
                <a:lnTo>
                  <a:pt x="342908" y="3089500"/>
                </a:lnTo>
                <a:lnTo>
                  <a:pt x="340370" y="3097740"/>
                </a:lnTo>
                <a:lnTo>
                  <a:pt x="337198" y="3105980"/>
                </a:lnTo>
                <a:lnTo>
                  <a:pt x="333709" y="3113903"/>
                </a:lnTo>
                <a:lnTo>
                  <a:pt x="329902" y="3121192"/>
                </a:lnTo>
                <a:lnTo>
                  <a:pt x="325461" y="3128482"/>
                </a:lnTo>
                <a:lnTo>
                  <a:pt x="320703" y="3135454"/>
                </a:lnTo>
                <a:lnTo>
                  <a:pt x="316262" y="3142743"/>
                </a:lnTo>
                <a:lnTo>
                  <a:pt x="310552" y="3149082"/>
                </a:lnTo>
                <a:lnTo>
                  <a:pt x="305160" y="3155421"/>
                </a:lnTo>
                <a:lnTo>
                  <a:pt x="299450" y="3161759"/>
                </a:lnTo>
                <a:lnTo>
                  <a:pt x="293423" y="3167464"/>
                </a:lnTo>
                <a:lnTo>
                  <a:pt x="286761" y="3172852"/>
                </a:lnTo>
                <a:lnTo>
                  <a:pt x="280417" y="3177922"/>
                </a:lnTo>
                <a:lnTo>
                  <a:pt x="273755" y="3182993"/>
                </a:lnTo>
                <a:lnTo>
                  <a:pt x="266142" y="3187430"/>
                </a:lnTo>
                <a:lnTo>
                  <a:pt x="258846" y="3191550"/>
                </a:lnTo>
                <a:lnTo>
                  <a:pt x="251550" y="3195670"/>
                </a:lnTo>
                <a:lnTo>
                  <a:pt x="243620" y="3199156"/>
                </a:lnTo>
                <a:lnTo>
                  <a:pt x="235690" y="3202326"/>
                </a:lnTo>
                <a:lnTo>
                  <a:pt x="227759" y="3204861"/>
                </a:lnTo>
                <a:lnTo>
                  <a:pt x="219195" y="3207397"/>
                </a:lnTo>
                <a:lnTo>
                  <a:pt x="210947" y="3209298"/>
                </a:lnTo>
                <a:lnTo>
                  <a:pt x="202382" y="3210883"/>
                </a:lnTo>
                <a:lnTo>
                  <a:pt x="193183" y="3211834"/>
                </a:lnTo>
                <a:lnTo>
                  <a:pt x="184301" y="3212784"/>
                </a:lnTo>
                <a:lnTo>
                  <a:pt x="175419" y="3213101"/>
                </a:lnTo>
                <a:lnTo>
                  <a:pt x="166537" y="3212784"/>
                </a:lnTo>
                <a:lnTo>
                  <a:pt x="157338" y="3211834"/>
                </a:lnTo>
                <a:lnTo>
                  <a:pt x="148456" y="3210883"/>
                </a:lnTo>
                <a:lnTo>
                  <a:pt x="139891" y="3209298"/>
                </a:lnTo>
                <a:lnTo>
                  <a:pt x="131644" y="3207397"/>
                </a:lnTo>
                <a:lnTo>
                  <a:pt x="123079" y="3204861"/>
                </a:lnTo>
                <a:lnTo>
                  <a:pt x="114831" y="3202326"/>
                </a:lnTo>
                <a:lnTo>
                  <a:pt x="107218" y="3199156"/>
                </a:lnTo>
                <a:lnTo>
                  <a:pt x="99288" y="3195670"/>
                </a:lnTo>
                <a:lnTo>
                  <a:pt x="91675" y="3191550"/>
                </a:lnTo>
                <a:lnTo>
                  <a:pt x="84696" y="3187430"/>
                </a:lnTo>
                <a:lnTo>
                  <a:pt x="77083" y="3182993"/>
                </a:lnTo>
                <a:lnTo>
                  <a:pt x="70422" y="3177922"/>
                </a:lnTo>
                <a:lnTo>
                  <a:pt x="64077" y="3172852"/>
                </a:lnTo>
                <a:lnTo>
                  <a:pt x="57416" y="3167464"/>
                </a:lnTo>
                <a:lnTo>
                  <a:pt x="51389" y="3161759"/>
                </a:lnTo>
                <a:lnTo>
                  <a:pt x="45679" y="3155421"/>
                </a:lnTo>
                <a:lnTo>
                  <a:pt x="40286" y="3149082"/>
                </a:lnTo>
                <a:lnTo>
                  <a:pt x="34577" y="3142743"/>
                </a:lnTo>
                <a:lnTo>
                  <a:pt x="30136" y="3135454"/>
                </a:lnTo>
                <a:lnTo>
                  <a:pt x="25377" y="3128482"/>
                </a:lnTo>
                <a:lnTo>
                  <a:pt x="20936" y="3121192"/>
                </a:lnTo>
                <a:lnTo>
                  <a:pt x="17130" y="3113903"/>
                </a:lnTo>
                <a:lnTo>
                  <a:pt x="13640" y="3105980"/>
                </a:lnTo>
                <a:lnTo>
                  <a:pt x="10468" y="3097740"/>
                </a:lnTo>
                <a:lnTo>
                  <a:pt x="7931" y="3089500"/>
                </a:lnTo>
                <a:lnTo>
                  <a:pt x="5393" y="3081577"/>
                </a:lnTo>
                <a:lnTo>
                  <a:pt x="3490" y="3073020"/>
                </a:lnTo>
                <a:lnTo>
                  <a:pt x="1904" y="3064463"/>
                </a:lnTo>
                <a:lnTo>
                  <a:pt x="635" y="3055272"/>
                </a:lnTo>
                <a:lnTo>
                  <a:pt x="317" y="3046715"/>
                </a:lnTo>
                <a:lnTo>
                  <a:pt x="0" y="3037524"/>
                </a:lnTo>
                <a:lnTo>
                  <a:pt x="317" y="3028650"/>
                </a:lnTo>
                <a:lnTo>
                  <a:pt x="635" y="3019459"/>
                </a:lnTo>
                <a:lnTo>
                  <a:pt x="1904" y="3010902"/>
                </a:lnTo>
                <a:lnTo>
                  <a:pt x="3490" y="3002345"/>
                </a:lnTo>
                <a:lnTo>
                  <a:pt x="5393" y="2993788"/>
                </a:lnTo>
                <a:lnTo>
                  <a:pt x="7931" y="2985548"/>
                </a:lnTo>
                <a:lnTo>
                  <a:pt x="10468" y="2977625"/>
                </a:lnTo>
                <a:lnTo>
                  <a:pt x="13640" y="2969385"/>
                </a:lnTo>
                <a:lnTo>
                  <a:pt x="17130" y="2961461"/>
                </a:lnTo>
                <a:lnTo>
                  <a:pt x="20936" y="2954172"/>
                </a:lnTo>
                <a:lnTo>
                  <a:pt x="25377" y="2946566"/>
                </a:lnTo>
                <a:lnTo>
                  <a:pt x="30136" y="2939593"/>
                </a:lnTo>
                <a:lnTo>
                  <a:pt x="34577" y="2932621"/>
                </a:lnTo>
                <a:lnTo>
                  <a:pt x="40286" y="2925966"/>
                </a:lnTo>
                <a:lnTo>
                  <a:pt x="45679" y="2919944"/>
                </a:lnTo>
                <a:lnTo>
                  <a:pt x="51389" y="2913605"/>
                </a:lnTo>
                <a:lnTo>
                  <a:pt x="57416" y="2907901"/>
                </a:lnTo>
                <a:lnTo>
                  <a:pt x="64077" y="2902196"/>
                </a:lnTo>
                <a:lnTo>
                  <a:pt x="70422" y="2897125"/>
                </a:lnTo>
                <a:lnTo>
                  <a:pt x="77083" y="2892054"/>
                </a:lnTo>
                <a:lnTo>
                  <a:pt x="84696" y="2887934"/>
                </a:lnTo>
                <a:lnTo>
                  <a:pt x="91675" y="2883497"/>
                </a:lnTo>
                <a:lnTo>
                  <a:pt x="99288" y="2879694"/>
                </a:lnTo>
                <a:lnTo>
                  <a:pt x="107218" y="2876208"/>
                </a:lnTo>
                <a:lnTo>
                  <a:pt x="114831" y="2873039"/>
                </a:lnTo>
                <a:lnTo>
                  <a:pt x="123079" y="2870503"/>
                </a:lnTo>
                <a:lnTo>
                  <a:pt x="131644" y="2867968"/>
                </a:lnTo>
                <a:lnTo>
                  <a:pt x="139891" y="2866066"/>
                </a:lnTo>
                <a:lnTo>
                  <a:pt x="148456" y="2864482"/>
                </a:lnTo>
                <a:lnTo>
                  <a:pt x="157338" y="2863531"/>
                </a:lnTo>
                <a:lnTo>
                  <a:pt x="166537" y="2862580"/>
                </a:lnTo>
                <a:lnTo>
                  <a:pt x="175419" y="2862263"/>
                </a:lnTo>
                <a:close/>
                <a:moveTo>
                  <a:pt x="3078799" y="2384425"/>
                </a:moveTo>
                <a:lnTo>
                  <a:pt x="3087989" y="2384742"/>
                </a:lnTo>
                <a:lnTo>
                  <a:pt x="3096546" y="2385377"/>
                </a:lnTo>
                <a:lnTo>
                  <a:pt x="3105420" y="2386329"/>
                </a:lnTo>
                <a:lnTo>
                  <a:pt x="3114294" y="2387915"/>
                </a:lnTo>
                <a:lnTo>
                  <a:pt x="3122851" y="2389818"/>
                </a:lnTo>
                <a:lnTo>
                  <a:pt x="3130775" y="2392356"/>
                </a:lnTo>
                <a:lnTo>
                  <a:pt x="3139015" y="2394893"/>
                </a:lnTo>
                <a:lnTo>
                  <a:pt x="3147255" y="2398065"/>
                </a:lnTo>
                <a:lnTo>
                  <a:pt x="3155178" y="2401555"/>
                </a:lnTo>
                <a:lnTo>
                  <a:pt x="3162467" y="2405679"/>
                </a:lnTo>
                <a:lnTo>
                  <a:pt x="3169757" y="2409802"/>
                </a:lnTo>
                <a:lnTo>
                  <a:pt x="3176729" y="2414561"/>
                </a:lnTo>
                <a:lnTo>
                  <a:pt x="3183701" y="2419319"/>
                </a:lnTo>
                <a:lnTo>
                  <a:pt x="3190357" y="2424711"/>
                </a:lnTo>
                <a:lnTo>
                  <a:pt x="3196695" y="2430104"/>
                </a:lnTo>
                <a:lnTo>
                  <a:pt x="3203034" y="2435814"/>
                </a:lnTo>
                <a:lnTo>
                  <a:pt x="3208739" y="2441841"/>
                </a:lnTo>
                <a:lnTo>
                  <a:pt x="3214126" y="2448502"/>
                </a:lnTo>
                <a:lnTo>
                  <a:pt x="3219197" y="2455164"/>
                </a:lnTo>
                <a:lnTo>
                  <a:pt x="3224268" y="2461825"/>
                </a:lnTo>
                <a:lnTo>
                  <a:pt x="3228705" y="2469121"/>
                </a:lnTo>
                <a:lnTo>
                  <a:pt x="3232825" y="2476417"/>
                </a:lnTo>
                <a:lnTo>
                  <a:pt x="3236945" y="2484030"/>
                </a:lnTo>
                <a:lnTo>
                  <a:pt x="3240431" y="2491643"/>
                </a:lnTo>
                <a:lnTo>
                  <a:pt x="3243284" y="2499574"/>
                </a:lnTo>
                <a:lnTo>
                  <a:pt x="3246136" y="2507821"/>
                </a:lnTo>
                <a:lnTo>
                  <a:pt x="3248354" y="2516386"/>
                </a:lnTo>
                <a:lnTo>
                  <a:pt x="3250573" y="2524316"/>
                </a:lnTo>
                <a:lnTo>
                  <a:pt x="3252158" y="2533516"/>
                </a:lnTo>
                <a:lnTo>
                  <a:pt x="3253108" y="2542080"/>
                </a:lnTo>
                <a:lnTo>
                  <a:pt x="3254059" y="2550962"/>
                </a:lnTo>
                <a:lnTo>
                  <a:pt x="3254376" y="2559844"/>
                </a:lnTo>
                <a:lnTo>
                  <a:pt x="3254059" y="2568726"/>
                </a:lnTo>
                <a:lnTo>
                  <a:pt x="3253108" y="2577925"/>
                </a:lnTo>
                <a:lnTo>
                  <a:pt x="3252158" y="2586807"/>
                </a:lnTo>
                <a:lnTo>
                  <a:pt x="3250573" y="2595372"/>
                </a:lnTo>
                <a:lnTo>
                  <a:pt x="3248354" y="2603937"/>
                </a:lnTo>
                <a:lnTo>
                  <a:pt x="3246136" y="2612184"/>
                </a:lnTo>
                <a:lnTo>
                  <a:pt x="3243284" y="2620432"/>
                </a:lnTo>
                <a:lnTo>
                  <a:pt x="3240431" y="2628045"/>
                </a:lnTo>
                <a:lnTo>
                  <a:pt x="3236945" y="2635975"/>
                </a:lnTo>
                <a:lnTo>
                  <a:pt x="3232825" y="2643589"/>
                </a:lnTo>
                <a:lnTo>
                  <a:pt x="3228705" y="2650884"/>
                </a:lnTo>
                <a:lnTo>
                  <a:pt x="3224268" y="2658180"/>
                </a:lnTo>
                <a:lnTo>
                  <a:pt x="3219197" y="2664842"/>
                </a:lnTo>
                <a:lnTo>
                  <a:pt x="3214126" y="2671503"/>
                </a:lnTo>
                <a:lnTo>
                  <a:pt x="3208739" y="2678165"/>
                </a:lnTo>
                <a:lnTo>
                  <a:pt x="3203034" y="2683875"/>
                </a:lnTo>
                <a:lnTo>
                  <a:pt x="3196695" y="2689585"/>
                </a:lnTo>
                <a:lnTo>
                  <a:pt x="3190357" y="2695294"/>
                </a:lnTo>
                <a:lnTo>
                  <a:pt x="3183701" y="2700687"/>
                </a:lnTo>
                <a:lnTo>
                  <a:pt x="3176729" y="2705445"/>
                </a:lnTo>
                <a:lnTo>
                  <a:pt x="3169757" y="2709886"/>
                </a:lnTo>
                <a:lnTo>
                  <a:pt x="3162467" y="2714327"/>
                </a:lnTo>
                <a:lnTo>
                  <a:pt x="3155178" y="2718134"/>
                </a:lnTo>
                <a:lnTo>
                  <a:pt x="3147255" y="2721623"/>
                </a:lnTo>
                <a:lnTo>
                  <a:pt x="3139015" y="2724795"/>
                </a:lnTo>
                <a:lnTo>
                  <a:pt x="3130775" y="2727650"/>
                </a:lnTo>
                <a:lnTo>
                  <a:pt x="3122851" y="2729871"/>
                </a:lnTo>
                <a:lnTo>
                  <a:pt x="3114294" y="2731774"/>
                </a:lnTo>
                <a:lnTo>
                  <a:pt x="3105420" y="2733360"/>
                </a:lnTo>
                <a:lnTo>
                  <a:pt x="3096546" y="2734629"/>
                </a:lnTo>
                <a:lnTo>
                  <a:pt x="3087989" y="2735263"/>
                </a:lnTo>
                <a:lnTo>
                  <a:pt x="3078799" y="2735263"/>
                </a:lnTo>
                <a:lnTo>
                  <a:pt x="3069608" y="2735263"/>
                </a:lnTo>
                <a:lnTo>
                  <a:pt x="3060734" y="2734629"/>
                </a:lnTo>
                <a:lnTo>
                  <a:pt x="3052177" y="2733360"/>
                </a:lnTo>
                <a:lnTo>
                  <a:pt x="3043620" y="2731774"/>
                </a:lnTo>
                <a:lnTo>
                  <a:pt x="3035063" y="2729871"/>
                </a:lnTo>
                <a:lnTo>
                  <a:pt x="3026823" y="2727650"/>
                </a:lnTo>
                <a:lnTo>
                  <a:pt x="3018582" y="2724795"/>
                </a:lnTo>
                <a:lnTo>
                  <a:pt x="3010659" y="2721623"/>
                </a:lnTo>
                <a:lnTo>
                  <a:pt x="3002736" y="2718134"/>
                </a:lnTo>
                <a:lnTo>
                  <a:pt x="2995447" y="2714327"/>
                </a:lnTo>
                <a:lnTo>
                  <a:pt x="2987841" y="2709886"/>
                </a:lnTo>
                <a:lnTo>
                  <a:pt x="2980868" y="2705445"/>
                </a:lnTo>
                <a:lnTo>
                  <a:pt x="2973896" y="2700687"/>
                </a:lnTo>
                <a:lnTo>
                  <a:pt x="2967240" y="2695294"/>
                </a:lnTo>
                <a:lnTo>
                  <a:pt x="2961219" y="2689585"/>
                </a:lnTo>
                <a:lnTo>
                  <a:pt x="2954880" y="2683875"/>
                </a:lnTo>
                <a:lnTo>
                  <a:pt x="2948859" y="2678165"/>
                </a:lnTo>
                <a:lnTo>
                  <a:pt x="2943471" y="2671503"/>
                </a:lnTo>
                <a:lnTo>
                  <a:pt x="2938400" y="2664842"/>
                </a:lnTo>
                <a:lnTo>
                  <a:pt x="2933329" y="2658180"/>
                </a:lnTo>
                <a:lnTo>
                  <a:pt x="2929209" y="2650884"/>
                </a:lnTo>
                <a:lnTo>
                  <a:pt x="2924772" y="2643589"/>
                </a:lnTo>
                <a:lnTo>
                  <a:pt x="2920969" y="2635975"/>
                </a:lnTo>
                <a:lnTo>
                  <a:pt x="2917483" y="2628045"/>
                </a:lnTo>
                <a:lnTo>
                  <a:pt x="2914314" y="2620432"/>
                </a:lnTo>
                <a:lnTo>
                  <a:pt x="2911778" y="2612184"/>
                </a:lnTo>
                <a:lnTo>
                  <a:pt x="2909243" y="2603937"/>
                </a:lnTo>
                <a:lnTo>
                  <a:pt x="2907341" y="2595372"/>
                </a:lnTo>
                <a:lnTo>
                  <a:pt x="2905756" y="2586807"/>
                </a:lnTo>
                <a:lnTo>
                  <a:pt x="2904489" y="2577925"/>
                </a:lnTo>
                <a:lnTo>
                  <a:pt x="2903855" y="2568726"/>
                </a:lnTo>
                <a:lnTo>
                  <a:pt x="2903538" y="2559844"/>
                </a:lnTo>
                <a:lnTo>
                  <a:pt x="2903855" y="2550962"/>
                </a:lnTo>
                <a:lnTo>
                  <a:pt x="2904489" y="2542080"/>
                </a:lnTo>
                <a:lnTo>
                  <a:pt x="2905756" y="2533516"/>
                </a:lnTo>
                <a:lnTo>
                  <a:pt x="2907341" y="2524316"/>
                </a:lnTo>
                <a:lnTo>
                  <a:pt x="2909243" y="2516386"/>
                </a:lnTo>
                <a:lnTo>
                  <a:pt x="2911778" y="2507821"/>
                </a:lnTo>
                <a:lnTo>
                  <a:pt x="2914314" y="2499574"/>
                </a:lnTo>
                <a:lnTo>
                  <a:pt x="2917483" y="2491643"/>
                </a:lnTo>
                <a:lnTo>
                  <a:pt x="2920969" y="2484030"/>
                </a:lnTo>
                <a:lnTo>
                  <a:pt x="2924772" y="2476417"/>
                </a:lnTo>
                <a:lnTo>
                  <a:pt x="2929209" y="2469121"/>
                </a:lnTo>
                <a:lnTo>
                  <a:pt x="2933329" y="2461825"/>
                </a:lnTo>
                <a:lnTo>
                  <a:pt x="2938400" y="2455164"/>
                </a:lnTo>
                <a:lnTo>
                  <a:pt x="2943471" y="2448502"/>
                </a:lnTo>
                <a:lnTo>
                  <a:pt x="2948859" y="2441841"/>
                </a:lnTo>
                <a:lnTo>
                  <a:pt x="2954880" y="2435814"/>
                </a:lnTo>
                <a:lnTo>
                  <a:pt x="2961219" y="2430104"/>
                </a:lnTo>
                <a:lnTo>
                  <a:pt x="2967240" y="2424711"/>
                </a:lnTo>
                <a:lnTo>
                  <a:pt x="2973896" y="2419319"/>
                </a:lnTo>
                <a:lnTo>
                  <a:pt x="2980868" y="2414561"/>
                </a:lnTo>
                <a:lnTo>
                  <a:pt x="2987841" y="2409802"/>
                </a:lnTo>
                <a:lnTo>
                  <a:pt x="2995447" y="2405679"/>
                </a:lnTo>
                <a:lnTo>
                  <a:pt x="3002736" y="2401555"/>
                </a:lnTo>
                <a:lnTo>
                  <a:pt x="3010659" y="2398065"/>
                </a:lnTo>
                <a:lnTo>
                  <a:pt x="3018582" y="2394893"/>
                </a:lnTo>
                <a:lnTo>
                  <a:pt x="3026823" y="2392356"/>
                </a:lnTo>
                <a:lnTo>
                  <a:pt x="3035063" y="2389818"/>
                </a:lnTo>
                <a:lnTo>
                  <a:pt x="3043620" y="2387915"/>
                </a:lnTo>
                <a:lnTo>
                  <a:pt x="3052177" y="2386329"/>
                </a:lnTo>
                <a:lnTo>
                  <a:pt x="3060734" y="2385377"/>
                </a:lnTo>
                <a:lnTo>
                  <a:pt x="3069608" y="2384742"/>
                </a:lnTo>
                <a:lnTo>
                  <a:pt x="3078799" y="2384425"/>
                </a:lnTo>
                <a:close/>
                <a:moveTo>
                  <a:pt x="2594769" y="2384425"/>
                </a:moveTo>
                <a:lnTo>
                  <a:pt x="2603651" y="2384742"/>
                </a:lnTo>
                <a:lnTo>
                  <a:pt x="2612850" y="2385377"/>
                </a:lnTo>
                <a:lnTo>
                  <a:pt x="2621732" y="2386329"/>
                </a:lnTo>
                <a:lnTo>
                  <a:pt x="2630297" y="2387915"/>
                </a:lnTo>
                <a:lnTo>
                  <a:pt x="2638862" y="2389818"/>
                </a:lnTo>
                <a:lnTo>
                  <a:pt x="2647109" y="2392356"/>
                </a:lnTo>
                <a:lnTo>
                  <a:pt x="2655040" y="2394893"/>
                </a:lnTo>
                <a:lnTo>
                  <a:pt x="2662970" y="2398065"/>
                </a:lnTo>
                <a:lnTo>
                  <a:pt x="2670900" y="2401555"/>
                </a:lnTo>
                <a:lnTo>
                  <a:pt x="2678513" y="2405679"/>
                </a:lnTo>
                <a:lnTo>
                  <a:pt x="2685492" y="2409802"/>
                </a:lnTo>
                <a:lnTo>
                  <a:pt x="2693105" y="2414561"/>
                </a:lnTo>
                <a:lnTo>
                  <a:pt x="2699767" y="2419319"/>
                </a:lnTo>
                <a:lnTo>
                  <a:pt x="2706111" y="2424711"/>
                </a:lnTo>
                <a:lnTo>
                  <a:pt x="2712772" y="2430104"/>
                </a:lnTo>
                <a:lnTo>
                  <a:pt x="2718799" y="2435814"/>
                </a:lnTo>
                <a:lnTo>
                  <a:pt x="2724509" y="2441841"/>
                </a:lnTo>
                <a:lnTo>
                  <a:pt x="2729902" y="2448502"/>
                </a:lnTo>
                <a:lnTo>
                  <a:pt x="2735612" y="2455164"/>
                </a:lnTo>
                <a:lnTo>
                  <a:pt x="2740053" y="2461825"/>
                </a:lnTo>
                <a:lnTo>
                  <a:pt x="2744811" y="2469121"/>
                </a:lnTo>
                <a:lnTo>
                  <a:pt x="2749252" y="2476417"/>
                </a:lnTo>
                <a:lnTo>
                  <a:pt x="2753058" y="2484030"/>
                </a:lnTo>
                <a:lnTo>
                  <a:pt x="2756548" y="2491643"/>
                </a:lnTo>
                <a:lnTo>
                  <a:pt x="2759720" y="2499574"/>
                </a:lnTo>
                <a:lnTo>
                  <a:pt x="2762258" y="2507821"/>
                </a:lnTo>
                <a:lnTo>
                  <a:pt x="2764795" y="2516386"/>
                </a:lnTo>
                <a:lnTo>
                  <a:pt x="2766699" y="2524316"/>
                </a:lnTo>
                <a:lnTo>
                  <a:pt x="2768285" y="2533516"/>
                </a:lnTo>
                <a:lnTo>
                  <a:pt x="2769236" y="2542080"/>
                </a:lnTo>
                <a:lnTo>
                  <a:pt x="2770188" y="2550962"/>
                </a:lnTo>
                <a:lnTo>
                  <a:pt x="2770188" y="2559844"/>
                </a:lnTo>
                <a:lnTo>
                  <a:pt x="2770188" y="2568726"/>
                </a:lnTo>
                <a:lnTo>
                  <a:pt x="2769236" y="2577925"/>
                </a:lnTo>
                <a:lnTo>
                  <a:pt x="2768285" y="2586807"/>
                </a:lnTo>
                <a:lnTo>
                  <a:pt x="2766699" y="2595372"/>
                </a:lnTo>
                <a:lnTo>
                  <a:pt x="2764795" y="2603937"/>
                </a:lnTo>
                <a:lnTo>
                  <a:pt x="2762258" y="2612184"/>
                </a:lnTo>
                <a:lnTo>
                  <a:pt x="2759720" y="2620432"/>
                </a:lnTo>
                <a:lnTo>
                  <a:pt x="2756548" y="2628045"/>
                </a:lnTo>
                <a:lnTo>
                  <a:pt x="2753058" y="2635975"/>
                </a:lnTo>
                <a:lnTo>
                  <a:pt x="2749252" y="2643589"/>
                </a:lnTo>
                <a:lnTo>
                  <a:pt x="2744811" y="2650884"/>
                </a:lnTo>
                <a:lnTo>
                  <a:pt x="2740053" y="2658180"/>
                </a:lnTo>
                <a:lnTo>
                  <a:pt x="2735612" y="2664842"/>
                </a:lnTo>
                <a:lnTo>
                  <a:pt x="2729902" y="2671503"/>
                </a:lnTo>
                <a:lnTo>
                  <a:pt x="2724509" y="2678165"/>
                </a:lnTo>
                <a:lnTo>
                  <a:pt x="2718799" y="2683875"/>
                </a:lnTo>
                <a:lnTo>
                  <a:pt x="2712772" y="2689585"/>
                </a:lnTo>
                <a:lnTo>
                  <a:pt x="2706111" y="2695294"/>
                </a:lnTo>
                <a:lnTo>
                  <a:pt x="2699767" y="2700687"/>
                </a:lnTo>
                <a:lnTo>
                  <a:pt x="2693105" y="2705445"/>
                </a:lnTo>
                <a:lnTo>
                  <a:pt x="2685492" y="2709886"/>
                </a:lnTo>
                <a:lnTo>
                  <a:pt x="2678513" y="2714327"/>
                </a:lnTo>
                <a:lnTo>
                  <a:pt x="2670900" y="2718134"/>
                </a:lnTo>
                <a:lnTo>
                  <a:pt x="2662970" y="2721623"/>
                </a:lnTo>
                <a:lnTo>
                  <a:pt x="2655040" y="2724795"/>
                </a:lnTo>
                <a:lnTo>
                  <a:pt x="2647109" y="2727650"/>
                </a:lnTo>
                <a:lnTo>
                  <a:pt x="2638862" y="2729871"/>
                </a:lnTo>
                <a:lnTo>
                  <a:pt x="2630297" y="2731774"/>
                </a:lnTo>
                <a:lnTo>
                  <a:pt x="2621732" y="2733360"/>
                </a:lnTo>
                <a:lnTo>
                  <a:pt x="2612850" y="2734629"/>
                </a:lnTo>
                <a:lnTo>
                  <a:pt x="2603651" y="2735263"/>
                </a:lnTo>
                <a:lnTo>
                  <a:pt x="2594769" y="2735263"/>
                </a:lnTo>
                <a:lnTo>
                  <a:pt x="2585887" y="2735263"/>
                </a:lnTo>
                <a:lnTo>
                  <a:pt x="2576688" y="2734629"/>
                </a:lnTo>
                <a:lnTo>
                  <a:pt x="2568123" y="2733360"/>
                </a:lnTo>
                <a:lnTo>
                  <a:pt x="2559241" y="2731774"/>
                </a:lnTo>
                <a:lnTo>
                  <a:pt x="2550994" y="2729871"/>
                </a:lnTo>
                <a:lnTo>
                  <a:pt x="2542429" y="2727650"/>
                </a:lnTo>
                <a:lnTo>
                  <a:pt x="2534498" y="2724795"/>
                </a:lnTo>
                <a:lnTo>
                  <a:pt x="2526568" y="2721623"/>
                </a:lnTo>
                <a:lnTo>
                  <a:pt x="2518638" y="2718134"/>
                </a:lnTo>
                <a:lnTo>
                  <a:pt x="2511342" y="2714327"/>
                </a:lnTo>
                <a:lnTo>
                  <a:pt x="2504046" y="2709886"/>
                </a:lnTo>
                <a:lnTo>
                  <a:pt x="2496433" y="2705445"/>
                </a:lnTo>
                <a:lnTo>
                  <a:pt x="2489771" y="2700687"/>
                </a:lnTo>
                <a:lnTo>
                  <a:pt x="2483427" y="2695294"/>
                </a:lnTo>
                <a:lnTo>
                  <a:pt x="2476766" y="2689585"/>
                </a:lnTo>
                <a:lnTo>
                  <a:pt x="2470739" y="2683875"/>
                </a:lnTo>
                <a:lnTo>
                  <a:pt x="2465029" y="2678165"/>
                </a:lnTo>
                <a:lnTo>
                  <a:pt x="2459636" y="2671503"/>
                </a:lnTo>
                <a:lnTo>
                  <a:pt x="2453926" y="2664842"/>
                </a:lnTo>
                <a:lnTo>
                  <a:pt x="2449485" y="2658180"/>
                </a:lnTo>
                <a:lnTo>
                  <a:pt x="2444727" y="2650884"/>
                </a:lnTo>
                <a:lnTo>
                  <a:pt x="2440286" y="2643589"/>
                </a:lnTo>
                <a:lnTo>
                  <a:pt x="2436480" y="2635975"/>
                </a:lnTo>
                <a:lnTo>
                  <a:pt x="2432990" y="2628045"/>
                </a:lnTo>
                <a:lnTo>
                  <a:pt x="2429818" y="2620432"/>
                </a:lnTo>
                <a:lnTo>
                  <a:pt x="2427280" y="2612184"/>
                </a:lnTo>
                <a:lnTo>
                  <a:pt x="2424743" y="2603937"/>
                </a:lnTo>
                <a:lnTo>
                  <a:pt x="2422839" y="2595372"/>
                </a:lnTo>
                <a:lnTo>
                  <a:pt x="2421253" y="2586807"/>
                </a:lnTo>
                <a:lnTo>
                  <a:pt x="2419984" y="2577925"/>
                </a:lnTo>
                <a:lnTo>
                  <a:pt x="2419667" y="2568726"/>
                </a:lnTo>
                <a:lnTo>
                  <a:pt x="2419350" y="2559844"/>
                </a:lnTo>
                <a:lnTo>
                  <a:pt x="2419667" y="2550962"/>
                </a:lnTo>
                <a:lnTo>
                  <a:pt x="2419984" y="2542080"/>
                </a:lnTo>
                <a:lnTo>
                  <a:pt x="2421253" y="2533516"/>
                </a:lnTo>
                <a:lnTo>
                  <a:pt x="2422839" y="2524316"/>
                </a:lnTo>
                <a:lnTo>
                  <a:pt x="2424743" y="2516386"/>
                </a:lnTo>
                <a:lnTo>
                  <a:pt x="2427280" y="2507821"/>
                </a:lnTo>
                <a:lnTo>
                  <a:pt x="2429818" y="2499574"/>
                </a:lnTo>
                <a:lnTo>
                  <a:pt x="2432990" y="2491643"/>
                </a:lnTo>
                <a:lnTo>
                  <a:pt x="2436480" y="2484030"/>
                </a:lnTo>
                <a:lnTo>
                  <a:pt x="2440286" y="2476417"/>
                </a:lnTo>
                <a:lnTo>
                  <a:pt x="2444727" y="2469121"/>
                </a:lnTo>
                <a:lnTo>
                  <a:pt x="2449485" y="2461825"/>
                </a:lnTo>
                <a:lnTo>
                  <a:pt x="2453926" y="2455164"/>
                </a:lnTo>
                <a:lnTo>
                  <a:pt x="2459636" y="2448502"/>
                </a:lnTo>
                <a:lnTo>
                  <a:pt x="2465029" y="2441841"/>
                </a:lnTo>
                <a:lnTo>
                  <a:pt x="2470739" y="2435814"/>
                </a:lnTo>
                <a:lnTo>
                  <a:pt x="2476766" y="2430104"/>
                </a:lnTo>
                <a:lnTo>
                  <a:pt x="2483427" y="2424711"/>
                </a:lnTo>
                <a:lnTo>
                  <a:pt x="2489771" y="2419319"/>
                </a:lnTo>
                <a:lnTo>
                  <a:pt x="2496433" y="2414561"/>
                </a:lnTo>
                <a:lnTo>
                  <a:pt x="2504046" y="2409802"/>
                </a:lnTo>
                <a:lnTo>
                  <a:pt x="2511342" y="2405679"/>
                </a:lnTo>
                <a:lnTo>
                  <a:pt x="2518638" y="2401555"/>
                </a:lnTo>
                <a:lnTo>
                  <a:pt x="2526568" y="2398065"/>
                </a:lnTo>
                <a:lnTo>
                  <a:pt x="2534498" y="2394893"/>
                </a:lnTo>
                <a:lnTo>
                  <a:pt x="2542429" y="2392356"/>
                </a:lnTo>
                <a:lnTo>
                  <a:pt x="2550994" y="2389818"/>
                </a:lnTo>
                <a:lnTo>
                  <a:pt x="2559241" y="2387915"/>
                </a:lnTo>
                <a:lnTo>
                  <a:pt x="2568123" y="2386329"/>
                </a:lnTo>
                <a:lnTo>
                  <a:pt x="2576688" y="2385377"/>
                </a:lnTo>
                <a:lnTo>
                  <a:pt x="2585887" y="2384742"/>
                </a:lnTo>
                <a:lnTo>
                  <a:pt x="2594769" y="2384425"/>
                </a:lnTo>
                <a:close/>
                <a:moveTo>
                  <a:pt x="2111376" y="2384425"/>
                </a:moveTo>
                <a:lnTo>
                  <a:pt x="2120616" y="2384742"/>
                </a:lnTo>
                <a:lnTo>
                  <a:pt x="2129538" y="2385377"/>
                </a:lnTo>
                <a:lnTo>
                  <a:pt x="2138142" y="2386329"/>
                </a:lnTo>
                <a:lnTo>
                  <a:pt x="2146745" y="2387915"/>
                </a:lnTo>
                <a:lnTo>
                  <a:pt x="2155349" y="2389818"/>
                </a:lnTo>
                <a:lnTo>
                  <a:pt x="2163952" y="2392356"/>
                </a:lnTo>
                <a:lnTo>
                  <a:pt x="2171600" y="2394893"/>
                </a:lnTo>
                <a:lnTo>
                  <a:pt x="2179885" y="2398065"/>
                </a:lnTo>
                <a:lnTo>
                  <a:pt x="2187851" y="2401555"/>
                </a:lnTo>
                <a:lnTo>
                  <a:pt x="2195180" y="2405679"/>
                </a:lnTo>
                <a:lnTo>
                  <a:pt x="2202828" y="2409802"/>
                </a:lnTo>
                <a:lnTo>
                  <a:pt x="2209838" y="2414561"/>
                </a:lnTo>
                <a:lnTo>
                  <a:pt x="2216848" y="2419319"/>
                </a:lnTo>
                <a:lnTo>
                  <a:pt x="2223540" y="2424711"/>
                </a:lnTo>
                <a:lnTo>
                  <a:pt x="2229594" y="2430104"/>
                </a:lnTo>
                <a:lnTo>
                  <a:pt x="2235967" y="2435814"/>
                </a:lnTo>
                <a:lnTo>
                  <a:pt x="2241703" y="2441841"/>
                </a:lnTo>
                <a:lnTo>
                  <a:pt x="2247438" y="2448502"/>
                </a:lnTo>
                <a:lnTo>
                  <a:pt x="2252537" y="2455164"/>
                </a:lnTo>
                <a:lnTo>
                  <a:pt x="2257635" y="2461825"/>
                </a:lnTo>
                <a:lnTo>
                  <a:pt x="2262096" y="2469121"/>
                </a:lnTo>
                <a:lnTo>
                  <a:pt x="2266239" y="2476417"/>
                </a:lnTo>
                <a:lnTo>
                  <a:pt x="2270062" y="2484030"/>
                </a:lnTo>
                <a:lnTo>
                  <a:pt x="2273567" y="2491643"/>
                </a:lnTo>
                <a:lnTo>
                  <a:pt x="2276754" y="2499574"/>
                </a:lnTo>
                <a:lnTo>
                  <a:pt x="2279940" y="2507821"/>
                </a:lnTo>
                <a:lnTo>
                  <a:pt x="2282171" y="2516386"/>
                </a:lnTo>
                <a:lnTo>
                  <a:pt x="2284083" y="2524316"/>
                </a:lnTo>
                <a:lnTo>
                  <a:pt x="2285676" y="2533516"/>
                </a:lnTo>
                <a:lnTo>
                  <a:pt x="2286632" y="2542080"/>
                </a:lnTo>
                <a:lnTo>
                  <a:pt x="2287269" y="2550962"/>
                </a:lnTo>
                <a:lnTo>
                  <a:pt x="2287588" y="2559844"/>
                </a:lnTo>
                <a:lnTo>
                  <a:pt x="2287269" y="2568726"/>
                </a:lnTo>
                <a:lnTo>
                  <a:pt x="2286632" y="2577925"/>
                </a:lnTo>
                <a:lnTo>
                  <a:pt x="2285676" y="2586807"/>
                </a:lnTo>
                <a:lnTo>
                  <a:pt x="2284083" y="2595372"/>
                </a:lnTo>
                <a:lnTo>
                  <a:pt x="2282171" y="2603937"/>
                </a:lnTo>
                <a:lnTo>
                  <a:pt x="2279940" y="2612184"/>
                </a:lnTo>
                <a:lnTo>
                  <a:pt x="2276754" y="2620432"/>
                </a:lnTo>
                <a:lnTo>
                  <a:pt x="2273567" y="2628045"/>
                </a:lnTo>
                <a:lnTo>
                  <a:pt x="2270062" y="2635975"/>
                </a:lnTo>
                <a:lnTo>
                  <a:pt x="2266239" y="2643589"/>
                </a:lnTo>
                <a:lnTo>
                  <a:pt x="2262096" y="2650884"/>
                </a:lnTo>
                <a:lnTo>
                  <a:pt x="2257635" y="2658180"/>
                </a:lnTo>
                <a:lnTo>
                  <a:pt x="2252537" y="2664842"/>
                </a:lnTo>
                <a:lnTo>
                  <a:pt x="2247438" y="2671503"/>
                </a:lnTo>
                <a:lnTo>
                  <a:pt x="2241703" y="2678165"/>
                </a:lnTo>
                <a:lnTo>
                  <a:pt x="2235967" y="2683875"/>
                </a:lnTo>
                <a:lnTo>
                  <a:pt x="2229594" y="2689585"/>
                </a:lnTo>
                <a:lnTo>
                  <a:pt x="2223540" y="2695294"/>
                </a:lnTo>
                <a:lnTo>
                  <a:pt x="2216848" y="2700687"/>
                </a:lnTo>
                <a:lnTo>
                  <a:pt x="2209838" y="2705445"/>
                </a:lnTo>
                <a:lnTo>
                  <a:pt x="2202828" y="2709886"/>
                </a:lnTo>
                <a:lnTo>
                  <a:pt x="2195180" y="2714327"/>
                </a:lnTo>
                <a:lnTo>
                  <a:pt x="2187851" y="2718134"/>
                </a:lnTo>
                <a:lnTo>
                  <a:pt x="2179885" y="2721623"/>
                </a:lnTo>
                <a:lnTo>
                  <a:pt x="2171600" y="2724795"/>
                </a:lnTo>
                <a:lnTo>
                  <a:pt x="2163952" y="2727650"/>
                </a:lnTo>
                <a:lnTo>
                  <a:pt x="2155349" y="2729871"/>
                </a:lnTo>
                <a:lnTo>
                  <a:pt x="2146745" y="2731774"/>
                </a:lnTo>
                <a:lnTo>
                  <a:pt x="2138142" y="2733360"/>
                </a:lnTo>
                <a:lnTo>
                  <a:pt x="2129538" y="2734629"/>
                </a:lnTo>
                <a:lnTo>
                  <a:pt x="2120616" y="2735263"/>
                </a:lnTo>
                <a:lnTo>
                  <a:pt x="2111376" y="2735263"/>
                </a:lnTo>
                <a:lnTo>
                  <a:pt x="2102453" y="2735263"/>
                </a:lnTo>
                <a:lnTo>
                  <a:pt x="2093531" y="2734629"/>
                </a:lnTo>
                <a:lnTo>
                  <a:pt x="2084290" y="2733360"/>
                </a:lnTo>
                <a:lnTo>
                  <a:pt x="2075687" y="2731774"/>
                </a:lnTo>
                <a:lnTo>
                  <a:pt x="2067083" y="2729871"/>
                </a:lnTo>
                <a:lnTo>
                  <a:pt x="2059117" y="2727650"/>
                </a:lnTo>
                <a:lnTo>
                  <a:pt x="2050832" y="2724795"/>
                </a:lnTo>
                <a:lnTo>
                  <a:pt x="2042866" y="2721623"/>
                </a:lnTo>
                <a:lnTo>
                  <a:pt x="2035219" y="2718134"/>
                </a:lnTo>
                <a:lnTo>
                  <a:pt x="2027252" y="2714327"/>
                </a:lnTo>
                <a:lnTo>
                  <a:pt x="2019923" y="2709886"/>
                </a:lnTo>
                <a:lnTo>
                  <a:pt x="2012913" y="2705445"/>
                </a:lnTo>
                <a:lnTo>
                  <a:pt x="2005584" y="2700687"/>
                </a:lnTo>
                <a:lnTo>
                  <a:pt x="1999211" y="2695294"/>
                </a:lnTo>
                <a:lnTo>
                  <a:pt x="1992838" y="2689585"/>
                </a:lnTo>
                <a:lnTo>
                  <a:pt x="1986465" y="2683875"/>
                </a:lnTo>
                <a:lnTo>
                  <a:pt x="1981048" y="2678165"/>
                </a:lnTo>
                <a:lnTo>
                  <a:pt x="1975313" y="2671503"/>
                </a:lnTo>
                <a:lnTo>
                  <a:pt x="1970214" y="2664842"/>
                </a:lnTo>
                <a:lnTo>
                  <a:pt x="1965435" y="2658180"/>
                </a:lnTo>
                <a:lnTo>
                  <a:pt x="1960655" y="2650884"/>
                </a:lnTo>
                <a:lnTo>
                  <a:pt x="1956512" y="2643589"/>
                </a:lnTo>
                <a:lnTo>
                  <a:pt x="1952370" y="2635975"/>
                </a:lnTo>
                <a:lnTo>
                  <a:pt x="1948865" y="2628045"/>
                </a:lnTo>
                <a:lnTo>
                  <a:pt x="1945678" y="2620432"/>
                </a:lnTo>
                <a:lnTo>
                  <a:pt x="1943129" y="2612184"/>
                </a:lnTo>
                <a:lnTo>
                  <a:pt x="1940899" y="2603937"/>
                </a:lnTo>
                <a:lnTo>
                  <a:pt x="1938668" y="2595372"/>
                </a:lnTo>
                <a:lnTo>
                  <a:pt x="1937075" y="2586807"/>
                </a:lnTo>
                <a:lnTo>
                  <a:pt x="1936119" y="2577925"/>
                </a:lnTo>
                <a:lnTo>
                  <a:pt x="1935163" y="2568726"/>
                </a:lnTo>
                <a:lnTo>
                  <a:pt x="1935163" y="2559844"/>
                </a:lnTo>
                <a:lnTo>
                  <a:pt x="1935163" y="2550962"/>
                </a:lnTo>
                <a:lnTo>
                  <a:pt x="1936119" y="2542080"/>
                </a:lnTo>
                <a:lnTo>
                  <a:pt x="1937075" y="2533516"/>
                </a:lnTo>
                <a:lnTo>
                  <a:pt x="1938668" y="2524316"/>
                </a:lnTo>
                <a:lnTo>
                  <a:pt x="1940899" y="2516386"/>
                </a:lnTo>
                <a:lnTo>
                  <a:pt x="1943129" y="2507821"/>
                </a:lnTo>
                <a:lnTo>
                  <a:pt x="1945678" y="2499574"/>
                </a:lnTo>
                <a:lnTo>
                  <a:pt x="1948865" y="2491643"/>
                </a:lnTo>
                <a:lnTo>
                  <a:pt x="1952370" y="2484030"/>
                </a:lnTo>
                <a:lnTo>
                  <a:pt x="1956512" y="2476417"/>
                </a:lnTo>
                <a:lnTo>
                  <a:pt x="1960655" y="2469121"/>
                </a:lnTo>
                <a:lnTo>
                  <a:pt x="1965435" y="2461825"/>
                </a:lnTo>
                <a:lnTo>
                  <a:pt x="1970214" y="2455164"/>
                </a:lnTo>
                <a:lnTo>
                  <a:pt x="1975313" y="2448502"/>
                </a:lnTo>
                <a:lnTo>
                  <a:pt x="1981048" y="2441841"/>
                </a:lnTo>
                <a:lnTo>
                  <a:pt x="1986465" y="2435814"/>
                </a:lnTo>
                <a:lnTo>
                  <a:pt x="1992838" y="2430104"/>
                </a:lnTo>
                <a:lnTo>
                  <a:pt x="1999211" y="2424711"/>
                </a:lnTo>
                <a:lnTo>
                  <a:pt x="2005584" y="2419319"/>
                </a:lnTo>
                <a:lnTo>
                  <a:pt x="2012913" y="2414561"/>
                </a:lnTo>
                <a:lnTo>
                  <a:pt x="2019923" y="2409802"/>
                </a:lnTo>
                <a:lnTo>
                  <a:pt x="2027252" y="2405679"/>
                </a:lnTo>
                <a:lnTo>
                  <a:pt x="2035219" y="2401555"/>
                </a:lnTo>
                <a:lnTo>
                  <a:pt x="2042866" y="2398065"/>
                </a:lnTo>
                <a:lnTo>
                  <a:pt x="2050832" y="2394893"/>
                </a:lnTo>
                <a:lnTo>
                  <a:pt x="2059117" y="2392356"/>
                </a:lnTo>
                <a:lnTo>
                  <a:pt x="2067083" y="2389818"/>
                </a:lnTo>
                <a:lnTo>
                  <a:pt x="2075687" y="2387915"/>
                </a:lnTo>
                <a:lnTo>
                  <a:pt x="2084290" y="2386329"/>
                </a:lnTo>
                <a:lnTo>
                  <a:pt x="2093531" y="2385377"/>
                </a:lnTo>
                <a:lnTo>
                  <a:pt x="2102453" y="2384742"/>
                </a:lnTo>
                <a:lnTo>
                  <a:pt x="2111376" y="2384425"/>
                </a:lnTo>
                <a:close/>
                <a:moveTo>
                  <a:pt x="1143794" y="2384425"/>
                </a:moveTo>
                <a:lnTo>
                  <a:pt x="1152676" y="2384742"/>
                </a:lnTo>
                <a:lnTo>
                  <a:pt x="1161558" y="2385377"/>
                </a:lnTo>
                <a:lnTo>
                  <a:pt x="1170123" y="2386329"/>
                </a:lnTo>
                <a:lnTo>
                  <a:pt x="1179005" y="2387915"/>
                </a:lnTo>
                <a:lnTo>
                  <a:pt x="1187252" y="2389818"/>
                </a:lnTo>
                <a:lnTo>
                  <a:pt x="1195817" y="2392356"/>
                </a:lnTo>
                <a:lnTo>
                  <a:pt x="1204065" y="2394893"/>
                </a:lnTo>
                <a:lnTo>
                  <a:pt x="1211995" y="2398065"/>
                </a:lnTo>
                <a:lnTo>
                  <a:pt x="1219608" y="2401555"/>
                </a:lnTo>
                <a:lnTo>
                  <a:pt x="1227221" y="2405679"/>
                </a:lnTo>
                <a:lnTo>
                  <a:pt x="1234517" y="2409802"/>
                </a:lnTo>
                <a:lnTo>
                  <a:pt x="1241496" y="2414561"/>
                </a:lnTo>
                <a:lnTo>
                  <a:pt x="1248475" y="2419319"/>
                </a:lnTo>
                <a:lnTo>
                  <a:pt x="1255136" y="2424711"/>
                </a:lnTo>
                <a:lnTo>
                  <a:pt x="1261480" y="2430104"/>
                </a:lnTo>
                <a:lnTo>
                  <a:pt x="1267507" y="2435814"/>
                </a:lnTo>
                <a:lnTo>
                  <a:pt x="1273534" y="2441841"/>
                </a:lnTo>
                <a:lnTo>
                  <a:pt x="1278927" y="2448502"/>
                </a:lnTo>
                <a:lnTo>
                  <a:pt x="1284002" y="2455164"/>
                </a:lnTo>
                <a:lnTo>
                  <a:pt x="1289078" y="2461825"/>
                </a:lnTo>
                <a:lnTo>
                  <a:pt x="1293836" y="2469121"/>
                </a:lnTo>
                <a:lnTo>
                  <a:pt x="1297642" y="2476417"/>
                </a:lnTo>
                <a:lnTo>
                  <a:pt x="1301449" y="2484030"/>
                </a:lnTo>
                <a:lnTo>
                  <a:pt x="1304938" y="2491643"/>
                </a:lnTo>
                <a:lnTo>
                  <a:pt x="1308111" y="2499574"/>
                </a:lnTo>
                <a:lnTo>
                  <a:pt x="1311283" y="2507821"/>
                </a:lnTo>
                <a:lnTo>
                  <a:pt x="1313503" y="2516386"/>
                </a:lnTo>
                <a:lnTo>
                  <a:pt x="1315724" y="2524316"/>
                </a:lnTo>
                <a:lnTo>
                  <a:pt x="1316992" y="2533516"/>
                </a:lnTo>
                <a:lnTo>
                  <a:pt x="1317944" y="2542080"/>
                </a:lnTo>
                <a:lnTo>
                  <a:pt x="1318579" y="2550962"/>
                </a:lnTo>
                <a:lnTo>
                  <a:pt x="1319213" y="2559844"/>
                </a:lnTo>
                <a:lnTo>
                  <a:pt x="1318579" y="2568726"/>
                </a:lnTo>
                <a:lnTo>
                  <a:pt x="1317944" y="2577925"/>
                </a:lnTo>
                <a:lnTo>
                  <a:pt x="1316992" y="2586807"/>
                </a:lnTo>
                <a:lnTo>
                  <a:pt x="1315724" y="2595372"/>
                </a:lnTo>
                <a:lnTo>
                  <a:pt x="1313503" y="2603937"/>
                </a:lnTo>
                <a:lnTo>
                  <a:pt x="1311283" y="2612184"/>
                </a:lnTo>
                <a:lnTo>
                  <a:pt x="1308111" y="2620432"/>
                </a:lnTo>
                <a:lnTo>
                  <a:pt x="1304938" y="2628045"/>
                </a:lnTo>
                <a:lnTo>
                  <a:pt x="1301449" y="2635975"/>
                </a:lnTo>
                <a:lnTo>
                  <a:pt x="1297642" y="2643589"/>
                </a:lnTo>
                <a:lnTo>
                  <a:pt x="1293836" y="2650884"/>
                </a:lnTo>
                <a:lnTo>
                  <a:pt x="1289078" y="2658180"/>
                </a:lnTo>
                <a:lnTo>
                  <a:pt x="1284002" y="2664842"/>
                </a:lnTo>
                <a:lnTo>
                  <a:pt x="1278927" y="2671503"/>
                </a:lnTo>
                <a:lnTo>
                  <a:pt x="1273534" y="2678165"/>
                </a:lnTo>
                <a:lnTo>
                  <a:pt x="1267507" y="2683875"/>
                </a:lnTo>
                <a:lnTo>
                  <a:pt x="1261480" y="2689585"/>
                </a:lnTo>
                <a:lnTo>
                  <a:pt x="1255136" y="2695294"/>
                </a:lnTo>
                <a:lnTo>
                  <a:pt x="1248475" y="2700687"/>
                </a:lnTo>
                <a:lnTo>
                  <a:pt x="1241496" y="2705445"/>
                </a:lnTo>
                <a:lnTo>
                  <a:pt x="1234517" y="2709886"/>
                </a:lnTo>
                <a:lnTo>
                  <a:pt x="1227221" y="2714327"/>
                </a:lnTo>
                <a:lnTo>
                  <a:pt x="1219608" y="2718134"/>
                </a:lnTo>
                <a:lnTo>
                  <a:pt x="1211995" y="2721623"/>
                </a:lnTo>
                <a:lnTo>
                  <a:pt x="1204065" y="2724795"/>
                </a:lnTo>
                <a:lnTo>
                  <a:pt x="1195817" y="2727650"/>
                </a:lnTo>
                <a:lnTo>
                  <a:pt x="1187252" y="2729871"/>
                </a:lnTo>
                <a:lnTo>
                  <a:pt x="1179005" y="2731774"/>
                </a:lnTo>
                <a:lnTo>
                  <a:pt x="1170123" y="2733360"/>
                </a:lnTo>
                <a:lnTo>
                  <a:pt x="1161558" y="2734629"/>
                </a:lnTo>
                <a:lnTo>
                  <a:pt x="1152676" y="2735263"/>
                </a:lnTo>
                <a:lnTo>
                  <a:pt x="1143794" y="2735263"/>
                </a:lnTo>
                <a:lnTo>
                  <a:pt x="1134595" y="2735263"/>
                </a:lnTo>
                <a:lnTo>
                  <a:pt x="1125713" y="2734629"/>
                </a:lnTo>
                <a:lnTo>
                  <a:pt x="1116831" y="2733360"/>
                </a:lnTo>
                <a:lnTo>
                  <a:pt x="1108266" y="2731774"/>
                </a:lnTo>
                <a:lnTo>
                  <a:pt x="1100019" y="2729871"/>
                </a:lnTo>
                <a:lnTo>
                  <a:pt x="1091454" y="2727650"/>
                </a:lnTo>
                <a:lnTo>
                  <a:pt x="1083206" y="2724795"/>
                </a:lnTo>
                <a:lnTo>
                  <a:pt x="1075593" y="2721623"/>
                </a:lnTo>
                <a:lnTo>
                  <a:pt x="1067663" y="2718134"/>
                </a:lnTo>
                <a:lnTo>
                  <a:pt x="1059733" y="2714327"/>
                </a:lnTo>
                <a:lnTo>
                  <a:pt x="1052754" y="2709886"/>
                </a:lnTo>
                <a:lnTo>
                  <a:pt x="1045458" y="2705445"/>
                </a:lnTo>
                <a:lnTo>
                  <a:pt x="1038797" y="2700687"/>
                </a:lnTo>
                <a:lnTo>
                  <a:pt x="1032135" y="2695294"/>
                </a:lnTo>
                <a:lnTo>
                  <a:pt x="1025474" y="2689585"/>
                </a:lnTo>
                <a:lnTo>
                  <a:pt x="1019764" y="2683875"/>
                </a:lnTo>
                <a:lnTo>
                  <a:pt x="1013737" y="2678165"/>
                </a:lnTo>
                <a:lnTo>
                  <a:pt x="1008344" y="2671503"/>
                </a:lnTo>
                <a:lnTo>
                  <a:pt x="1002952" y="2664842"/>
                </a:lnTo>
                <a:lnTo>
                  <a:pt x="998193" y="2658180"/>
                </a:lnTo>
                <a:lnTo>
                  <a:pt x="993752" y="2650884"/>
                </a:lnTo>
                <a:lnTo>
                  <a:pt x="989311" y="2643589"/>
                </a:lnTo>
                <a:lnTo>
                  <a:pt x="985505" y="2635975"/>
                </a:lnTo>
                <a:lnTo>
                  <a:pt x="982015" y="2628045"/>
                </a:lnTo>
                <a:lnTo>
                  <a:pt x="978843" y="2620432"/>
                </a:lnTo>
                <a:lnTo>
                  <a:pt x="975988" y="2612184"/>
                </a:lnTo>
                <a:lnTo>
                  <a:pt x="973768" y="2603937"/>
                </a:lnTo>
                <a:lnTo>
                  <a:pt x="971865" y="2595372"/>
                </a:lnTo>
                <a:lnTo>
                  <a:pt x="970279" y="2586807"/>
                </a:lnTo>
                <a:lnTo>
                  <a:pt x="969010" y="2577925"/>
                </a:lnTo>
                <a:lnTo>
                  <a:pt x="968692" y="2568726"/>
                </a:lnTo>
                <a:lnTo>
                  <a:pt x="968375" y="2559844"/>
                </a:lnTo>
                <a:lnTo>
                  <a:pt x="968692" y="2550962"/>
                </a:lnTo>
                <a:lnTo>
                  <a:pt x="969010" y="2542080"/>
                </a:lnTo>
                <a:lnTo>
                  <a:pt x="970279" y="2533516"/>
                </a:lnTo>
                <a:lnTo>
                  <a:pt x="971865" y="2524316"/>
                </a:lnTo>
                <a:lnTo>
                  <a:pt x="973768" y="2516386"/>
                </a:lnTo>
                <a:lnTo>
                  <a:pt x="975988" y="2507821"/>
                </a:lnTo>
                <a:lnTo>
                  <a:pt x="978843" y="2499574"/>
                </a:lnTo>
                <a:lnTo>
                  <a:pt x="982015" y="2491643"/>
                </a:lnTo>
                <a:lnTo>
                  <a:pt x="985505" y="2484030"/>
                </a:lnTo>
                <a:lnTo>
                  <a:pt x="989311" y="2476417"/>
                </a:lnTo>
                <a:lnTo>
                  <a:pt x="993752" y="2469121"/>
                </a:lnTo>
                <a:lnTo>
                  <a:pt x="998193" y="2461825"/>
                </a:lnTo>
                <a:lnTo>
                  <a:pt x="1002952" y="2455164"/>
                </a:lnTo>
                <a:lnTo>
                  <a:pt x="1008344" y="2448502"/>
                </a:lnTo>
                <a:lnTo>
                  <a:pt x="1013737" y="2441841"/>
                </a:lnTo>
                <a:lnTo>
                  <a:pt x="1019764" y="2435814"/>
                </a:lnTo>
                <a:lnTo>
                  <a:pt x="1025474" y="2430104"/>
                </a:lnTo>
                <a:lnTo>
                  <a:pt x="1032135" y="2424711"/>
                </a:lnTo>
                <a:lnTo>
                  <a:pt x="1038797" y="2419319"/>
                </a:lnTo>
                <a:lnTo>
                  <a:pt x="1045458" y="2414561"/>
                </a:lnTo>
                <a:lnTo>
                  <a:pt x="1052754" y="2409802"/>
                </a:lnTo>
                <a:lnTo>
                  <a:pt x="1059733" y="2405679"/>
                </a:lnTo>
                <a:lnTo>
                  <a:pt x="1067663" y="2401555"/>
                </a:lnTo>
                <a:lnTo>
                  <a:pt x="1075593" y="2398065"/>
                </a:lnTo>
                <a:lnTo>
                  <a:pt x="1083206" y="2394893"/>
                </a:lnTo>
                <a:lnTo>
                  <a:pt x="1091454" y="2392356"/>
                </a:lnTo>
                <a:lnTo>
                  <a:pt x="1100019" y="2389818"/>
                </a:lnTo>
                <a:lnTo>
                  <a:pt x="1108266" y="2387915"/>
                </a:lnTo>
                <a:lnTo>
                  <a:pt x="1116831" y="2386329"/>
                </a:lnTo>
                <a:lnTo>
                  <a:pt x="1125713" y="2385377"/>
                </a:lnTo>
                <a:lnTo>
                  <a:pt x="1134595" y="2384742"/>
                </a:lnTo>
                <a:lnTo>
                  <a:pt x="1143794" y="2384425"/>
                </a:lnTo>
                <a:close/>
                <a:moveTo>
                  <a:pt x="659607" y="2384425"/>
                </a:moveTo>
                <a:lnTo>
                  <a:pt x="668806" y="2384742"/>
                </a:lnTo>
                <a:lnTo>
                  <a:pt x="677371" y="2385377"/>
                </a:lnTo>
                <a:lnTo>
                  <a:pt x="686253" y="2386329"/>
                </a:lnTo>
                <a:lnTo>
                  <a:pt x="694818" y="2387915"/>
                </a:lnTo>
                <a:lnTo>
                  <a:pt x="703700" y="2389818"/>
                </a:lnTo>
                <a:lnTo>
                  <a:pt x="711630" y="2392356"/>
                </a:lnTo>
                <a:lnTo>
                  <a:pt x="719878" y="2394893"/>
                </a:lnTo>
                <a:lnTo>
                  <a:pt x="728125" y="2398065"/>
                </a:lnTo>
                <a:lnTo>
                  <a:pt x="735421" y="2401555"/>
                </a:lnTo>
                <a:lnTo>
                  <a:pt x="743352" y="2405679"/>
                </a:lnTo>
                <a:lnTo>
                  <a:pt x="750647" y="2409802"/>
                </a:lnTo>
                <a:lnTo>
                  <a:pt x="757626" y="2414561"/>
                </a:lnTo>
                <a:lnTo>
                  <a:pt x="764605" y="2419319"/>
                </a:lnTo>
                <a:lnTo>
                  <a:pt x="771266" y="2424711"/>
                </a:lnTo>
                <a:lnTo>
                  <a:pt x="777611" y="2430104"/>
                </a:lnTo>
                <a:lnTo>
                  <a:pt x="783955" y="2435814"/>
                </a:lnTo>
                <a:lnTo>
                  <a:pt x="789348" y="2441841"/>
                </a:lnTo>
                <a:lnTo>
                  <a:pt x="795057" y="2448502"/>
                </a:lnTo>
                <a:lnTo>
                  <a:pt x="800133" y="2455164"/>
                </a:lnTo>
                <a:lnTo>
                  <a:pt x="805208" y="2461825"/>
                </a:lnTo>
                <a:lnTo>
                  <a:pt x="809649" y="2469121"/>
                </a:lnTo>
                <a:lnTo>
                  <a:pt x="813773" y="2476417"/>
                </a:lnTo>
                <a:lnTo>
                  <a:pt x="817897" y="2484030"/>
                </a:lnTo>
                <a:lnTo>
                  <a:pt x="821386" y="2491643"/>
                </a:lnTo>
                <a:lnTo>
                  <a:pt x="824241" y="2499574"/>
                </a:lnTo>
                <a:lnTo>
                  <a:pt x="827096" y="2507821"/>
                </a:lnTo>
                <a:lnTo>
                  <a:pt x="829316" y="2516386"/>
                </a:lnTo>
                <a:lnTo>
                  <a:pt x="831537" y="2524316"/>
                </a:lnTo>
                <a:lnTo>
                  <a:pt x="832806" y="2533516"/>
                </a:lnTo>
                <a:lnTo>
                  <a:pt x="834075" y="2542080"/>
                </a:lnTo>
                <a:lnTo>
                  <a:pt x="835026" y="2550962"/>
                </a:lnTo>
                <a:lnTo>
                  <a:pt x="835026" y="2559844"/>
                </a:lnTo>
                <a:lnTo>
                  <a:pt x="835026" y="2568726"/>
                </a:lnTo>
                <a:lnTo>
                  <a:pt x="834075" y="2577925"/>
                </a:lnTo>
                <a:lnTo>
                  <a:pt x="832806" y="2586807"/>
                </a:lnTo>
                <a:lnTo>
                  <a:pt x="831537" y="2595372"/>
                </a:lnTo>
                <a:lnTo>
                  <a:pt x="829316" y="2603937"/>
                </a:lnTo>
                <a:lnTo>
                  <a:pt x="827096" y="2612184"/>
                </a:lnTo>
                <a:lnTo>
                  <a:pt x="824241" y="2620432"/>
                </a:lnTo>
                <a:lnTo>
                  <a:pt x="821386" y="2628045"/>
                </a:lnTo>
                <a:lnTo>
                  <a:pt x="817897" y="2635975"/>
                </a:lnTo>
                <a:lnTo>
                  <a:pt x="813773" y="2643589"/>
                </a:lnTo>
                <a:lnTo>
                  <a:pt x="809649" y="2650884"/>
                </a:lnTo>
                <a:lnTo>
                  <a:pt x="805208" y="2658180"/>
                </a:lnTo>
                <a:lnTo>
                  <a:pt x="800133" y="2664842"/>
                </a:lnTo>
                <a:lnTo>
                  <a:pt x="795057" y="2671503"/>
                </a:lnTo>
                <a:lnTo>
                  <a:pt x="789348" y="2678165"/>
                </a:lnTo>
                <a:lnTo>
                  <a:pt x="783955" y="2683875"/>
                </a:lnTo>
                <a:lnTo>
                  <a:pt x="777611" y="2689585"/>
                </a:lnTo>
                <a:lnTo>
                  <a:pt x="771266" y="2695294"/>
                </a:lnTo>
                <a:lnTo>
                  <a:pt x="764605" y="2700687"/>
                </a:lnTo>
                <a:lnTo>
                  <a:pt x="757626" y="2705445"/>
                </a:lnTo>
                <a:lnTo>
                  <a:pt x="750647" y="2709886"/>
                </a:lnTo>
                <a:lnTo>
                  <a:pt x="743352" y="2714327"/>
                </a:lnTo>
                <a:lnTo>
                  <a:pt x="735421" y="2718134"/>
                </a:lnTo>
                <a:lnTo>
                  <a:pt x="728125" y="2721623"/>
                </a:lnTo>
                <a:lnTo>
                  <a:pt x="719878" y="2724795"/>
                </a:lnTo>
                <a:lnTo>
                  <a:pt x="711630" y="2727650"/>
                </a:lnTo>
                <a:lnTo>
                  <a:pt x="703700" y="2729871"/>
                </a:lnTo>
                <a:lnTo>
                  <a:pt x="694818" y="2731774"/>
                </a:lnTo>
                <a:lnTo>
                  <a:pt x="686253" y="2733360"/>
                </a:lnTo>
                <a:lnTo>
                  <a:pt x="677371" y="2734629"/>
                </a:lnTo>
                <a:lnTo>
                  <a:pt x="668806" y="2735263"/>
                </a:lnTo>
                <a:lnTo>
                  <a:pt x="659607" y="2735263"/>
                </a:lnTo>
                <a:lnTo>
                  <a:pt x="650408" y="2735263"/>
                </a:lnTo>
                <a:lnTo>
                  <a:pt x="641526" y="2734629"/>
                </a:lnTo>
                <a:lnTo>
                  <a:pt x="632961" y="2733360"/>
                </a:lnTo>
                <a:lnTo>
                  <a:pt x="624397" y="2731774"/>
                </a:lnTo>
                <a:lnTo>
                  <a:pt x="615832" y="2729871"/>
                </a:lnTo>
                <a:lnTo>
                  <a:pt x="607584" y="2727650"/>
                </a:lnTo>
                <a:lnTo>
                  <a:pt x="599337" y="2724795"/>
                </a:lnTo>
                <a:lnTo>
                  <a:pt x="591406" y="2721623"/>
                </a:lnTo>
                <a:lnTo>
                  <a:pt x="583476" y="2718134"/>
                </a:lnTo>
                <a:lnTo>
                  <a:pt x="576180" y="2714327"/>
                </a:lnTo>
                <a:lnTo>
                  <a:pt x="568567" y="2709886"/>
                </a:lnTo>
                <a:lnTo>
                  <a:pt x="561588" y="2705445"/>
                </a:lnTo>
                <a:lnTo>
                  <a:pt x="554610" y="2700687"/>
                </a:lnTo>
                <a:lnTo>
                  <a:pt x="547948" y="2695294"/>
                </a:lnTo>
                <a:lnTo>
                  <a:pt x="541921" y="2689585"/>
                </a:lnTo>
                <a:lnTo>
                  <a:pt x="535577" y="2683875"/>
                </a:lnTo>
                <a:lnTo>
                  <a:pt x="529550" y="2678165"/>
                </a:lnTo>
                <a:lnTo>
                  <a:pt x="524157" y="2671503"/>
                </a:lnTo>
                <a:lnTo>
                  <a:pt x="519082" y="2664842"/>
                </a:lnTo>
                <a:lnTo>
                  <a:pt x="514006" y="2658180"/>
                </a:lnTo>
                <a:lnTo>
                  <a:pt x="509565" y="2650884"/>
                </a:lnTo>
                <a:lnTo>
                  <a:pt x="505442" y="2643589"/>
                </a:lnTo>
                <a:lnTo>
                  <a:pt x="501635" y="2635975"/>
                </a:lnTo>
                <a:lnTo>
                  <a:pt x="498146" y="2628045"/>
                </a:lnTo>
                <a:lnTo>
                  <a:pt x="494974" y="2620432"/>
                </a:lnTo>
                <a:lnTo>
                  <a:pt x="492436" y="2612184"/>
                </a:lnTo>
                <a:lnTo>
                  <a:pt x="489581" y="2603937"/>
                </a:lnTo>
                <a:lnTo>
                  <a:pt x="487678" y="2595372"/>
                </a:lnTo>
                <a:lnTo>
                  <a:pt x="486092" y="2586807"/>
                </a:lnTo>
                <a:lnTo>
                  <a:pt x="485140" y="2577925"/>
                </a:lnTo>
                <a:lnTo>
                  <a:pt x="484505" y="2568726"/>
                </a:lnTo>
                <a:lnTo>
                  <a:pt x="484188" y="2559844"/>
                </a:lnTo>
                <a:lnTo>
                  <a:pt x="484505" y="2550962"/>
                </a:lnTo>
                <a:lnTo>
                  <a:pt x="485140" y="2542080"/>
                </a:lnTo>
                <a:lnTo>
                  <a:pt x="486092" y="2533516"/>
                </a:lnTo>
                <a:lnTo>
                  <a:pt x="487678" y="2524316"/>
                </a:lnTo>
                <a:lnTo>
                  <a:pt x="489581" y="2516386"/>
                </a:lnTo>
                <a:lnTo>
                  <a:pt x="492436" y="2507821"/>
                </a:lnTo>
                <a:lnTo>
                  <a:pt x="494974" y="2499574"/>
                </a:lnTo>
                <a:lnTo>
                  <a:pt x="498146" y="2491643"/>
                </a:lnTo>
                <a:lnTo>
                  <a:pt x="501635" y="2484030"/>
                </a:lnTo>
                <a:lnTo>
                  <a:pt x="505442" y="2476417"/>
                </a:lnTo>
                <a:lnTo>
                  <a:pt x="509565" y="2469121"/>
                </a:lnTo>
                <a:lnTo>
                  <a:pt x="514006" y="2461825"/>
                </a:lnTo>
                <a:lnTo>
                  <a:pt x="519082" y="2455164"/>
                </a:lnTo>
                <a:lnTo>
                  <a:pt x="524157" y="2448502"/>
                </a:lnTo>
                <a:lnTo>
                  <a:pt x="529550" y="2441841"/>
                </a:lnTo>
                <a:lnTo>
                  <a:pt x="535577" y="2435814"/>
                </a:lnTo>
                <a:lnTo>
                  <a:pt x="541921" y="2430104"/>
                </a:lnTo>
                <a:lnTo>
                  <a:pt x="547948" y="2424711"/>
                </a:lnTo>
                <a:lnTo>
                  <a:pt x="554610" y="2419319"/>
                </a:lnTo>
                <a:lnTo>
                  <a:pt x="561588" y="2414561"/>
                </a:lnTo>
                <a:lnTo>
                  <a:pt x="568567" y="2409802"/>
                </a:lnTo>
                <a:lnTo>
                  <a:pt x="576180" y="2405679"/>
                </a:lnTo>
                <a:lnTo>
                  <a:pt x="583476" y="2401555"/>
                </a:lnTo>
                <a:lnTo>
                  <a:pt x="591406" y="2398065"/>
                </a:lnTo>
                <a:lnTo>
                  <a:pt x="599337" y="2394893"/>
                </a:lnTo>
                <a:lnTo>
                  <a:pt x="607584" y="2392356"/>
                </a:lnTo>
                <a:lnTo>
                  <a:pt x="615832" y="2389818"/>
                </a:lnTo>
                <a:lnTo>
                  <a:pt x="624397" y="2387915"/>
                </a:lnTo>
                <a:lnTo>
                  <a:pt x="632961" y="2386329"/>
                </a:lnTo>
                <a:lnTo>
                  <a:pt x="641526" y="2385377"/>
                </a:lnTo>
                <a:lnTo>
                  <a:pt x="650408" y="2384742"/>
                </a:lnTo>
                <a:lnTo>
                  <a:pt x="659607" y="2384425"/>
                </a:lnTo>
                <a:close/>
                <a:moveTo>
                  <a:pt x="175419" y="2384425"/>
                </a:moveTo>
                <a:lnTo>
                  <a:pt x="184301" y="2384742"/>
                </a:lnTo>
                <a:lnTo>
                  <a:pt x="193183" y="2385377"/>
                </a:lnTo>
                <a:lnTo>
                  <a:pt x="202382" y="2386329"/>
                </a:lnTo>
                <a:lnTo>
                  <a:pt x="210947" y="2387915"/>
                </a:lnTo>
                <a:lnTo>
                  <a:pt x="219195" y="2389818"/>
                </a:lnTo>
                <a:lnTo>
                  <a:pt x="227759" y="2392356"/>
                </a:lnTo>
                <a:lnTo>
                  <a:pt x="235690" y="2394893"/>
                </a:lnTo>
                <a:lnTo>
                  <a:pt x="243620" y="2398065"/>
                </a:lnTo>
                <a:lnTo>
                  <a:pt x="251550" y="2401555"/>
                </a:lnTo>
                <a:lnTo>
                  <a:pt x="258846" y="2405679"/>
                </a:lnTo>
                <a:lnTo>
                  <a:pt x="266142" y="2409802"/>
                </a:lnTo>
                <a:lnTo>
                  <a:pt x="273755" y="2414561"/>
                </a:lnTo>
                <a:lnTo>
                  <a:pt x="280417" y="2419319"/>
                </a:lnTo>
                <a:lnTo>
                  <a:pt x="286761" y="2424711"/>
                </a:lnTo>
                <a:lnTo>
                  <a:pt x="293423" y="2430104"/>
                </a:lnTo>
                <a:lnTo>
                  <a:pt x="299450" y="2435814"/>
                </a:lnTo>
                <a:lnTo>
                  <a:pt x="305160" y="2441841"/>
                </a:lnTo>
                <a:lnTo>
                  <a:pt x="310552" y="2448502"/>
                </a:lnTo>
                <a:lnTo>
                  <a:pt x="316262" y="2455164"/>
                </a:lnTo>
                <a:lnTo>
                  <a:pt x="320703" y="2461825"/>
                </a:lnTo>
                <a:lnTo>
                  <a:pt x="325461" y="2469121"/>
                </a:lnTo>
                <a:lnTo>
                  <a:pt x="329902" y="2476417"/>
                </a:lnTo>
                <a:lnTo>
                  <a:pt x="333709" y="2484030"/>
                </a:lnTo>
                <a:lnTo>
                  <a:pt x="337198" y="2491643"/>
                </a:lnTo>
                <a:lnTo>
                  <a:pt x="340370" y="2499574"/>
                </a:lnTo>
                <a:lnTo>
                  <a:pt x="342908" y="2507821"/>
                </a:lnTo>
                <a:lnTo>
                  <a:pt x="345446" y="2516386"/>
                </a:lnTo>
                <a:lnTo>
                  <a:pt x="347349" y="2524316"/>
                </a:lnTo>
                <a:lnTo>
                  <a:pt x="348935" y="2533516"/>
                </a:lnTo>
                <a:lnTo>
                  <a:pt x="349887" y="2542080"/>
                </a:lnTo>
                <a:lnTo>
                  <a:pt x="350521" y="2550962"/>
                </a:lnTo>
                <a:lnTo>
                  <a:pt x="350838" y="2559844"/>
                </a:lnTo>
                <a:lnTo>
                  <a:pt x="350521" y="2568726"/>
                </a:lnTo>
                <a:lnTo>
                  <a:pt x="349887" y="2577925"/>
                </a:lnTo>
                <a:lnTo>
                  <a:pt x="348935" y="2586807"/>
                </a:lnTo>
                <a:lnTo>
                  <a:pt x="347349" y="2595372"/>
                </a:lnTo>
                <a:lnTo>
                  <a:pt x="345446" y="2603937"/>
                </a:lnTo>
                <a:lnTo>
                  <a:pt x="342908" y="2612184"/>
                </a:lnTo>
                <a:lnTo>
                  <a:pt x="340370" y="2620432"/>
                </a:lnTo>
                <a:lnTo>
                  <a:pt x="337198" y="2628045"/>
                </a:lnTo>
                <a:lnTo>
                  <a:pt x="333709" y="2635975"/>
                </a:lnTo>
                <a:lnTo>
                  <a:pt x="329902" y="2643589"/>
                </a:lnTo>
                <a:lnTo>
                  <a:pt x="325461" y="2650884"/>
                </a:lnTo>
                <a:lnTo>
                  <a:pt x="320703" y="2658180"/>
                </a:lnTo>
                <a:lnTo>
                  <a:pt x="316262" y="2664842"/>
                </a:lnTo>
                <a:lnTo>
                  <a:pt x="310552" y="2671503"/>
                </a:lnTo>
                <a:lnTo>
                  <a:pt x="305160" y="2678165"/>
                </a:lnTo>
                <a:lnTo>
                  <a:pt x="299450" y="2683875"/>
                </a:lnTo>
                <a:lnTo>
                  <a:pt x="293423" y="2689585"/>
                </a:lnTo>
                <a:lnTo>
                  <a:pt x="286761" y="2695294"/>
                </a:lnTo>
                <a:lnTo>
                  <a:pt x="280417" y="2700687"/>
                </a:lnTo>
                <a:lnTo>
                  <a:pt x="273755" y="2705445"/>
                </a:lnTo>
                <a:lnTo>
                  <a:pt x="266142" y="2709886"/>
                </a:lnTo>
                <a:lnTo>
                  <a:pt x="258846" y="2714327"/>
                </a:lnTo>
                <a:lnTo>
                  <a:pt x="251550" y="2718134"/>
                </a:lnTo>
                <a:lnTo>
                  <a:pt x="243620" y="2721623"/>
                </a:lnTo>
                <a:lnTo>
                  <a:pt x="235690" y="2724795"/>
                </a:lnTo>
                <a:lnTo>
                  <a:pt x="227759" y="2727650"/>
                </a:lnTo>
                <a:lnTo>
                  <a:pt x="219195" y="2729871"/>
                </a:lnTo>
                <a:lnTo>
                  <a:pt x="210947" y="2731774"/>
                </a:lnTo>
                <a:lnTo>
                  <a:pt x="202382" y="2733360"/>
                </a:lnTo>
                <a:lnTo>
                  <a:pt x="193183" y="2734629"/>
                </a:lnTo>
                <a:lnTo>
                  <a:pt x="184301" y="2735263"/>
                </a:lnTo>
                <a:lnTo>
                  <a:pt x="175419" y="2735263"/>
                </a:lnTo>
                <a:lnTo>
                  <a:pt x="166537" y="2735263"/>
                </a:lnTo>
                <a:lnTo>
                  <a:pt x="157338" y="2734629"/>
                </a:lnTo>
                <a:lnTo>
                  <a:pt x="148456" y="2733360"/>
                </a:lnTo>
                <a:lnTo>
                  <a:pt x="139891" y="2731774"/>
                </a:lnTo>
                <a:lnTo>
                  <a:pt x="131644" y="2729871"/>
                </a:lnTo>
                <a:lnTo>
                  <a:pt x="123079" y="2727650"/>
                </a:lnTo>
                <a:lnTo>
                  <a:pt x="114831" y="2724795"/>
                </a:lnTo>
                <a:lnTo>
                  <a:pt x="107218" y="2721623"/>
                </a:lnTo>
                <a:lnTo>
                  <a:pt x="99288" y="2718134"/>
                </a:lnTo>
                <a:lnTo>
                  <a:pt x="91675" y="2714327"/>
                </a:lnTo>
                <a:lnTo>
                  <a:pt x="84696" y="2709886"/>
                </a:lnTo>
                <a:lnTo>
                  <a:pt x="77083" y="2705445"/>
                </a:lnTo>
                <a:lnTo>
                  <a:pt x="70422" y="2700687"/>
                </a:lnTo>
                <a:lnTo>
                  <a:pt x="64077" y="2695294"/>
                </a:lnTo>
                <a:lnTo>
                  <a:pt x="57416" y="2689585"/>
                </a:lnTo>
                <a:lnTo>
                  <a:pt x="51389" y="2683875"/>
                </a:lnTo>
                <a:lnTo>
                  <a:pt x="45679" y="2678165"/>
                </a:lnTo>
                <a:lnTo>
                  <a:pt x="40286" y="2671503"/>
                </a:lnTo>
                <a:lnTo>
                  <a:pt x="34577" y="2664842"/>
                </a:lnTo>
                <a:lnTo>
                  <a:pt x="30136" y="2658180"/>
                </a:lnTo>
                <a:lnTo>
                  <a:pt x="25377" y="2650884"/>
                </a:lnTo>
                <a:lnTo>
                  <a:pt x="20936" y="2643589"/>
                </a:lnTo>
                <a:lnTo>
                  <a:pt x="17130" y="2635975"/>
                </a:lnTo>
                <a:lnTo>
                  <a:pt x="13640" y="2628045"/>
                </a:lnTo>
                <a:lnTo>
                  <a:pt x="10468" y="2620432"/>
                </a:lnTo>
                <a:lnTo>
                  <a:pt x="7931" y="2612184"/>
                </a:lnTo>
                <a:lnTo>
                  <a:pt x="5393" y="2603937"/>
                </a:lnTo>
                <a:lnTo>
                  <a:pt x="3490" y="2595372"/>
                </a:lnTo>
                <a:lnTo>
                  <a:pt x="1904" y="2586807"/>
                </a:lnTo>
                <a:lnTo>
                  <a:pt x="635" y="2577925"/>
                </a:lnTo>
                <a:lnTo>
                  <a:pt x="317" y="2568726"/>
                </a:lnTo>
                <a:lnTo>
                  <a:pt x="0" y="2559844"/>
                </a:lnTo>
                <a:lnTo>
                  <a:pt x="317" y="2550962"/>
                </a:lnTo>
                <a:lnTo>
                  <a:pt x="635" y="2542080"/>
                </a:lnTo>
                <a:lnTo>
                  <a:pt x="1904" y="2533516"/>
                </a:lnTo>
                <a:lnTo>
                  <a:pt x="3490" y="2524316"/>
                </a:lnTo>
                <a:lnTo>
                  <a:pt x="5393" y="2516386"/>
                </a:lnTo>
                <a:lnTo>
                  <a:pt x="7931" y="2507821"/>
                </a:lnTo>
                <a:lnTo>
                  <a:pt x="10468" y="2499574"/>
                </a:lnTo>
                <a:lnTo>
                  <a:pt x="13640" y="2491643"/>
                </a:lnTo>
                <a:lnTo>
                  <a:pt x="17130" y="2484030"/>
                </a:lnTo>
                <a:lnTo>
                  <a:pt x="20936" y="2476417"/>
                </a:lnTo>
                <a:lnTo>
                  <a:pt x="25377" y="2469121"/>
                </a:lnTo>
                <a:lnTo>
                  <a:pt x="30136" y="2461825"/>
                </a:lnTo>
                <a:lnTo>
                  <a:pt x="34577" y="2455164"/>
                </a:lnTo>
                <a:lnTo>
                  <a:pt x="40286" y="2448502"/>
                </a:lnTo>
                <a:lnTo>
                  <a:pt x="45679" y="2441841"/>
                </a:lnTo>
                <a:lnTo>
                  <a:pt x="51389" y="2435814"/>
                </a:lnTo>
                <a:lnTo>
                  <a:pt x="57416" y="2430104"/>
                </a:lnTo>
                <a:lnTo>
                  <a:pt x="64077" y="2424711"/>
                </a:lnTo>
                <a:lnTo>
                  <a:pt x="70422" y="2419319"/>
                </a:lnTo>
                <a:lnTo>
                  <a:pt x="77083" y="2414561"/>
                </a:lnTo>
                <a:lnTo>
                  <a:pt x="84696" y="2409802"/>
                </a:lnTo>
                <a:lnTo>
                  <a:pt x="91675" y="2405679"/>
                </a:lnTo>
                <a:lnTo>
                  <a:pt x="99288" y="2401555"/>
                </a:lnTo>
                <a:lnTo>
                  <a:pt x="107218" y="2398065"/>
                </a:lnTo>
                <a:lnTo>
                  <a:pt x="114831" y="2394893"/>
                </a:lnTo>
                <a:lnTo>
                  <a:pt x="123079" y="2392356"/>
                </a:lnTo>
                <a:lnTo>
                  <a:pt x="131644" y="2389818"/>
                </a:lnTo>
                <a:lnTo>
                  <a:pt x="139891" y="2387915"/>
                </a:lnTo>
                <a:lnTo>
                  <a:pt x="148456" y="2386329"/>
                </a:lnTo>
                <a:lnTo>
                  <a:pt x="157338" y="2385377"/>
                </a:lnTo>
                <a:lnTo>
                  <a:pt x="166537" y="2384742"/>
                </a:lnTo>
                <a:lnTo>
                  <a:pt x="175419" y="2384425"/>
                </a:lnTo>
                <a:close/>
                <a:moveTo>
                  <a:pt x="3069608" y="1908175"/>
                </a:moveTo>
                <a:lnTo>
                  <a:pt x="3078799" y="1908175"/>
                </a:lnTo>
                <a:lnTo>
                  <a:pt x="3087989" y="1908175"/>
                </a:lnTo>
                <a:lnTo>
                  <a:pt x="3096546" y="1908810"/>
                </a:lnTo>
                <a:lnTo>
                  <a:pt x="3105420" y="1910079"/>
                </a:lnTo>
                <a:lnTo>
                  <a:pt x="3114294" y="1911665"/>
                </a:lnTo>
                <a:lnTo>
                  <a:pt x="3122851" y="1913568"/>
                </a:lnTo>
                <a:lnTo>
                  <a:pt x="3130775" y="1915788"/>
                </a:lnTo>
                <a:lnTo>
                  <a:pt x="3139015" y="1918643"/>
                </a:lnTo>
                <a:lnTo>
                  <a:pt x="3147255" y="1921815"/>
                </a:lnTo>
                <a:lnTo>
                  <a:pt x="3155178" y="1925305"/>
                </a:lnTo>
                <a:lnTo>
                  <a:pt x="3162467" y="1929111"/>
                </a:lnTo>
                <a:lnTo>
                  <a:pt x="3169757" y="1933552"/>
                </a:lnTo>
                <a:lnTo>
                  <a:pt x="3176729" y="1937676"/>
                </a:lnTo>
                <a:lnTo>
                  <a:pt x="3183701" y="1942752"/>
                </a:lnTo>
                <a:lnTo>
                  <a:pt x="3190357" y="1947827"/>
                </a:lnTo>
                <a:lnTo>
                  <a:pt x="3196695" y="1953537"/>
                </a:lnTo>
                <a:lnTo>
                  <a:pt x="3203034" y="1959247"/>
                </a:lnTo>
                <a:lnTo>
                  <a:pt x="3208739" y="1965274"/>
                </a:lnTo>
                <a:lnTo>
                  <a:pt x="3214126" y="1971618"/>
                </a:lnTo>
                <a:lnTo>
                  <a:pt x="3219197" y="1978279"/>
                </a:lnTo>
                <a:lnTo>
                  <a:pt x="3224268" y="1985258"/>
                </a:lnTo>
                <a:lnTo>
                  <a:pt x="3228705" y="1992237"/>
                </a:lnTo>
                <a:lnTo>
                  <a:pt x="3232825" y="1999533"/>
                </a:lnTo>
                <a:lnTo>
                  <a:pt x="3236945" y="2007463"/>
                </a:lnTo>
                <a:lnTo>
                  <a:pt x="3240431" y="2015393"/>
                </a:lnTo>
                <a:lnTo>
                  <a:pt x="3243284" y="2023006"/>
                </a:lnTo>
                <a:lnTo>
                  <a:pt x="3246136" y="2031254"/>
                </a:lnTo>
                <a:lnTo>
                  <a:pt x="3248354" y="2039502"/>
                </a:lnTo>
                <a:lnTo>
                  <a:pt x="3250573" y="2048066"/>
                </a:lnTo>
                <a:lnTo>
                  <a:pt x="3252158" y="2056631"/>
                </a:lnTo>
                <a:lnTo>
                  <a:pt x="3253108" y="2065513"/>
                </a:lnTo>
                <a:lnTo>
                  <a:pt x="3254059" y="2074395"/>
                </a:lnTo>
                <a:lnTo>
                  <a:pt x="3254376" y="2083594"/>
                </a:lnTo>
                <a:lnTo>
                  <a:pt x="3254059" y="2092476"/>
                </a:lnTo>
                <a:lnTo>
                  <a:pt x="3253108" y="2101358"/>
                </a:lnTo>
                <a:lnTo>
                  <a:pt x="3252158" y="2109923"/>
                </a:lnTo>
                <a:lnTo>
                  <a:pt x="3250573" y="2118488"/>
                </a:lnTo>
                <a:lnTo>
                  <a:pt x="3248354" y="2127052"/>
                </a:lnTo>
                <a:lnTo>
                  <a:pt x="3246136" y="2135617"/>
                </a:lnTo>
                <a:lnTo>
                  <a:pt x="3243284" y="2143548"/>
                </a:lnTo>
                <a:lnTo>
                  <a:pt x="3240431" y="2151795"/>
                </a:lnTo>
                <a:lnTo>
                  <a:pt x="3236945" y="2159408"/>
                </a:lnTo>
                <a:lnTo>
                  <a:pt x="3232825" y="2167021"/>
                </a:lnTo>
                <a:lnTo>
                  <a:pt x="3228705" y="2174317"/>
                </a:lnTo>
                <a:lnTo>
                  <a:pt x="3224268" y="2181296"/>
                </a:lnTo>
                <a:lnTo>
                  <a:pt x="3219197" y="2188275"/>
                </a:lnTo>
                <a:lnTo>
                  <a:pt x="3214126" y="2194936"/>
                </a:lnTo>
                <a:lnTo>
                  <a:pt x="3208739" y="2201280"/>
                </a:lnTo>
                <a:lnTo>
                  <a:pt x="3203034" y="2207307"/>
                </a:lnTo>
                <a:lnTo>
                  <a:pt x="3196695" y="2213335"/>
                </a:lnTo>
                <a:lnTo>
                  <a:pt x="3190357" y="2218727"/>
                </a:lnTo>
                <a:lnTo>
                  <a:pt x="3183701" y="2223803"/>
                </a:lnTo>
                <a:lnTo>
                  <a:pt x="3176729" y="2228878"/>
                </a:lnTo>
                <a:lnTo>
                  <a:pt x="3169757" y="2233636"/>
                </a:lnTo>
                <a:lnTo>
                  <a:pt x="3162467" y="2237443"/>
                </a:lnTo>
                <a:lnTo>
                  <a:pt x="3155178" y="2241249"/>
                </a:lnTo>
                <a:lnTo>
                  <a:pt x="3147255" y="2244739"/>
                </a:lnTo>
                <a:lnTo>
                  <a:pt x="3139015" y="2247911"/>
                </a:lnTo>
                <a:lnTo>
                  <a:pt x="3130775" y="2250766"/>
                </a:lnTo>
                <a:lnTo>
                  <a:pt x="3122851" y="2253303"/>
                </a:lnTo>
                <a:lnTo>
                  <a:pt x="3114294" y="2255524"/>
                </a:lnTo>
                <a:lnTo>
                  <a:pt x="3105420" y="2256793"/>
                </a:lnTo>
                <a:lnTo>
                  <a:pt x="3096546" y="2257744"/>
                </a:lnTo>
                <a:lnTo>
                  <a:pt x="3087989" y="2258379"/>
                </a:lnTo>
                <a:lnTo>
                  <a:pt x="3078799" y="2259013"/>
                </a:lnTo>
                <a:lnTo>
                  <a:pt x="3069608" y="2258379"/>
                </a:lnTo>
                <a:lnTo>
                  <a:pt x="3060734" y="2257744"/>
                </a:lnTo>
                <a:lnTo>
                  <a:pt x="3052177" y="2256793"/>
                </a:lnTo>
                <a:lnTo>
                  <a:pt x="3043620" y="2255524"/>
                </a:lnTo>
                <a:lnTo>
                  <a:pt x="3035063" y="2253303"/>
                </a:lnTo>
                <a:lnTo>
                  <a:pt x="3026823" y="2250766"/>
                </a:lnTo>
                <a:lnTo>
                  <a:pt x="3018582" y="2247911"/>
                </a:lnTo>
                <a:lnTo>
                  <a:pt x="3010659" y="2244739"/>
                </a:lnTo>
                <a:lnTo>
                  <a:pt x="3002736" y="2241249"/>
                </a:lnTo>
                <a:lnTo>
                  <a:pt x="2995447" y="2237443"/>
                </a:lnTo>
                <a:lnTo>
                  <a:pt x="2987841" y="2233636"/>
                </a:lnTo>
                <a:lnTo>
                  <a:pt x="2980868" y="2228878"/>
                </a:lnTo>
                <a:lnTo>
                  <a:pt x="2973896" y="2223803"/>
                </a:lnTo>
                <a:lnTo>
                  <a:pt x="2967240" y="2218727"/>
                </a:lnTo>
                <a:lnTo>
                  <a:pt x="2961219" y="2213335"/>
                </a:lnTo>
                <a:lnTo>
                  <a:pt x="2954880" y="2207307"/>
                </a:lnTo>
                <a:lnTo>
                  <a:pt x="2948859" y="2201280"/>
                </a:lnTo>
                <a:lnTo>
                  <a:pt x="2943471" y="2194936"/>
                </a:lnTo>
                <a:lnTo>
                  <a:pt x="2938400" y="2188275"/>
                </a:lnTo>
                <a:lnTo>
                  <a:pt x="2933329" y="2181296"/>
                </a:lnTo>
                <a:lnTo>
                  <a:pt x="2929209" y="2174317"/>
                </a:lnTo>
                <a:lnTo>
                  <a:pt x="2924772" y="2167021"/>
                </a:lnTo>
                <a:lnTo>
                  <a:pt x="2920969" y="2159408"/>
                </a:lnTo>
                <a:lnTo>
                  <a:pt x="2917483" y="2151795"/>
                </a:lnTo>
                <a:lnTo>
                  <a:pt x="2914314" y="2143548"/>
                </a:lnTo>
                <a:lnTo>
                  <a:pt x="2911778" y="2135617"/>
                </a:lnTo>
                <a:lnTo>
                  <a:pt x="2909243" y="2127052"/>
                </a:lnTo>
                <a:lnTo>
                  <a:pt x="2907341" y="2118488"/>
                </a:lnTo>
                <a:lnTo>
                  <a:pt x="2905756" y="2109923"/>
                </a:lnTo>
                <a:lnTo>
                  <a:pt x="2904489" y="2101358"/>
                </a:lnTo>
                <a:lnTo>
                  <a:pt x="2903855" y="2092476"/>
                </a:lnTo>
                <a:lnTo>
                  <a:pt x="2903538" y="2083594"/>
                </a:lnTo>
                <a:lnTo>
                  <a:pt x="2903855" y="2074395"/>
                </a:lnTo>
                <a:lnTo>
                  <a:pt x="2904489" y="2065513"/>
                </a:lnTo>
                <a:lnTo>
                  <a:pt x="2905756" y="2056631"/>
                </a:lnTo>
                <a:lnTo>
                  <a:pt x="2907341" y="2048066"/>
                </a:lnTo>
                <a:lnTo>
                  <a:pt x="2909243" y="2039502"/>
                </a:lnTo>
                <a:lnTo>
                  <a:pt x="2911778" y="2031254"/>
                </a:lnTo>
                <a:lnTo>
                  <a:pt x="2914314" y="2023006"/>
                </a:lnTo>
                <a:lnTo>
                  <a:pt x="2917483" y="2015393"/>
                </a:lnTo>
                <a:lnTo>
                  <a:pt x="2920969" y="2007463"/>
                </a:lnTo>
                <a:lnTo>
                  <a:pt x="2924772" y="1999533"/>
                </a:lnTo>
                <a:lnTo>
                  <a:pt x="2929209" y="1992237"/>
                </a:lnTo>
                <a:lnTo>
                  <a:pt x="2933329" y="1985258"/>
                </a:lnTo>
                <a:lnTo>
                  <a:pt x="2938400" y="1978279"/>
                </a:lnTo>
                <a:lnTo>
                  <a:pt x="2943471" y="1971618"/>
                </a:lnTo>
                <a:lnTo>
                  <a:pt x="2948859" y="1965274"/>
                </a:lnTo>
                <a:lnTo>
                  <a:pt x="2954880" y="1959247"/>
                </a:lnTo>
                <a:lnTo>
                  <a:pt x="2961219" y="1953537"/>
                </a:lnTo>
                <a:lnTo>
                  <a:pt x="2967240" y="1947827"/>
                </a:lnTo>
                <a:lnTo>
                  <a:pt x="2973896" y="1942752"/>
                </a:lnTo>
                <a:lnTo>
                  <a:pt x="2980868" y="1937676"/>
                </a:lnTo>
                <a:lnTo>
                  <a:pt x="2987841" y="1933552"/>
                </a:lnTo>
                <a:lnTo>
                  <a:pt x="2995447" y="1929111"/>
                </a:lnTo>
                <a:lnTo>
                  <a:pt x="3002736" y="1925305"/>
                </a:lnTo>
                <a:lnTo>
                  <a:pt x="3010659" y="1921815"/>
                </a:lnTo>
                <a:lnTo>
                  <a:pt x="3018582" y="1918643"/>
                </a:lnTo>
                <a:lnTo>
                  <a:pt x="3026823" y="1915788"/>
                </a:lnTo>
                <a:lnTo>
                  <a:pt x="3035063" y="1913568"/>
                </a:lnTo>
                <a:lnTo>
                  <a:pt x="3043620" y="1911665"/>
                </a:lnTo>
                <a:lnTo>
                  <a:pt x="3052177" y="1910079"/>
                </a:lnTo>
                <a:lnTo>
                  <a:pt x="3060734" y="1908810"/>
                </a:lnTo>
                <a:lnTo>
                  <a:pt x="3069608" y="1908175"/>
                </a:lnTo>
                <a:close/>
                <a:moveTo>
                  <a:pt x="2585887" y="1908175"/>
                </a:moveTo>
                <a:lnTo>
                  <a:pt x="2594769" y="1908175"/>
                </a:lnTo>
                <a:lnTo>
                  <a:pt x="2603651" y="1908175"/>
                </a:lnTo>
                <a:lnTo>
                  <a:pt x="2612850" y="1908810"/>
                </a:lnTo>
                <a:lnTo>
                  <a:pt x="2621732" y="1910079"/>
                </a:lnTo>
                <a:lnTo>
                  <a:pt x="2630297" y="1911665"/>
                </a:lnTo>
                <a:lnTo>
                  <a:pt x="2638862" y="1913568"/>
                </a:lnTo>
                <a:lnTo>
                  <a:pt x="2647109" y="1915788"/>
                </a:lnTo>
                <a:lnTo>
                  <a:pt x="2655040" y="1918643"/>
                </a:lnTo>
                <a:lnTo>
                  <a:pt x="2662970" y="1921815"/>
                </a:lnTo>
                <a:lnTo>
                  <a:pt x="2670900" y="1925305"/>
                </a:lnTo>
                <a:lnTo>
                  <a:pt x="2678513" y="1929111"/>
                </a:lnTo>
                <a:lnTo>
                  <a:pt x="2685492" y="1933552"/>
                </a:lnTo>
                <a:lnTo>
                  <a:pt x="2693105" y="1937676"/>
                </a:lnTo>
                <a:lnTo>
                  <a:pt x="2699767" y="1942752"/>
                </a:lnTo>
                <a:lnTo>
                  <a:pt x="2706111" y="1947827"/>
                </a:lnTo>
                <a:lnTo>
                  <a:pt x="2712772" y="1953537"/>
                </a:lnTo>
                <a:lnTo>
                  <a:pt x="2718799" y="1959247"/>
                </a:lnTo>
                <a:lnTo>
                  <a:pt x="2724509" y="1965274"/>
                </a:lnTo>
                <a:lnTo>
                  <a:pt x="2729902" y="1971618"/>
                </a:lnTo>
                <a:lnTo>
                  <a:pt x="2735612" y="1978279"/>
                </a:lnTo>
                <a:lnTo>
                  <a:pt x="2740053" y="1985258"/>
                </a:lnTo>
                <a:lnTo>
                  <a:pt x="2744811" y="1992237"/>
                </a:lnTo>
                <a:lnTo>
                  <a:pt x="2749252" y="1999533"/>
                </a:lnTo>
                <a:lnTo>
                  <a:pt x="2753058" y="2007463"/>
                </a:lnTo>
                <a:lnTo>
                  <a:pt x="2756548" y="2015393"/>
                </a:lnTo>
                <a:lnTo>
                  <a:pt x="2759720" y="2023006"/>
                </a:lnTo>
                <a:lnTo>
                  <a:pt x="2762258" y="2031254"/>
                </a:lnTo>
                <a:lnTo>
                  <a:pt x="2764795" y="2039502"/>
                </a:lnTo>
                <a:lnTo>
                  <a:pt x="2766699" y="2048066"/>
                </a:lnTo>
                <a:lnTo>
                  <a:pt x="2768285" y="2056631"/>
                </a:lnTo>
                <a:lnTo>
                  <a:pt x="2769236" y="2065513"/>
                </a:lnTo>
                <a:lnTo>
                  <a:pt x="2770188" y="2074395"/>
                </a:lnTo>
                <a:lnTo>
                  <a:pt x="2770188" y="2083594"/>
                </a:lnTo>
                <a:lnTo>
                  <a:pt x="2770188" y="2092476"/>
                </a:lnTo>
                <a:lnTo>
                  <a:pt x="2769236" y="2101358"/>
                </a:lnTo>
                <a:lnTo>
                  <a:pt x="2768285" y="2109923"/>
                </a:lnTo>
                <a:lnTo>
                  <a:pt x="2766699" y="2118488"/>
                </a:lnTo>
                <a:lnTo>
                  <a:pt x="2764795" y="2127052"/>
                </a:lnTo>
                <a:lnTo>
                  <a:pt x="2762258" y="2135617"/>
                </a:lnTo>
                <a:lnTo>
                  <a:pt x="2759720" y="2143548"/>
                </a:lnTo>
                <a:lnTo>
                  <a:pt x="2756548" y="2151795"/>
                </a:lnTo>
                <a:lnTo>
                  <a:pt x="2753058" y="2159408"/>
                </a:lnTo>
                <a:lnTo>
                  <a:pt x="2749252" y="2167021"/>
                </a:lnTo>
                <a:lnTo>
                  <a:pt x="2744811" y="2174317"/>
                </a:lnTo>
                <a:lnTo>
                  <a:pt x="2740053" y="2181296"/>
                </a:lnTo>
                <a:lnTo>
                  <a:pt x="2735612" y="2188275"/>
                </a:lnTo>
                <a:lnTo>
                  <a:pt x="2729902" y="2194936"/>
                </a:lnTo>
                <a:lnTo>
                  <a:pt x="2724509" y="2201280"/>
                </a:lnTo>
                <a:lnTo>
                  <a:pt x="2718799" y="2207307"/>
                </a:lnTo>
                <a:lnTo>
                  <a:pt x="2712772" y="2213335"/>
                </a:lnTo>
                <a:lnTo>
                  <a:pt x="2706111" y="2218727"/>
                </a:lnTo>
                <a:lnTo>
                  <a:pt x="2699767" y="2223803"/>
                </a:lnTo>
                <a:lnTo>
                  <a:pt x="2693105" y="2228878"/>
                </a:lnTo>
                <a:lnTo>
                  <a:pt x="2685492" y="2233636"/>
                </a:lnTo>
                <a:lnTo>
                  <a:pt x="2678513" y="2237443"/>
                </a:lnTo>
                <a:lnTo>
                  <a:pt x="2670900" y="2241249"/>
                </a:lnTo>
                <a:lnTo>
                  <a:pt x="2662970" y="2244739"/>
                </a:lnTo>
                <a:lnTo>
                  <a:pt x="2655040" y="2247911"/>
                </a:lnTo>
                <a:lnTo>
                  <a:pt x="2647109" y="2250766"/>
                </a:lnTo>
                <a:lnTo>
                  <a:pt x="2638862" y="2253303"/>
                </a:lnTo>
                <a:lnTo>
                  <a:pt x="2630297" y="2255524"/>
                </a:lnTo>
                <a:lnTo>
                  <a:pt x="2621732" y="2256793"/>
                </a:lnTo>
                <a:lnTo>
                  <a:pt x="2612850" y="2257744"/>
                </a:lnTo>
                <a:lnTo>
                  <a:pt x="2603651" y="2258379"/>
                </a:lnTo>
                <a:lnTo>
                  <a:pt x="2594769" y="2259013"/>
                </a:lnTo>
                <a:lnTo>
                  <a:pt x="2585887" y="2258379"/>
                </a:lnTo>
                <a:lnTo>
                  <a:pt x="2576688" y="2257744"/>
                </a:lnTo>
                <a:lnTo>
                  <a:pt x="2568123" y="2256793"/>
                </a:lnTo>
                <a:lnTo>
                  <a:pt x="2559241" y="2255524"/>
                </a:lnTo>
                <a:lnTo>
                  <a:pt x="2550994" y="2253303"/>
                </a:lnTo>
                <a:lnTo>
                  <a:pt x="2542429" y="2250766"/>
                </a:lnTo>
                <a:lnTo>
                  <a:pt x="2534498" y="2247911"/>
                </a:lnTo>
                <a:lnTo>
                  <a:pt x="2526568" y="2244739"/>
                </a:lnTo>
                <a:lnTo>
                  <a:pt x="2518638" y="2241249"/>
                </a:lnTo>
                <a:lnTo>
                  <a:pt x="2511342" y="2237443"/>
                </a:lnTo>
                <a:lnTo>
                  <a:pt x="2504046" y="2233636"/>
                </a:lnTo>
                <a:lnTo>
                  <a:pt x="2496433" y="2228878"/>
                </a:lnTo>
                <a:lnTo>
                  <a:pt x="2489771" y="2223803"/>
                </a:lnTo>
                <a:lnTo>
                  <a:pt x="2483427" y="2218727"/>
                </a:lnTo>
                <a:lnTo>
                  <a:pt x="2476766" y="2213335"/>
                </a:lnTo>
                <a:lnTo>
                  <a:pt x="2470739" y="2207307"/>
                </a:lnTo>
                <a:lnTo>
                  <a:pt x="2465029" y="2201280"/>
                </a:lnTo>
                <a:lnTo>
                  <a:pt x="2459636" y="2194936"/>
                </a:lnTo>
                <a:lnTo>
                  <a:pt x="2453926" y="2188275"/>
                </a:lnTo>
                <a:lnTo>
                  <a:pt x="2449485" y="2181296"/>
                </a:lnTo>
                <a:lnTo>
                  <a:pt x="2444727" y="2174317"/>
                </a:lnTo>
                <a:lnTo>
                  <a:pt x="2440286" y="2167021"/>
                </a:lnTo>
                <a:lnTo>
                  <a:pt x="2436480" y="2159408"/>
                </a:lnTo>
                <a:lnTo>
                  <a:pt x="2432990" y="2151795"/>
                </a:lnTo>
                <a:lnTo>
                  <a:pt x="2429818" y="2143548"/>
                </a:lnTo>
                <a:lnTo>
                  <a:pt x="2427280" y="2135617"/>
                </a:lnTo>
                <a:lnTo>
                  <a:pt x="2424743" y="2127052"/>
                </a:lnTo>
                <a:lnTo>
                  <a:pt x="2422839" y="2118488"/>
                </a:lnTo>
                <a:lnTo>
                  <a:pt x="2421253" y="2109923"/>
                </a:lnTo>
                <a:lnTo>
                  <a:pt x="2419984" y="2101358"/>
                </a:lnTo>
                <a:lnTo>
                  <a:pt x="2419667" y="2092476"/>
                </a:lnTo>
                <a:lnTo>
                  <a:pt x="2419350" y="2083594"/>
                </a:lnTo>
                <a:lnTo>
                  <a:pt x="2419667" y="2074395"/>
                </a:lnTo>
                <a:lnTo>
                  <a:pt x="2419984" y="2065513"/>
                </a:lnTo>
                <a:lnTo>
                  <a:pt x="2421253" y="2056631"/>
                </a:lnTo>
                <a:lnTo>
                  <a:pt x="2422839" y="2048066"/>
                </a:lnTo>
                <a:lnTo>
                  <a:pt x="2424743" y="2039502"/>
                </a:lnTo>
                <a:lnTo>
                  <a:pt x="2427280" y="2031254"/>
                </a:lnTo>
                <a:lnTo>
                  <a:pt x="2429818" y="2023006"/>
                </a:lnTo>
                <a:lnTo>
                  <a:pt x="2432990" y="2015393"/>
                </a:lnTo>
                <a:lnTo>
                  <a:pt x="2436480" y="2007463"/>
                </a:lnTo>
                <a:lnTo>
                  <a:pt x="2440286" y="1999533"/>
                </a:lnTo>
                <a:lnTo>
                  <a:pt x="2444727" y="1992237"/>
                </a:lnTo>
                <a:lnTo>
                  <a:pt x="2449485" y="1985258"/>
                </a:lnTo>
                <a:lnTo>
                  <a:pt x="2453926" y="1978279"/>
                </a:lnTo>
                <a:lnTo>
                  <a:pt x="2459636" y="1971618"/>
                </a:lnTo>
                <a:lnTo>
                  <a:pt x="2465029" y="1965274"/>
                </a:lnTo>
                <a:lnTo>
                  <a:pt x="2470739" y="1959247"/>
                </a:lnTo>
                <a:lnTo>
                  <a:pt x="2476766" y="1953537"/>
                </a:lnTo>
                <a:lnTo>
                  <a:pt x="2483427" y="1947827"/>
                </a:lnTo>
                <a:lnTo>
                  <a:pt x="2489771" y="1942752"/>
                </a:lnTo>
                <a:lnTo>
                  <a:pt x="2496433" y="1937676"/>
                </a:lnTo>
                <a:lnTo>
                  <a:pt x="2504046" y="1933552"/>
                </a:lnTo>
                <a:lnTo>
                  <a:pt x="2511342" y="1929111"/>
                </a:lnTo>
                <a:lnTo>
                  <a:pt x="2518638" y="1925305"/>
                </a:lnTo>
                <a:lnTo>
                  <a:pt x="2526568" y="1921815"/>
                </a:lnTo>
                <a:lnTo>
                  <a:pt x="2534498" y="1918643"/>
                </a:lnTo>
                <a:lnTo>
                  <a:pt x="2542429" y="1915788"/>
                </a:lnTo>
                <a:lnTo>
                  <a:pt x="2550994" y="1913568"/>
                </a:lnTo>
                <a:lnTo>
                  <a:pt x="2559241" y="1911665"/>
                </a:lnTo>
                <a:lnTo>
                  <a:pt x="2568123" y="1910079"/>
                </a:lnTo>
                <a:lnTo>
                  <a:pt x="2576688" y="1908810"/>
                </a:lnTo>
                <a:lnTo>
                  <a:pt x="2585887" y="1908175"/>
                </a:lnTo>
                <a:close/>
                <a:moveTo>
                  <a:pt x="1134595" y="1908175"/>
                </a:moveTo>
                <a:lnTo>
                  <a:pt x="1143794" y="1908175"/>
                </a:lnTo>
                <a:lnTo>
                  <a:pt x="1152676" y="1908175"/>
                </a:lnTo>
                <a:lnTo>
                  <a:pt x="1161558" y="1908810"/>
                </a:lnTo>
                <a:lnTo>
                  <a:pt x="1170123" y="1910079"/>
                </a:lnTo>
                <a:lnTo>
                  <a:pt x="1179005" y="1911665"/>
                </a:lnTo>
                <a:lnTo>
                  <a:pt x="1187252" y="1913568"/>
                </a:lnTo>
                <a:lnTo>
                  <a:pt x="1195817" y="1915788"/>
                </a:lnTo>
                <a:lnTo>
                  <a:pt x="1204065" y="1918643"/>
                </a:lnTo>
                <a:lnTo>
                  <a:pt x="1211995" y="1921815"/>
                </a:lnTo>
                <a:lnTo>
                  <a:pt x="1219608" y="1925305"/>
                </a:lnTo>
                <a:lnTo>
                  <a:pt x="1227221" y="1929111"/>
                </a:lnTo>
                <a:lnTo>
                  <a:pt x="1234517" y="1933552"/>
                </a:lnTo>
                <a:lnTo>
                  <a:pt x="1241496" y="1937676"/>
                </a:lnTo>
                <a:lnTo>
                  <a:pt x="1248475" y="1942752"/>
                </a:lnTo>
                <a:lnTo>
                  <a:pt x="1255136" y="1947827"/>
                </a:lnTo>
                <a:lnTo>
                  <a:pt x="1261480" y="1953537"/>
                </a:lnTo>
                <a:lnTo>
                  <a:pt x="1267507" y="1959247"/>
                </a:lnTo>
                <a:lnTo>
                  <a:pt x="1273534" y="1965274"/>
                </a:lnTo>
                <a:lnTo>
                  <a:pt x="1278927" y="1971618"/>
                </a:lnTo>
                <a:lnTo>
                  <a:pt x="1284002" y="1978279"/>
                </a:lnTo>
                <a:lnTo>
                  <a:pt x="1289078" y="1985258"/>
                </a:lnTo>
                <a:lnTo>
                  <a:pt x="1293836" y="1992237"/>
                </a:lnTo>
                <a:lnTo>
                  <a:pt x="1297642" y="1999533"/>
                </a:lnTo>
                <a:lnTo>
                  <a:pt x="1301449" y="2007463"/>
                </a:lnTo>
                <a:lnTo>
                  <a:pt x="1304938" y="2015393"/>
                </a:lnTo>
                <a:lnTo>
                  <a:pt x="1308111" y="2023006"/>
                </a:lnTo>
                <a:lnTo>
                  <a:pt x="1311283" y="2031254"/>
                </a:lnTo>
                <a:lnTo>
                  <a:pt x="1313503" y="2039502"/>
                </a:lnTo>
                <a:lnTo>
                  <a:pt x="1315724" y="2048066"/>
                </a:lnTo>
                <a:lnTo>
                  <a:pt x="1316992" y="2056631"/>
                </a:lnTo>
                <a:lnTo>
                  <a:pt x="1317944" y="2065513"/>
                </a:lnTo>
                <a:lnTo>
                  <a:pt x="1318579" y="2074395"/>
                </a:lnTo>
                <a:lnTo>
                  <a:pt x="1319213" y="2083594"/>
                </a:lnTo>
                <a:lnTo>
                  <a:pt x="1318579" y="2092476"/>
                </a:lnTo>
                <a:lnTo>
                  <a:pt x="1317944" y="2101358"/>
                </a:lnTo>
                <a:lnTo>
                  <a:pt x="1316992" y="2109923"/>
                </a:lnTo>
                <a:lnTo>
                  <a:pt x="1315724" y="2118488"/>
                </a:lnTo>
                <a:lnTo>
                  <a:pt x="1313503" y="2127052"/>
                </a:lnTo>
                <a:lnTo>
                  <a:pt x="1311283" y="2135617"/>
                </a:lnTo>
                <a:lnTo>
                  <a:pt x="1308111" y="2143548"/>
                </a:lnTo>
                <a:lnTo>
                  <a:pt x="1304938" y="2151795"/>
                </a:lnTo>
                <a:lnTo>
                  <a:pt x="1301449" y="2159408"/>
                </a:lnTo>
                <a:lnTo>
                  <a:pt x="1297642" y="2167021"/>
                </a:lnTo>
                <a:lnTo>
                  <a:pt x="1293836" y="2174317"/>
                </a:lnTo>
                <a:lnTo>
                  <a:pt x="1289078" y="2181296"/>
                </a:lnTo>
                <a:lnTo>
                  <a:pt x="1284002" y="2188275"/>
                </a:lnTo>
                <a:lnTo>
                  <a:pt x="1278927" y="2194936"/>
                </a:lnTo>
                <a:lnTo>
                  <a:pt x="1273534" y="2201280"/>
                </a:lnTo>
                <a:lnTo>
                  <a:pt x="1267507" y="2207307"/>
                </a:lnTo>
                <a:lnTo>
                  <a:pt x="1261480" y="2213335"/>
                </a:lnTo>
                <a:lnTo>
                  <a:pt x="1255136" y="2218727"/>
                </a:lnTo>
                <a:lnTo>
                  <a:pt x="1248475" y="2223803"/>
                </a:lnTo>
                <a:lnTo>
                  <a:pt x="1241496" y="2228878"/>
                </a:lnTo>
                <a:lnTo>
                  <a:pt x="1234517" y="2233636"/>
                </a:lnTo>
                <a:lnTo>
                  <a:pt x="1227221" y="2237443"/>
                </a:lnTo>
                <a:lnTo>
                  <a:pt x="1219608" y="2241249"/>
                </a:lnTo>
                <a:lnTo>
                  <a:pt x="1211995" y="2244739"/>
                </a:lnTo>
                <a:lnTo>
                  <a:pt x="1204065" y="2247911"/>
                </a:lnTo>
                <a:lnTo>
                  <a:pt x="1195817" y="2250766"/>
                </a:lnTo>
                <a:lnTo>
                  <a:pt x="1187252" y="2253303"/>
                </a:lnTo>
                <a:lnTo>
                  <a:pt x="1179005" y="2255524"/>
                </a:lnTo>
                <a:lnTo>
                  <a:pt x="1170123" y="2256793"/>
                </a:lnTo>
                <a:lnTo>
                  <a:pt x="1161558" y="2257744"/>
                </a:lnTo>
                <a:lnTo>
                  <a:pt x="1152676" y="2258379"/>
                </a:lnTo>
                <a:lnTo>
                  <a:pt x="1143794" y="2259013"/>
                </a:lnTo>
                <a:lnTo>
                  <a:pt x="1134595" y="2258379"/>
                </a:lnTo>
                <a:lnTo>
                  <a:pt x="1125713" y="2257744"/>
                </a:lnTo>
                <a:lnTo>
                  <a:pt x="1116831" y="2256793"/>
                </a:lnTo>
                <a:lnTo>
                  <a:pt x="1108266" y="2255524"/>
                </a:lnTo>
                <a:lnTo>
                  <a:pt x="1100019" y="2253303"/>
                </a:lnTo>
                <a:lnTo>
                  <a:pt x="1091454" y="2250766"/>
                </a:lnTo>
                <a:lnTo>
                  <a:pt x="1083206" y="2247911"/>
                </a:lnTo>
                <a:lnTo>
                  <a:pt x="1075593" y="2244739"/>
                </a:lnTo>
                <a:lnTo>
                  <a:pt x="1067663" y="2241249"/>
                </a:lnTo>
                <a:lnTo>
                  <a:pt x="1059733" y="2237443"/>
                </a:lnTo>
                <a:lnTo>
                  <a:pt x="1052754" y="2233636"/>
                </a:lnTo>
                <a:lnTo>
                  <a:pt x="1045458" y="2228878"/>
                </a:lnTo>
                <a:lnTo>
                  <a:pt x="1038797" y="2223803"/>
                </a:lnTo>
                <a:lnTo>
                  <a:pt x="1032135" y="2218727"/>
                </a:lnTo>
                <a:lnTo>
                  <a:pt x="1025474" y="2213335"/>
                </a:lnTo>
                <a:lnTo>
                  <a:pt x="1019764" y="2207307"/>
                </a:lnTo>
                <a:lnTo>
                  <a:pt x="1013737" y="2201280"/>
                </a:lnTo>
                <a:lnTo>
                  <a:pt x="1008344" y="2194936"/>
                </a:lnTo>
                <a:lnTo>
                  <a:pt x="1002952" y="2188275"/>
                </a:lnTo>
                <a:lnTo>
                  <a:pt x="998193" y="2181296"/>
                </a:lnTo>
                <a:lnTo>
                  <a:pt x="993752" y="2174317"/>
                </a:lnTo>
                <a:lnTo>
                  <a:pt x="989311" y="2167021"/>
                </a:lnTo>
                <a:lnTo>
                  <a:pt x="985505" y="2159408"/>
                </a:lnTo>
                <a:lnTo>
                  <a:pt x="982015" y="2151795"/>
                </a:lnTo>
                <a:lnTo>
                  <a:pt x="978843" y="2143548"/>
                </a:lnTo>
                <a:lnTo>
                  <a:pt x="975988" y="2135617"/>
                </a:lnTo>
                <a:lnTo>
                  <a:pt x="973768" y="2127052"/>
                </a:lnTo>
                <a:lnTo>
                  <a:pt x="971865" y="2118488"/>
                </a:lnTo>
                <a:lnTo>
                  <a:pt x="970279" y="2109923"/>
                </a:lnTo>
                <a:lnTo>
                  <a:pt x="969010" y="2101358"/>
                </a:lnTo>
                <a:lnTo>
                  <a:pt x="968692" y="2092476"/>
                </a:lnTo>
                <a:lnTo>
                  <a:pt x="968375" y="2083594"/>
                </a:lnTo>
                <a:lnTo>
                  <a:pt x="968692" y="2074395"/>
                </a:lnTo>
                <a:lnTo>
                  <a:pt x="969010" y="2065513"/>
                </a:lnTo>
                <a:lnTo>
                  <a:pt x="970279" y="2056631"/>
                </a:lnTo>
                <a:lnTo>
                  <a:pt x="971865" y="2048066"/>
                </a:lnTo>
                <a:lnTo>
                  <a:pt x="973768" y="2039502"/>
                </a:lnTo>
                <a:lnTo>
                  <a:pt x="975988" y="2031254"/>
                </a:lnTo>
                <a:lnTo>
                  <a:pt x="978843" y="2023006"/>
                </a:lnTo>
                <a:lnTo>
                  <a:pt x="982015" y="2015393"/>
                </a:lnTo>
                <a:lnTo>
                  <a:pt x="985505" y="2007463"/>
                </a:lnTo>
                <a:lnTo>
                  <a:pt x="989311" y="1999533"/>
                </a:lnTo>
                <a:lnTo>
                  <a:pt x="993752" y="1992237"/>
                </a:lnTo>
                <a:lnTo>
                  <a:pt x="998193" y="1985258"/>
                </a:lnTo>
                <a:lnTo>
                  <a:pt x="1002952" y="1978279"/>
                </a:lnTo>
                <a:lnTo>
                  <a:pt x="1008344" y="1971618"/>
                </a:lnTo>
                <a:lnTo>
                  <a:pt x="1013737" y="1965274"/>
                </a:lnTo>
                <a:lnTo>
                  <a:pt x="1019764" y="1959247"/>
                </a:lnTo>
                <a:lnTo>
                  <a:pt x="1025474" y="1953537"/>
                </a:lnTo>
                <a:lnTo>
                  <a:pt x="1032135" y="1947827"/>
                </a:lnTo>
                <a:lnTo>
                  <a:pt x="1038797" y="1942752"/>
                </a:lnTo>
                <a:lnTo>
                  <a:pt x="1045458" y="1937676"/>
                </a:lnTo>
                <a:lnTo>
                  <a:pt x="1052754" y="1933552"/>
                </a:lnTo>
                <a:lnTo>
                  <a:pt x="1059733" y="1929111"/>
                </a:lnTo>
                <a:lnTo>
                  <a:pt x="1067663" y="1925305"/>
                </a:lnTo>
                <a:lnTo>
                  <a:pt x="1075593" y="1921815"/>
                </a:lnTo>
                <a:lnTo>
                  <a:pt x="1083206" y="1918643"/>
                </a:lnTo>
                <a:lnTo>
                  <a:pt x="1091454" y="1915788"/>
                </a:lnTo>
                <a:lnTo>
                  <a:pt x="1100019" y="1913568"/>
                </a:lnTo>
                <a:lnTo>
                  <a:pt x="1108266" y="1911665"/>
                </a:lnTo>
                <a:lnTo>
                  <a:pt x="1116831" y="1910079"/>
                </a:lnTo>
                <a:lnTo>
                  <a:pt x="1125713" y="1908810"/>
                </a:lnTo>
                <a:lnTo>
                  <a:pt x="1134595" y="1908175"/>
                </a:lnTo>
                <a:close/>
                <a:moveTo>
                  <a:pt x="650408" y="1908175"/>
                </a:moveTo>
                <a:lnTo>
                  <a:pt x="659607" y="1908175"/>
                </a:lnTo>
                <a:lnTo>
                  <a:pt x="668806" y="1908175"/>
                </a:lnTo>
                <a:lnTo>
                  <a:pt x="677371" y="1908810"/>
                </a:lnTo>
                <a:lnTo>
                  <a:pt x="686253" y="1910079"/>
                </a:lnTo>
                <a:lnTo>
                  <a:pt x="694818" y="1911665"/>
                </a:lnTo>
                <a:lnTo>
                  <a:pt x="703700" y="1913568"/>
                </a:lnTo>
                <a:lnTo>
                  <a:pt x="711630" y="1915788"/>
                </a:lnTo>
                <a:lnTo>
                  <a:pt x="719878" y="1918643"/>
                </a:lnTo>
                <a:lnTo>
                  <a:pt x="728125" y="1921815"/>
                </a:lnTo>
                <a:lnTo>
                  <a:pt x="735421" y="1925305"/>
                </a:lnTo>
                <a:lnTo>
                  <a:pt x="743352" y="1929111"/>
                </a:lnTo>
                <a:lnTo>
                  <a:pt x="750647" y="1933552"/>
                </a:lnTo>
                <a:lnTo>
                  <a:pt x="757626" y="1937676"/>
                </a:lnTo>
                <a:lnTo>
                  <a:pt x="764605" y="1942752"/>
                </a:lnTo>
                <a:lnTo>
                  <a:pt x="771266" y="1947827"/>
                </a:lnTo>
                <a:lnTo>
                  <a:pt x="777611" y="1953537"/>
                </a:lnTo>
                <a:lnTo>
                  <a:pt x="783955" y="1959247"/>
                </a:lnTo>
                <a:lnTo>
                  <a:pt x="789348" y="1965274"/>
                </a:lnTo>
                <a:lnTo>
                  <a:pt x="795057" y="1971618"/>
                </a:lnTo>
                <a:lnTo>
                  <a:pt x="800133" y="1978279"/>
                </a:lnTo>
                <a:lnTo>
                  <a:pt x="805208" y="1985258"/>
                </a:lnTo>
                <a:lnTo>
                  <a:pt x="809649" y="1992237"/>
                </a:lnTo>
                <a:lnTo>
                  <a:pt x="813773" y="1999533"/>
                </a:lnTo>
                <a:lnTo>
                  <a:pt x="817897" y="2007463"/>
                </a:lnTo>
                <a:lnTo>
                  <a:pt x="821386" y="2015393"/>
                </a:lnTo>
                <a:lnTo>
                  <a:pt x="824241" y="2023006"/>
                </a:lnTo>
                <a:lnTo>
                  <a:pt x="827096" y="2031254"/>
                </a:lnTo>
                <a:lnTo>
                  <a:pt x="829316" y="2039502"/>
                </a:lnTo>
                <a:lnTo>
                  <a:pt x="831537" y="2048066"/>
                </a:lnTo>
                <a:lnTo>
                  <a:pt x="832806" y="2056631"/>
                </a:lnTo>
                <a:lnTo>
                  <a:pt x="834075" y="2065513"/>
                </a:lnTo>
                <a:lnTo>
                  <a:pt x="835026" y="2074395"/>
                </a:lnTo>
                <a:lnTo>
                  <a:pt x="835026" y="2083594"/>
                </a:lnTo>
                <a:lnTo>
                  <a:pt x="835026" y="2092476"/>
                </a:lnTo>
                <a:lnTo>
                  <a:pt x="834075" y="2101358"/>
                </a:lnTo>
                <a:lnTo>
                  <a:pt x="832806" y="2109923"/>
                </a:lnTo>
                <a:lnTo>
                  <a:pt x="831537" y="2118488"/>
                </a:lnTo>
                <a:lnTo>
                  <a:pt x="829316" y="2127052"/>
                </a:lnTo>
                <a:lnTo>
                  <a:pt x="827096" y="2135617"/>
                </a:lnTo>
                <a:lnTo>
                  <a:pt x="824241" y="2143548"/>
                </a:lnTo>
                <a:lnTo>
                  <a:pt x="821386" y="2151795"/>
                </a:lnTo>
                <a:lnTo>
                  <a:pt x="817897" y="2159408"/>
                </a:lnTo>
                <a:lnTo>
                  <a:pt x="813773" y="2167021"/>
                </a:lnTo>
                <a:lnTo>
                  <a:pt x="809649" y="2174317"/>
                </a:lnTo>
                <a:lnTo>
                  <a:pt x="805208" y="2181296"/>
                </a:lnTo>
                <a:lnTo>
                  <a:pt x="800133" y="2188275"/>
                </a:lnTo>
                <a:lnTo>
                  <a:pt x="795057" y="2194936"/>
                </a:lnTo>
                <a:lnTo>
                  <a:pt x="789348" y="2201280"/>
                </a:lnTo>
                <a:lnTo>
                  <a:pt x="783955" y="2207307"/>
                </a:lnTo>
                <a:lnTo>
                  <a:pt x="777611" y="2213335"/>
                </a:lnTo>
                <a:lnTo>
                  <a:pt x="771266" y="2218727"/>
                </a:lnTo>
                <a:lnTo>
                  <a:pt x="764605" y="2223803"/>
                </a:lnTo>
                <a:lnTo>
                  <a:pt x="757626" y="2228878"/>
                </a:lnTo>
                <a:lnTo>
                  <a:pt x="750647" y="2233636"/>
                </a:lnTo>
                <a:lnTo>
                  <a:pt x="743352" y="2237443"/>
                </a:lnTo>
                <a:lnTo>
                  <a:pt x="735421" y="2241249"/>
                </a:lnTo>
                <a:lnTo>
                  <a:pt x="728125" y="2244739"/>
                </a:lnTo>
                <a:lnTo>
                  <a:pt x="719878" y="2247911"/>
                </a:lnTo>
                <a:lnTo>
                  <a:pt x="711630" y="2250766"/>
                </a:lnTo>
                <a:lnTo>
                  <a:pt x="703700" y="2253303"/>
                </a:lnTo>
                <a:lnTo>
                  <a:pt x="694818" y="2255524"/>
                </a:lnTo>
                <a:lnTo>
                  <a:pt x="686253" y="2256793"/>
                </a:lnTo>
                <a:lnTo>
                  <a:pt x="677371" y="2257744"/>
                </a:lnTo>
                <a:lnTo>
                  <a:pt x="668806" y="2258379"/>
                </a:lnTo>
                <a:lnTo>
                  <a:pt x="659607" y="2259013"/>
                </a:lnTo>
                <a:lnTo>
                  <a:pt x="650408" y="2258379"/>
                </a:lnTo>
                <a:lnTo>
                  <a:pt x="641526" y="2257744"/>
                </a:lnTo>
                <a:lnTo>
                  <a:pt x="632961" y="2256793"/>
                </a:lnTo>
                <a:lnTo>
                  <a:pt x="624397" y="2255524"/>
                </a:lnTo>
                <a:lnTo>
                  <a:pt x="615832" y="2253303"/>
                </a:lnTo>
                <a:lnTo>
                  <a:pt x="607584" y="2250766"/>
                </a:lnTo>
                <a:lnTo>
                  <a:pt x="599337" y="2247911"/>
                </a:lnTo>
                <a:lnTo>
                  <a:pt x="591406" y="2244739"/>
                </a:lnTo>
                <a:lnTo>
                  <a:pt x="583476" y="2241249"/>
                </a:lnTo>
                <a:lnTo>
                  <a:pt x="576180" y="2237443"/>
                </a:lnTo>
                <a:lnTo>
                  <a:pt x="568567" y="2233636"/>
                </a:lnTo>
                <a:lnTo>
                  <a:pt x="561588" y="2228878"/>
                </a:lnTo>
                <a:lnTo>
                  <a:pt x="554610" y="2223803"/>
                </a:lnTo>
                <a:lnTo>
                  <a:pt x="547948" y="2218727"/>
                </a:lnTo>
                <a:lnTo>
                  <a:pt x="541921" y="2213335"/>
                </a:lnTo>
                <a:lnTo>
                  <a:pt x="535577" y="2207307"/>
                </a:lnTo>
                <a:lnTo>
                  <a:pt x="529550" y="2201280"/>
                </a:lnTo>
                <a:lnTo>
                  <a:pt x="524157" y="2194936"/>
                </a:lnTo>
                <a:lnTo>
                  <a:pt x="519082" y="2188275"/>
                </a:lnTo>
                <a:lnTo>
                  <a:pt x="514006" y="2181296"/>
                </a:lnTo>
                <a:lnTo>
                  <a:pt x="509565" y="2174317"/>
                </a:lnTo>
                <a:lnTo>
                  <a:pt x="505442" y="2167021"/>
                </a:lnTo>
                <a:lnTo>
                  <a:pt x="501635" y="2159408"/>
                </a:lnTo>
                <a:lnTo>
                  <a:pt x="498146" y="2151795"/>
                </a:lnTo>
                <a:lnTo>
                  <a:pt x="494974" y="2143548"/>
                </a:lnTo>
                <a:lnTo>
                  <a:pt x="492436" y="2135617"/>
                </a:lnTo>
                <a:lnTo>
                  <a:pt x="489581" y="2127052"/>
                </a:lnTo>
                <a:lnTo>
                  <a:pt x="487678" y="2118488"/>
                </a:lnTo>
                <a:lnTo>
                  <a:pt x="486092" y="2109923"/>
                </a:lnTo>
                <a:lnTo>
                  <a:pt x="485140" y="2101358"/>
                </a:lnTo>
                <a:lnTo>
                  <a:pt x="484505" y="2092476"/>
                </a:lnTo>
                <a:lnTo>
                  <a:pt x="484188" y="2083594"/>
                </a:lnTo>
                <a:lnTo>
                  <a:pt x="484505" y="2074395"/>
                </a:lnTo>
                <a:lnTo>
                  <a:pt x="485140" y="2065513"/>
                </a:lnTo>
                <a:lnTo>
                  <a:pt x="486092" y="2056631"/>
                </a:lnTo>
                <a:lnTo>
                  <a:pt x="487678" y="2048066"/>
                </a:lnTo>
                <a:lnTo>
                  <a:pt x="489581" y="2039502"/>
                </a:lnTo>
                <a:lnTo>
                  <a:pt x="492436" y="2031254"/>
                </a:lnTo>
                <a:lnTo>
                  <a:pt x="494974" y="2023006"/>
                </a:lnTo>
                <a:lnTo>
                  <a:pt x="498146" y="2015393"/>
                </a:lnTo>
                <a:lnTo>
                  <a:pt x="501635" y="2007463"/>
                </a:lnTo>
                <a:lnTo>
                  <a:pt x="505442" y="1999533"/>
                </a:lnTo>
                <a:lnTo>
                  <a:pt x="509565" y="1992237"/>
                </a:lnTo>
                <a:lnTo>
                  <a:pt x="514006" y="1985258"/>
                </a:lnTo>
                <a:lnTo>
                  <a:pt x="519082" y="1978279"/>
                </a:lnTo>
                <a:lnTo>
                  <a:pt x="524157" y="1971618"/>
                </a:lnTo>
                <a:lnTo>
                  <a:pt x="529550" y="1965274"/>
                </a:lnTo>
                <a:lnTo>
                  <a:pt x="535577" y="1959247"/>
                </a:lnTo>
                <a:lnTo>
                  <a:pt x="541921" y="1953537"/>
                </a:lnTo>
                <a:lnTo>
                  <a:pt x="547948" y="1947827"/>
                </a:lnTo>
                <a:lnTo>
                  <a:pt x="554610" y="1942752"/>
                </a:lnTo>
                <a:lnTo>
                  <a:pt x="561588" y="1937676"/>
                </a:lnTo>
                <a:lnTo>
                  <a:pt x="568567" y="1933552"/>
                </a:lnTo>
                <a:lnTo>
                  <a:pt x="576180" y="1929111"/>
                </a:lnTo>
                <a:lnTo>
                  <a:pt x="583476" y="1925305"/>
                </a:lnTo>
                <a:lnTo>
                  <a:pt x="591406" y="1921815"/>
                </a:lnTo>
                <a:lnTo>
                  <a:pt x="599337" y="1918643"/>
                </a:lnTo>
                <a:lnTo>
                  <a:pt x="607584" y="1915788"/>
                </a:lnTo>
                <a:lnTo>
                  <a:pt x="615832" y="1913568"/>
                </a:lnTo>
                <a:lnTo>
                  <a:pt x="624397" y="1911665"/>
                </a:lnTo>
                <a:lnTo>
                  <a:pt x="632961" y="1910079"/>
                </a:lnTo>
                <a:lnTo>
                  <a:pt x="641526" y="1908810"/>
                </a:lnTo>
                <a:lnTo>
                  <a:pt x="650408" y="1908175"/>
                </a:lnTo>
                <a:close/>
                <a:moveTo>
                  <a:pt x="166537" y="1908175"/>
                </a:moveTo>
                <a:lnTo>
                  <a:pt x="175419" y="1908175"/>
                </a:lnTo>
                <a:lnTo>
                  <a:pt x="184301" y="1908175"/>
                </a:lnTo>
                <a:lnTo>
                  <a:pt x="193183" y="1908810"/>
                </a:lnTo>
                <a:lnTo>
                  <a:pt x="202382" y="1910079"/>
                </a:lnTo>
                <a:lnTo>
                  <a:pt x="210947" y="1911665"/>
                </a:lnTo>
                <a:lnTo>
                  <a:pt x="219195" y="1913568"/>
                </a:lnTo>
                <a:lnTo>
                  <a:pt x="227759" y="1915788"/>
                </a:lnTo>
                <a:lnTo>
                  <a:pt x="235690" y="1918643"/>
                </a:lnTo>
                <a:lnTo>
                  <a:pt x="243620" y="1921815"/>
                </a:lnTo>
                <a:lnTo>
                  <a:pt x="251550" y="1925305"/>
                </a:lnTo>
                <a:lnTo>
                  <a:pt x="258846" y="1929111"/>
                </a:lnTo>
                <a:lnTo>
                  <a:pt x="266142" y="1933552"/>
                </a:lnTo>
                <a:lnTo>
                  <a:pt x="273755" y="1937676"/>
                </a:lnTo>
                <a:lnTo>
                  <a:pt x="280417" y="1942752"/>
                </a:lnTo>
                <a:lnTo>
                  <a:pt x="286761" y="1947827"/>
                </a:lnTo>
                <a:lnTo>
                  <a:pt x="293423" y="1953537"/>
                </a:lnTo>
                <a:lnTo>
                  <a:pt x="299450" y="1959247"/>
                </a:lnTo>
                <a:lnTo>
                  <a:pt x="305160" y="1965274"/>
                </a:lnTo>
                <a:lnTo>
                  <a:pt x="310552" y="1971618"/>
                </a:lnTo>
                <a:lnTo>
                  <a:pt x="316262" y="1978279"/>
                </a:lnTo>
                <a:lnTo>
                  <a:pt x="320703" y="1985258"/>
                </a:lnTo>
                <a:lnTo>
                  <a:pt x="325461" y="1992237"/>
                </a:lnTo>
                <a:lnTo>
                  <a:pt x="329902" y="1999533"/>
                </a:lnTo>
                <a:lnTo>
                  <a:pt x="333709" y="2007463"/>
                </a:lnTo>
                <a:lnTo>
                  <a:pt x="337198" y="2015393"/>
                </a:lnTo>
                <a:lnTo>
                  <a:pt x="340370" y="2023006"/>
                </a:lnTo>
                <a:lnTo>
                  <a:pt x="342908" y="2031254"/>
                </a:lnTo>
                <a:lnTo>
                  <a:pt x="345446" y="2039502"/>
                </a:lnTo>
                <a:lnTo>
                  <a:pt x="347349" y="2048066"/>
                </a:lnTo>
                <a:lnTo>
                  <a:pt x="348935" y="2056631"/>
                </a:lnTo>
                <a:lnTo>
                  <a:pt x="349887" y="2065513"/>
                </a:lnTo>
                <a:lnTo>
                  <a:pt x="350521" y="2074395"/>
                </a:lnTo>
                <a:lnTo>
                  <a:pt x="350838" y="2083594"/>
                </a:lnTo>
                <a:lnTo>
                  <a:pt x="350521" y="2092476"/>
                </a:lnTo>
                <a:lnTo>
                  <a:pt x="349887" y="2101358"/>
                </a:lnTo>
                <a:lnTo>
                  <a:pt x="348935" y="2109923"/>
                </a:lnTo>
                <a:lnTo>
                  <a:pt x="347349" y="2118488"/>
                </a:lnTo>
                <a:lnTo>
                  <a:pt x="345446" y="2127052"/>
                </a:lnTo>
                <a:lnTo>
                  <a:pt x="342908" y="2135617"/>
                </a:lnTo>
                <a:lnTo>
                  <a:pt x="340370" y="2143548"/>
                </a:lnTo>
                <a:lnTo>
                  <a:pt x="337198" y="2151795"/>
                </a:lnTo>
                <a:lnTo>
                  <a:pt x="333709" y="2159408"/>
                </a:lnTo>
                <a:lnTo>
                  <a:pt x="329902" y="2167021"/>
                </a:lnTo>
                <a:lnTo>
                  <a:pt x="325461" y="2174317"/>
                </a:lnTo>
                <a:lnTo>
                  <a:pt x="320703" y="2181296"/>
                </a:lnTo>
                <a:lnTo>
                  <a:pt x="316262" y="2188275"/>
                </a:lnTo>
                <a:lnTo>
                  <a:pt x="310552" y="2194936"/>
                </a:lnTo>
                <a:lnTo>
                  <a:pt x="305160" y="2201280"/>
                </a:lnTo>
                <a:lnTo>
                  <a:pt x="299450" y="2207307"/>
                </a:lnTo>
                <a:lnTo>
                  <a:pt x="293423" y="2213335"/>
                </a:lnTo>
                <a:lnTo>
                  <a:pt x="286761" y="2218727"/>
                </a:lnTo>
                <a:lnTo>
                  <a:pt x="280417" y="2223803"/>
                </a:lnTo>
                <a:lnTo>
                  <a:pt x="273755" y="2228878"/>
                </a:lnTo>
                <a:lnTo>
                  <a:pt x="266142" y="2233636"/>
                </a:lnTo>
                <a:lnTo>
                  <a:pt x="258846" y="2237443"/>
                </a:lnTo>
                <a:lnTo>
                  <a:pt x="251550" y="2241249"/>
                </a:lnTo>
                <a:lnTo>
                  <a:pt x="243620" y="2244739"/>
                </a:lnTo>
                <a:lnTo>
                  <a:pt x="235690" y="2247911"/>
                </a:lnTo>
                <a:lnTo>
                  <a:pt x="227759" y="2250766"/>
                </a:lnTo>
                <a:lnTo>
                  <a:pt x="219195" y="2253303"/>
                </a:lnTo>
                <a:lnTo>
                  <a:pt x="210947" y="2255524"/>
                </a:lnTo>
                <a:lnTo>
                  <a:pt x="202382" y="2256793"/>
                </a:lnTo>
                <a:lnTo>
                  <a:pt x="193183" y="2257744"/>
                </a:lnTo>
                <a:lnTo>
                  <a:pt x="184301" y="2258379"/>
                </a:lnTo>
                <a:lnTo>
                  <a:pt x="175419" y="2259013"/>
                </a:lnTo>
                <a:lnTo>
                  <a:pt x="166537" y="2258379"/>
                </a:lnTo>
                <a:lnTo>
                  <a:pt x="157338" y="2257744"/>
                </a:lnTo>
                <a:lnTo>
                  <a:pt x="148456" y="2256793"/>
                </a:lnTo>
                <a:lnTo>
                  <a:pt x="139891" y="2255524"/>
                </a:lnTo>
                <a:lnTo>
                  <a:pt x="131644" y="2253303"/>
                </a:lnTo>
                <a:lnTo>
                  <a:pt x="123079" y="2250766"/>
                </a:lnTo>
                <a:lnTo>
                  <a:pt x="114831" y="2247911"/>
                </a:lnTo>
                <a:lnTo>
                  <a:pt x="107218" y="2244739"/>
                </a:lnTo>
                <a:lnTo>
                  <a:pt x="99288" y="2241249"/>
                </a:lnTo>
                <a:lnTo>
                  <a:pt x="91675" y="2237443"/>
                </a:lnTo>
                <a:lnTo>
                  <a:pt x="84696" y="2233636"/>
                </a:lnTo>
                <a:lnTo>
                  <a:pt x="77083" y="2228878"/>
                </a:lnTo>
                <a:lnTo>
                  <a:pt x="70422" y="2223803"/>
                </a:lnTo>
                <a:lnTo>
                  <a:pt x="64077" y="2218727"/>
                </a:lnTo>
                <a:lnTo>
                  <a:pt x="57416" y="2213335"/>
                </a:lnTo>
                <a:lnTo>
                  <a:pt x="51389" y="2207307"/>
                </a:lnTo>
                <a:lnTo>
                  <a:pt x="45679" y="2201280"/>
                </a:lnTo>
                <a:lnTo>
                  <a:pt x="40286" y="2194936"/>
                </a:lnTo>
                <a:lnTo>
                  <a:pt x="34577" y="2188275"/>
                </a:lnTo>
                <a:lnTo>
                  <a:pt x="30136" y="2181296"/>
                </a:lnTo>
                <a:lnTo>
                  <a:pt x="25377" y="2174317"/>
                </a:lnTo>
                <a:lnTo>
                  <a:pt x="20936" y="2167021"/>
                </a:lnTo>
                <a:lnTo>
                  <a:pt x="17130" y="2159408"/>
                </a:lnTo>
                <a:lnTo>
                  <a:pt x="13640" y="2151795"/>
                </a:lnTo>
                <a:lnTo>
                  <a:pt x="10468" y="2143548"/>
                </a:lnTo>
                <a:lnTo>
                  <a:pt x="7931" y="2135617"/>
                </a:lnTo>
                <a:lnTo>
                  <a:pt x="5393" y="2127052"/>
                </a:lnTo>
                <a:lnTo>
                  <a:pt x="3490" y="2118488"/>
                </a:lnTo>
                <a:lnTo>
                  <a:pt x="1904" y="2109923"/>
                </a:lnTo>
                <a:lnTo>
                  <a:pt x="635" y="2101358"/>
                </a:lnTo>
                <a:lnTo>
                  <a:pt x="317" y="2092476"/>
                </a:lnTo>
                <a:lnTo>
                  <a:pt x="0" y="2083594"/>
                </a:lnTo>
                <a:lnTo>
                  <a:pt x="317" y="2074395"/>
                </a:lnTo>
                <a:lnTo>
                  <a:pt x="635" y="2065513"/>
                </a:lnTo>
                <a:lnTo>
                  <a:pt x="1904" y="2056631"/>
                </a:lnTo>
                <a:lnTo>
                  <a:pt x="3490" y="2048066"/>
                </a:lnTo>
                <a:lnTo>
                  <a:pt x="5393" y="2039502"/>
                </a:lnTo>
                <a:lnTo>
                  <a:pt x="7931" y="2031254"/>
                </a:lnTo>
                <a:lnTo>
                  <a:pt x="10468" y="2023006"/>
                </a:lnTo>
                <a:lnTo>
                  <a:pt x="13640" y="2015393"/>
                </a:lnTo>
                <a:lnTo>
                  <a:pt x="17130" y="2007463"/>
                </a:lnTo>
                <a:lnTo>
                  <a:pt x="20936" y="1999533"/>
                </a:lnTo>
                <a:lnTo>
                  <a:pt x="25377" y="1992237"/>
                </a:lnTo>
                <a:lnTo>
                  <a:pt x="30136" y="1985258"/>
                </a:lnTo>
                <a:lnTo>
                  <a:pt x="34577" y="1978279"/>
                </a:lnTo>
                <a:lnTo>
                  <a:pt x="40286" y="1971618"/>
                </a:lnTo>
                <a:lnTo>
                  <a:pt x="45679" y="1965274"/>
                </a:lnTo>
                <a:lnTo>
                  <a:pt x="51389" y="1959247"/>
                </a:lnTo>
                <a:lnTo>
                  <a:pt x="57416" y="1953537"/>
                </a:lnTo>
                <a:lnTo>
                  <a:pt x="64077" y="1947827"/>
                </a:lnTo>
                <a:lnTo>
                  <a:pt x="70422" y="1942752"/>
                </a:lnTo>
                <a:lnTo>
                  <a:pt x="77083" y="1937676"/>
                </a:lnTo>
                <a:lnTo>
                  <a:pt x="84696" y="1933552"/>
                </a:lnTo>
                <a:lnTo>
                  <a:pt x="91675" y="1929111"/>
                </a:lnTo>
                <a:lnTo>
                  <a:pt x="99288" y="1925305"/>
                </a:lnTo>
                <a:lnTo>
                  <a:pt x="107218" y="1921815"/>
                </a:lnTo>
                <a:lnTo>
                  <a:pt x="114831" y="1918643"/>
                </a:lnTo>
                <a:lnTo>
                  <a:pt x="123079" y="1915788"/>
                </a:lnTo>
                <a:lnTo>
                  <a:pt x="131644" y="1913568"/>
                </a:lnTo>
                <a:lnTo>
                  <a:pt x="139891" y="1911665"/>
                </a:lnTo>
                <a:lnTo>
                  <a:pt x="148456" y="1910079"/>
                </a:lnTo>
                <a:lnTo>
                  <a:pt x="157338" y="1908810"/>
                </a:lnTo>
                <a:lnTo>
                  <a:pt x="166537" y="1908175"/>
                </a:lnTo>
                <a:close/>
                <a:moveTo>
                  <a:pt x="3078799" y="1430338"/>
                </a:moveTo>
                <a:lnTo>
                  <a:pt x="3087989" y="1430657"/>
                </a:lnTo>
                <a:lnTo>
                  <a:pt x="3096546" y="1431294"/>
                </a:lnTo>
                <a:lnTo>
                  <a:pt x="3105420" y="1432250"/>
                </a:lnTo>
                <a:lnTo>
                  <a:pt x="3114294" y="1433843"/>
                </a:lnTo>
                <a:lnTo>
                  <a:pt x="3122851" y="1435755"/>
                </a:lnTo>
                <a:lnTo>
                  <a:pt x="3130775" y="1437986"/>
                </a:lnTo>
                <a:lnTo>
                  <a:pt x="3139015" y="1441172"/>
                </a:lnTo>
                <a:lnTo>
                  <a:pt x="3147255" y="1444359"/>
                </a:lnTo>
                <a:lnTo>
                  <a:pt x="3155178" y="1447864"/>
                </a:lnTo>
                <a:lnTo>
                  <a:pt x="3162467" y="1451688"/>
                </a:lnTo>
                <a:lnTo>
                  <a:pt x="3169757" y="1455830"/>
                </a:lnTo>
                <a:lnTo>
                  <a:pt x="3176729" y="1460291"/>
                </a:lnTo>
                <a:lnTo>
                  <a:pt x="3183701" y="1465390"/>
                </a:lnTo>
                <a:lnTo>
                  <a:pt x="3190357" y="1470488"/>
                </a:lnTo>
                <a:lnTo>
                  <a:pt x="3196695" y="1476224"/>
                </a:lnTo>
                <a:lnTo>
                  <a:pt x="3203034" y="1481959"/>
                </a:lnTo>
                <a:lnTo>
                  <a:pt x="3208739" y="1488332"/>
                </a:lnTo>
                <a:lnTo>
                  <a:pt x="3214126" y="1494387"/>
                </a:lnTo>
                <a:lnTo>
                  <a:pt x="3219197" y="1501078"/>
                </a:lnTo>
                <a:lnTo>
                  <a:pt x="3224268" y="1508088"/>
                </a:lnTo>
                <a:lnTo>
                  <a:pt x="3228705" y="1515099"/>
                </a:lnTo>
                <a:lnTo>
                  <a:pt x="3232825" y="1522746"/>
                </a:lnTo>
                <a:lnTo>
                  <a:pt x="3236945" y="1530075"/>
                </a:lnTo>
                <a:lnTo>
                  <a:pt x="3240431" y="1538041"/>
                </a:lnTo>
                <a:lnTo>
                  <a:pt x="3243284" y="1545689"/>
                </a:lnTo>
                <a:lnTo>
                  <a:pt x="3246136" y="1553974"/>
                </a:lnTo>
                <a:lnTo>
                  <a:pt x="3248354" y="1562577"/>
                </a:lnTo>
                <a:lnTo>
                  <a:pt x="3250573" y="1570862"/>
                </a:lnTo>
                <a:lnTo>
                  <a:pt x="3252158" y="1579784"/>
                </a:lnTo>
                <a:lnTo>
                  <a:pt x="3253108" y="1588388"/>
                </a:lnTo>
                <a:lnTo>
                  <a:pt x="3254059" y="1597629"/>
                </a:lnTo>
                <a:lnTo>
                  <a:pt x="3254376" y="1606551"/>
                </a:lnTo>
                <a:lnTo>
                  <a:pt x="3254059" y="1615473"/>
                </a:lnTo>
                <a:lnTo>
                  <a:pt x="3253108" y="1624395"/>
                </a:lnTo>
                <a:lnTo>
                  <a:pt x="3252158" y="1633636"/>
                </a:lnTo>
                <a:lnTo>
                  <a:pt x="3250573" y="1642239"/>
                </a:lnTo>
                <a:lnTo>
                  <a:pt x="3248354" y="1650843"/>
                </a:lnTo>
                <a:lnTo>
                  <a:pt x="3246136" y="1658809"/>
                </a:lnTo>
                <a:lnTo>
                  <a:pt x="3243284" y="1667094"/>
                </a:lnTo>
                <a:lnTo>
                  <a:pt x="3240431" y="1675060"/>
                </a:lnTo>
                <a:lnTo>
                  <a:pt x="3236945" y="1682708"/>
                </a:lnTo>
                <a:lnTo>
                  <a:pt x="3232825" y="1690674"/>
                </a:lnTo>
                <a:lnTo>
                  <a:pt x="3228705" y="1697684"/>
                </a:lnTo>
                <a:lnTo>
                  <a:pt x="3224268" y="1705013"/>
                </a:lnTo>
                <a:lnTo>
                  <a:pt x="3219197" y="1711705"/>
                </a:lnTo>
                <a:lnTo>
                  <a:pt x="3214126" y="1718396"/>
                </a:lnTo>
                <a:lnTo>
                  <a:pt x="3208739" y="1725088"/>
                </a:lnTo>
                <a:lnTo>
                  <a:pt x="3203034" y="1731142"/>
                </a:lnTo>
                <a:lnTo>
                  <a:pt x="3196695" y="1736878"/>
                </a:lnTo>
                <a:lnTo>
                  <a:pt x="3190357" y="1742295"/>
                </a:lnTo>
                <a:lnTo>
                  <a:pt x="3183701" y="1747712"/>
                </a:lnTo>
                <a:lnTo>
                  <a:pt x="3176729" y="1752492"/>
                </a:lnTo>
                <a:lnTo>
                  <a:pt x="3169757" y="1757271"/>
                </a:lnTo>
                <a:lnTo>
                  <a:pt x="3162467" y="1761414"/>
                </a:lnTo>
                <a:lnTo>
                  <a:pt x="3155178" y="1765556"/>
                </a:lnTo>
                <a:lnTo>
                  <a:pt x="3147255" y="1769061"/>
                </a:lnTo>
                <a:lnTo>
                  <a:pt x="3139015" y="1772248"/>
                </a:lnTo>
                <a:lnTo>
                  <a:pt x="3130775" y="1774797"/>
                </a:lnTo>
                <a:lnTo>
                  <a:pt x="3122851" y="1777346"/>
                </a:lnTo>
                <a:lnTo>
                  <a:pt x="3114294" y="1779258"/>
                </a:lnTo>
                <a:lnTo>
                  <a:pt x="3105420" y="1780851"/>
                </a:lnTo>
                <a:lnTo>
                  <a:pt x="3096546" y="1781807"/>
                </a:lnTo>
                <a:lnTo>
                  <a:pt x="3087989" y="1782763"/>
                </a:lnTo>
                <a:lnTo>
                  <a:pt x="3078799" y="1782763"/>
                </a:lnTo>
                <a:lnTo>
                  <a:pt x="3069608" y="1782763"/>
                </a:lnTo>
                <a:lnTo>
                  <a:pt x="3060734" y="1781807"/>
                </a:lnTo>
                <a:lnTo>
                  <a:pt x="3052177" y="1780851"/>
                </a:lnTo>
                <a:lnTo>
                  <a:pt x="3043620" y="1779258"/>
                </a:lnTo>
                <a:lnTo>
                  <a:pt x="3035063" y="1777346"/>
                </a:lnTo>
                <a:lnTo>
                  <a:pt x="3026823" y="1774797"/>
                </a:lnTo>
                <a:lnTo>
                  <a:pt x="3018582" y="1772248"/>
                </a:lnTo>
                <a:lnTo>
                  <a:pt x="3010659" y="1769061"/>
                </a:lnTo>
                <a:lnTo>
                  <a:pt x="3002736" y="1765556"/>
                </a:lnTo>
                <a:lnTo>
                  <a:pt x="2995447" y="1761414"/>
                </a:lnTo>
                <a:lnTo>
                  <a:pt x="2987841" y="1757271"/>
                </a:lnTo>
                <a:lnTo>
                  <a:pt x="2980868" y="1752492"/>
                </a:lnTo>
                <a:lnTo>
                  <a:pt x="2973896" y="1747712"/>
                </a:lnTo>
                <a:lnTo>
                  <a:pt x="2967240" y="1742295"/>
                </a:lnTo>
                <a:lnTo>
                  <a:pt x="2961219" y="1736878"/>
                </a:lnTo>
                <a:lnTo>
                  <a:pt x="2954880" y="1731142"/>
                </a:lnTo>
                <a:lnTo>
                  <a:pt x="2948859" y="1725088"/>
                </a:lnTo>
                <a:lnTo>
                  <a:pt x="2943471" y="1718396"/>
                </a:lnTo>
                <a:lnTo>
                  <a:pt x="2938400" y="1711705"/>
                </a:lnTo>
                <a:lnTo>
                  <a:pt x="2933329" y="1705013"/>
                </a:lnTo>
                <a:lnTo>
                  <a:pt x="2929209" y="1697684"/>
                </a:lnTo>
                <a:lnTo>
                  <a:pt x="2924772" y="1690674"/>
                </a:lnTo>
                <a:lnTo>
                  <a:pt x="2920969" y="1682708"/>
                </a:lnTo>
                <a:lnTo>
                  <a:pt x="2917483" y="1675060"/>
                </a:lnTo>
                <a:lnTo>
                  <a:pt x="2914314" y="1667094"/>
                </a:lnTo>
                <a:lnTo>
                  <a:pt x="2911778" y="1658809"/>
                </a:lnTo>
                <a:lnTo>
                  <a:pt x="2909243" y="1650843"/>
                </a:lnTo>
                <a:lnTo>
                  <a:pt x="2907341" y="1642239"/>
                </a:lnTo>
                <a:lnTo>
                  <a:pt x="2905756" y="1633636"/>
                </a:lnTo>
                <a:lnTo>
                  <a:pt x="2904489" y="1624395"/>
                </a:lnTo>
                <a:lnTo>
                  <a:pt x="2903855" y="1615473"/>
                </a:lnTo>
                <a:lnTo>
                  <a:pt x="2903538" y="1606551"/>
                </a:lnTo>
                <a:lnTo>
                  <a:pt x="2903855" y="1597629"/>
                </a:lnTo>
                <a:lnTo>
                  <a:pt x="2904489" y="1588388"/>
                </a:lnTo>
                <a:lnTo>
                  <a:pt x="2905756" y="1579784"/>
                </a:lnTo>
                <a:lnTo>
                  <a:pt x="2907341" y="1570862"/>
                </a:lnTo>
                <a:lnTo>
                  <a:pt x="2909243" y="1562577"/>
                </a:lnTo>
                <a:lnTo>
                  <a:pt x="2911778" y="1553974"/>
                </a:lnTo>
                <a:lnTo>
                  <a:pt x="2914314" y="1545689"/>
                </a:lnTo>
                <a:lnTo>
                  <a:pt x="2917483" y="1538041"/>
                </a:lnTo>
                <a:lnTo>
                  <a:pt x="2920969" y="1530075"/>
                </a:lnTo>
                <a:lnTo>
                  <a:pt x="2924772" y="1522746"/>
                </a:lnTo>
                <a:lnTo>
                  <a:pt x="2929209" y="1515099"/>
                </a:lnTo>
                <a:lnTo>
                  <a:pt x="2933329" y="1508088"/>
                </a:lnTo>
                <a:lnTo>
                  <a:pt x="2938400" y="1501078"/>
                </a:lnTo>
                <a:lnTo>
                  <a:pt x="2943471" y="1494387"/>
                </a:lnTo>
                <a:lnTo>
                  <a:pt x="2948859" y="1488332"/>
                </a:lnTo>
                <a:lnTo>
                  <a:pt x="2954880" y="1481959"/>
                </a:lnTo>
                <a:lnTo>
                  <a:pt x="2961219" y="1476224"/>
                </a:lnTo>
                <a:lnTo>
                  <a:pt x="2967240" y="1470488"/>
                </a:lnTo>
                <a:lnTo>
                  <a:pt x="2973896" y="1465390"/>
                </a:lnTo>
                <a:lnTo>
                  <a:pt x="2980868" y="1460291"/>
                </a:lnTo>
                <a:lnTo>
                  <a:pt x="2987841" y="1455830"/>
                </a:lnTo>
                <a:lnTo>
                  <a:pt x="2995447" y="1451688"/>
                </a:lnTo>
                <a:lnTo>
                  <a:pt x="3002736" y="1447864"/>
                </a:lnTo>
                <a:lnTo>
                  <a:pt x="3010659" y="1444359"/>
                </a:lnTo>
                <a:lnTo>
                  <a:pt x="3018582" y="1441172"/>
                </a:lnTo>
                <a:lnTo>
                  <a:pt x="3026823" y="1437986"/>
                </a:lnTo>
                <a:lnTo>
                  <a:pt x="3035063" y="1435755"/>
                </a:lnTo>
                <a:lnTo>
                  <a:pt x="3043620" y="1433843"/>
                </a:lnTo>
                <a:lnTo>
                  <a:pt x="3052177" y="1432250"/>
                </a:lnTo>
                <a:lnTo>
                  <a:pt x="3060734" y="1431294"/>
                </a:lnTo>
                <a:lnTo>
                  <a:pt x="3069608" y="1430657"/>
                </a:lnTo>
                <a:lnTo>
                  <a:pt x="3078799" y="1430338"/>
                </a:lnTo>
                <a:close/>
                <a:moveTo>
                  <a:pt x="3069608" y="954088"/>
                </a:moveTo>
                <a:lnTo>
                  <a:pt x="3078799" y="954088"/>
                </a:lnTo>
                <a:lnTo>
                  <a:pt x="3087989" y="954088"/>
                </a:lnTo>
                <a:lnTo>
                  <a:pt x="3096546" y="955040"/>
                </a:lnTo>
                <a:lnTo>
                  <a:pt x="3105420" y="955992"/>
                </a:lnTo>
                <a:lnTo>
                  <a:pt x="3114294" y="957578"/>
                </a:lnTo>
                <a:lnTo>
                  <a:pt x="3122851" y="959481"/>
                </a:lnTo>
                <a:lnTo>
                  <a:pt x="3130775" y="962019"/>
                </a:lnTo>
                <a:lnTo>
                  <a:pt x="3139015" y="964556"/>
                </a:lnTo>
                <a:lnTo>
                  <a:pt x="3147255" y="967728"/>
                </a:lnTo>
                <a:lnTo>
                  <a:pt x="3155178" y="971218"/>
                </a:lnTo>
                <a:lnTo>
                  <a:pt x="3162467" y="975342"/>
                </a:lnTo>
                <a:lnTo>
                  <a:pt x="3169757" y="979465"/>
                </a:lnTo>
                <a:lnTo>
                  <a:pt x="3176729" y="984224"/>
                </a:lnTo>
                <a:lnTo>
                  <a:pt x="3183701" y="988982"/>
                </a:lnTo>
                <a:lnTo>
                  <a:pt x="3190357" y="994057"/>
                </a:lnTo>
                <a:lnTo>
                  <a:pt x="3196695" y="999767"/>
                </a:lnTo>
                <a:lnTo>
                  <a:pt x="3203034" y="1005477"/>
                </a:lnTo>
                <a:lnTo>
                  <a:pt x="3208739" y="1011504"/>
                </a:lnTo>
                <a:lnTo>
                  <a:pt x="3214126" y="1018165"/>
                </a:lnTo>
                <a:lnTo>
                  <a:pt x="3219197" y="1024827"/>
                </a:lnTo>
                <a:lnTo>
                  <a:pt x="3224268" y="1031488"/>
                </a:lnTo>
                <a:lnTo>
                  <a:pt x="3228705" y="1038467"/>
                </a:lnTo>
                <a:lnTo>
                  <a:pt x="3232825" y="1045763"/>
                </a:lnTo>
                <a:lnTo>
                  <a:pt x="3236945" y="1053693"/>
                </a:lnTo>
                <a:lnTo>
                  <a:pt x="3240431" y="1061306"/>
                </a:lnTo>
                <a:lnTo>
                  <a:pt x="3243284" y="1069237"/>
                </a:lnTo>
                <a:lnTo>
                  <a:pt x="3246136" y="1077484"/>
                </a:lnTo>
                <a:lnTo>
                  <a:pt x="3248354" y="1085415"/>
                </a:lnTo>
                <a:lnTo>
                  <a:pt x="3250573" y="1093979"/>
                </a:lnTo>
                <a:lnTo>
                  <a:pt x="3252158" y="1102544"/>
                </a:lnTo>
                <a:lnTo>
                  <a:pt x="3253108" y="1111743"/>
                </a:lnTo>
                <a:lnTo>
                  <a:pt x="3254059" y="1120625"/>
                </a:lnTo>
                <a:lnTo>
                  <a:pt x="3254376" y="1129507"/>
                </a:lnTo>
                <a:lnTo>
                  <a:pt x="3254059" y="1138389"/>
                </a:lnTo>
                <a:lnTo>
                  <a:pt x="3253108" y="1147588"/>
                </a:lnTo>
                <a:lnTo>
                  <a:pt x="3252158" y="1156153"/>
                </a:lnTo>
                <a:lnTo>
                  <a:pt x="3250573" y="1164718"/>
                </a:lnTo>
                <a:lnTo>
                  <a:pt x="3248354" y="1173283"/>
                </a:lnTo>
                <a:lnTo>
                  <a:pt x="3246136" y="1181847"/>
                </a:lnTo>
                <a:lnTo>
                  <a:pt x="3243284" y="1189461"/>
                </a:lnTo>
                <a:lnTo>
                  <a:pt x="3240431" y="1197708"/>
                </a:lnTo>
                <a:lnTo>
                  <a:pt x="3236945" y="1205638"/>
                </a:lnTo>
                <a:lnTo>
                  <a:pt x="3232825" y="1212934"/>
                </a:lnTo>
                <a:lnTo>
                  <a:pt x="3228705" y="1220230"/>
                </a:lnTo>
                <a:lnTo>
                  <a:pt x="3224268" y="1227526"/>
                </a:lnTo>
                <a:lnTo>
                  <a:pt x="3219197" y="1234505"/>
                </a:lnTo>
                <a:lnTo>
                  <a:pt x="3214126" y="1241166"/>
                </a:lnTo>
                <a:lnTo>
                  <a:pt x="3208739" y="1247193"/>
                </a:lnTo>
                <a:lnTo>
                  <a:pt x="3203034" y="1253538"/>
                </a:lnTo>
                <a:lnTo>
                  <a:pt x="3196695" y="1259248"/>
                </a:lnTo>
                <a:lnTo>
                  <a:pt x="3190357" y="1264957"/>
                </a:lnTo>
                <a:lnTo>
                  <a:pt x="3183701" y="1270033"/>
                </a:lnTo>
                <a:lnTo>
                  <a:pt x="3176729" y="1275108"/>
                </a:lnTo>
                <a:lnTo>
                  <a:pt x="3169757" y="1279549"/>
                </a:lnTo>
                <a:lnTo>
                  <a:pt x="3162467" y="1283673"/>
                </a:lnTo>
                <a:lnTo>
                  <a:pt x="3155178" y="1287479"/>
                </a:lnTo>
                <a:lnTo>
                  <a:pt x="3147255" y="1290969"/>
                </a:lnTo>
                <a:lnTo>
                  <a:pt x="3139015" y="1294141"/>
                </a:lnTo>
                <a:lnTo>
                  <a:pt x="3130775" y="1297313"/>
                </a:lnTo>
                <a:lnTo>
                  <a:pt x="3122851" y="1299534"/>
                </a:lnTo>
                <a:lnTo>
                  <a:pt x="3114294" y="1301437"/>
                </a:lnTo>
                <a:lnTo>
                  <a:pt x="3105420" y="1303023"/>
                </a:lnTo>
                <a:lnTo>
                  <a:pt x="3096546" y="1303657"/>
                </a:lnTo>
                <a:lnTo>
                  <a:pt x="3087989" y="1304609"/>
                </a:lnTo>
                <a:lnTo>
                  <a:pt x="3078799" y="1304926"/>
                </a:lnTo>
                <a:lnTo>
                  <a:pt x="3069608" y="1304609"/>
                </a:lnTo>
                <a:lnTo>
                  <a:pt x="3060734" y="1303657"/>
                </a:lnTo>
                <a:lnTo>
                  <a:pt x="3052177" y="1303023"/>
                </a:lnTo>
                <a:lnTo>
                  <a:pt x="3043620" y="1301437"/>
                </a:lnTo>
                <a:lnTo>
                  <a:pt x="3035063" y="1299534"/>
                </a:lnTo>
                <a:lnTo>
                  <a:pt x="3026823" y="1297313"/>
                </a:lnTo>
                <a:lnTo>
                  <a:pt x="3018582" y="1294141"/>
                </a:lnTo>
                <a:lnTo>
                  <a:pt x="3010659" y="1290969"/>
                </a:lnTo>
                <a:lnTo>
                  <a:pt x="3002736" y="1287479"/>
                </a:lnTo>
                <a:lnTo>
                  <a:pt x="2995447" y="1283673"/>
                </a:lnTo>
                <a:lnTo>
                  <a:pt x="2987841" y="1279549"/>
                </a:lnTo>
                <a:lnTo>
                  <a:pt x="2980868" y="1275108"/>
                </a:lnTo>
                <a:lnTo>
                  <a:pt x="2973896" y="1270033"/>
                </a:lnTo>
                <a:lnTo>
                  <a:pt x="2967240" y="1264957"/>
                </a:lnTo>
                <a:lnTo>
                  <a:pt x="2961219" y="1259248"/>
                </a:lnTo>
                <a:lnTo>
                  <a:pt x="2954880" y="1253538"/>
                </a:lnTo>
                <a:lnTo>
                  <a:pt x="2948859" y="1247193"/>
                </a:lnTo>
                <a:lnTo>
                  <a:pt x="2943471" y="1241166"/>
                </a:lnTo>
                <a:lnTo>
                  <a:pt x="2938400" y="1234505"/>
                </a:lnTo>
                <a:lnTo>
                  <a:pt x="2933329" y="1227526"/>
                </a:lnTo>
                <a:lnTo>
                  <a:pt x="2929209" y="1220230"/>
                </a:lnTo>
                <a:lnTo>
                  <a:pt x="2924772" y="1212934"/>
                </a:lnTo>
                <a:lnTo>
                  <a:pt x="2920969" y="1205638"/>
                </a:lnTo>
                <a:lnTo>
                  <a:pt x="2917483" y="1197708"/>
                </a:lnTo>
                <a:lnTo>
                  <a:pt x="2914314" y="1189461"/>
                </a:lnTo>
                <a:lnTo>
                  <a:pt x="2911778" y="1181847"/>
                </a:lnTo>
                <a:lnTo>
                  <a:pt x="2909243" y="1173283"/>
                </a:lnTo>
                <a:lnTo>
                  <a:pt x="2907341" y="1164718"/>
                </a:lnTo>
                <a:lnTo>
                  <a:pt x="2905756" y="1156153"/>
                </a:lnTo>
                <a:lnTo>
                  <a:pt x="2904489" y="1147588"/>
                </a:lnTo>
                <a:lnTo>
                  <a:pt x="2903855" y="1138389"/>
                </a:lnTo>
                <a:lnTo>
                  <a:pt x="2903538" y="1129507"/>
                </a:lnTo>
                <a:lnTo>
                  <a:pt x="2903855" y="1120625"/>
                </a:lnTo>
                <a:lnTo>
                  <a:pt x="2904489" y="1111743"/>
                </a:lnTo>
                <a:lnTo>
                  <a:pt x="2905756" y="1102544"/>
                </a:lnTo>
                <a:lnTo>
                  <a:pt x="2907341" y="1093979"/>
                </a:lnTo>
                <a:lnTo>
                  <a:pt x="2909243" y="1085415"/>
                </a:lnTo>
                <a:lnTo>
                  <a:pt x="2911778" y="1077484"/>
                </a:lnTo>
                <a:lnTo>
                  <a:pt x="2914314" y="1069237"/>
                </a:lnTo>
                <a:lnTo>
                  <a:pt x="2917483" y="1061306"/>
                </a:lnTo>
                <a:lnTo>
                  <a:pt x="2920969" y="1053693"/>
                </a:lnTo>
                <a:lnTo>
                  <a:pt x="2924772" y="1045763"/>
                </a:lnTo>
                <a:lnTo>
                  <a:pt x="2929209" y="1038467"/>
                </a:lnTo>
                <a:lnTo>
                  <a:pt x="2933329" y="1031488"/>
                </a:lnTo>
                <a:lnTo>
                  <a:pt x="2938400" y="1024827"/>
                </a:lnTo>
                <a:lnTo>
                  <a:pt x="2943471" y="1018165"/>
                </a:lnTo>
                <a:lnTo>
                  <a:pt x="2948859" y="1011504"/>
                </a:lnTo>
                <a:lnTo>
                  <a:pt x="2954880" y="1005477"/>
                </a:lnTo>
                <a:lnTo>
                  <a:pt x="2961219" y="999767"/>
                </a:lnTo>
                <a:lnTo>
                  <a:pt x="2967240" y="994057"/>
                </a:lnTo>
                <a:lnTo>
                  <a:pt x="2973896" y="988982"/>
                </a:lnTo>
                <a:lnTo>
                  <a:pt x="2980868" y="984224"/>
                </a:lnTo>
                <a:lnTo>
                  <a:pt x="2987841" y="979465"/>
                </a:lnTo>
                <a:lnTo>
                  <a:pt x="2995447" y="975342"/>
                </a:lnTo>
                <a:lnTo>
                  <a:pt x="3002736" y="971218"/>
                </a:lnTo>
                <a:lnTo>
                  <a:pt x="3010659" y="967728"/>
                </a:lnTo>
                <a:lnTo>
                  <a:pt x="3018582" y="964556"/>
                </a:lnTo>
                <a:lnTo>
                  <a:pt x="3026823" y="962019"/>
                </a:lnTo>
                <a:lnTo>
                  <a:pt x="3035063" y="959481"/>
                </a:lnTo>
                <a:lnTo>
                  <a:pt x="3043620" y="957578"/>
                </a:lnTo>
                <a:lnTo>
                  <a:pt x="3052177" y="955992"/>
                </a:lnTo>
                <a:lnTo>
                  <a:pt x="3060734" y="955040"/>
                </a:lnTo>
                <a:lnTo>
                  <a:pt x="3069608" y="954088"/>
                </a:lnTo>
                <a:close/>
                <a:moveTo>
                  <a:pt x="2585887" y="954088"/>
                </a:moveTo>
                <a:lnTo>
                  <a:pt x="2594769" y="954088"/>
                </a:lnTo>
                <a:lnTo>
                  <a:pt x="2603651" y="954088"/>
                </a:lnTo>
                <a:lnTo>
                  <a:pt x="2612850" y="955040"/>
                </a:lnTo>
                <a:lnTo>
                  <a:pt x="2621732" y="955992"/>
                </a:lnTo>
                <a:lnTo>
                  <a:pt x="2630297" y="957578"/>
                </a:lnTo>
                <a:lnTo>
                  <a:pt x="2638862" y="959481"/>
                </a:lnTo>
                <a:lnTo>
                  <a:pt x="2647109" y="962019"/>
                </a:lnTo>
                <a:lnTo>
                  <a:pt x="2655040" y="964556"/>
                </a:lnTo>
                <a:lnTo>
                  <a:pt x="2662970" y="967728"/>
                </a:lnTo>
                <a:lnTo>
                  <a:pt x="2670900" y="971218"/>
                </a:lnTo>
                <a:lnTo>
                  <a:pt x="2678513" y="975342"/>
                </a:lnTo>
                <a:lnTo>
                  <a:pt x="2685492" y="979465"/>
                </a:lnTo>
                <a:lnTo>
                  <a:pt x="2693105" y="984224"/>
                </a:lnTo>
                <a:lnTo>
                  <a:pt x="2699767" y="988982"/>
                </a:lnTo>
                <a:lnTo>
                  <a:pt x="2706111" y="994057"/>
                </a:lnTo>
                <a:lnTo>
                  <a:pt x="2712772" y="999767"/>
                </a:lnTo>
                <a:lnTo>
                  <a:pt x="2718799" y="1005477"/>
                </a:lnTo>
                <a:lnTo>
                  <a:pt x="2724509" y="1011504"/>
                </a:lnTo>
                <a:lnTo>
                  <a:pt x="2729902" y="1018165"/>
                </a:lnTo>
                <a:lnTo>
                  <a:pt x="2735612" y="1024827"/>
                </a:lnTo>
                <a:lnTo>
                  <a:pt x="2740053" y="1031488"/>
                </a:lnTo>
                <a:lnTo>
                  <a:pt x="2744811" y="1038467"/>
                </a:lnTo>
                <a:lnTo>
                  <a:pt x="2749252" y="1045763"/>
                </a:lnTo>
                <a:lnTo>
                  <a:pt x="2753058" y="1053693"/>
                </a:lnTo>
                <a:lnTo>
                  <a:pt x="2756548" y="1061306"/>
                </a:lnTo>
                <a:lnTo>
                  <a:pt x="2759720" y="1069237"/>
                </a:lnTo>
                <a:lnTo>
                  <a:pt x="2762258" y="1077484"/>
                </a:lnTo>
                <a:lnTo>
                  <a:pt x="2764795" y="1085415"/>
                </a:lnTo>
                <a:lnTo>
                  <a:pt x="2766699" y="1093979"/>
                </a:lnTo>
                <a:lnTo>
                  <a:pt x="2768285" y="1102544"/>
                </a:lnTo>
                <a:lnTo>
                  <a:pt x="2769236" y="1111743"/>
                </a:lnTo>
                <a:lnTo>
                  <a:pt x="2770188" y="1120625"/>
                </a:lnTo>
                <a:lnTo>
                  <a:pt x="2770188" y="1129507"/>
                </a:lnTo>
                <a:lnTo>
                  <a:pt x="2770188" y="1138389"/>
                </a:lnTo>
                <a:lnTo>
                  <a:pt x="2769236" y="1147588"/>
                </a:lnTo>
                <a:lnTo>
                  <a:pt x="2768285" y="1156153"/>
                </a:lnTo>
                <a:lnTo>
                  <a:pt x="2766699" y="1164718"/>
                </a:lnTo>
                <a:lnTo>
                  <a:pt x="2764795" y="1173283"/>
                </a:lnTo>
                <a:lnTo>
                  <a:pt x="2762258" y="1181847"/>
                </a:lnTo>
                <a:lnTo>
                  <a:pt x="2759720" y="1189461"/>
                </a:lnTo>
                <a:lnTo>
                  <a:pt x="2756548" y="1197708"/>
                </a:lnTo>
                <a:lnTo>
                  <a:pt x="2753058" y="1205638"/>
                </a:lnTo>
                <a:lnTo>
                  <a:pt x="2749252" y="1212934"/>
                </a:lnTo>
                <a:lnTo>
                  <a:pt x="2744811" y="1220230"/>
                </a:lnTo>
                <a:lnTo>
                  <a:pt x="2740053" y="1227526"/>
                </a:lnTo>
                <a:lnTo>
                  <a:pt x="2735612" y="1234505"/>
                </a:lnTo>
                <a:lnTo>
                  <a:pt x="2729902" y="1241166"/>
                </a:lnTo>
                <a:lnTo>
                  <a:pt x="2724509" y="1247193"/>
                </a:lnTo>
                <a:lnTo>
                  <a:pt x="2718799" y="1253538"/>
                </a:lnTo>
                <a:lnTo>
                  <a:pt x="2712772" y="1259248"/>
                </a:lnTo>
                <a:lnTo>
                  <a:pt x="2706111" y="1264957"/>
                </a:lnTo>
                <a:lnTo>
                  <a:pt x="2699767" y="1270033"/>
                </a:lnTo>
                <a:lnTo>
                  <a:pt x="2693105" y="1275108"/>
                </a:lnTo>
                <a:lnTo>
                  <a:pt x="2685492" y="1279549"/>
                </a:lnTo>
                <a:lnTo>
                  <a:pt x="2678513" y="1283673"/>
                </a:lnTo>
                <a:lnTo>
                  <a:pt x="2670900" y="1287479"/>
                </a:lnTo>
                <a:lnTo>
                  <a:pt x="2662970" y="1290969"/>
                </a:lnTo>
                <a:lnTo>
                  <a:pt x="2655040" y="1294141"/>
                </a:lnTo>
                <a:lnTo>
                  <a:pt x="2647109" y="1297313"/>
                </a:lnTo>
                <a:lnTo>
                  <a:pt x="2638862" y="1299534"/>
                </a:lnTo>
                <a:lnTo>
                  <a:pt x="2630297" y="1301437"/>
                </a:lnTo>
                <a:lnTo>
                  <a:pt x="2621732" y="1303023"/>
                </a:lnTo>
                <a:lnTo>
                  <a:pt x="2612850" y="1303657"/>
                </a:lnTo>
                <a:lnTo>
                  <a:pt x="2603651" y="1304609"/>
                </a:lnTo>
                <a:lnTo>
                  <a:pt x="2594769" y="1304926"/>
                </a:lnTo>
                <a:lnTo>
                  <a:pt x="2585887" y="1304609"/>
                </a:lnTo>
                <a:lnTo>
                  <a:pt x="2576688" y="1303657"/>
                </a:lnTo>
                <a:lnTo>
                  <a:pt x="2568123" y="1303023"/>
                </a:lnTo>
                <a:lnTo>
                  <a:pt x="2559241" y="1301437"/>
                </a:lnTo>
                <a:lnTo>
                  <a:pt x="2550994" y="1299534"/>
                </a:lnTo>
                <a:lnTo>
                  <a:pt x="2542429" y="1297313"/>
                </a:lnTo>
                <a:lnTo>
                  <a:pt x="2534498" y="1294141"/>
                </a:lnTo>
                <a:lnTo>
                  <a:pt x="2526568" y="1290969"/>
                </a:lnTo>
                <a:lnTo>
                  <a:pt x="2518638" y="1287479"/>
                </a:lnTo>
                <a:lnTo>
                  <a:pt x="2511342" y="1283673"/>
                </a:lnTo>
                <a:lnTo>
                  <a:pt x="2504046" y="1279549"/>
                </a:lnTo>
                <a:lnTo>
                  <a:pt x="2496433" y="1275108"/>
                </a:lnTo>
                <a:lnTo>
                  <a:pt x="2489771" y="1270033"/>
                </a:lnTo>
                <a:lnTo>
                  <a:pt x="2483427" y="1264957"/>
                </a:lnTo>
                <a:lnTo>
                  <a:pt x="2476766" y="1259248"/>
                </a:lnTo>
                <a:lnTo>
                  <a:pt x="2470739" y="1253538"/>
                </a:lnTo>
                <a:lnTo>
                  <a:pt x="2465029" y="1247193"/>
                </a:lnTo>
                <a:lnTo>
                  <a:pt x="2459636" y="1241166"/>
                </a:lnTo>
                <a:lnTo>
                  <a:pt x="2453926" y="1234505"/>
                </a:lnTo>
                <a:lnTo>
                  <a:pt x="2449485" y="1227526"/>
                </a:lnTo>
                <a:lnTo>
                  <a:pt x="2444727" y="1220230"/>
                </a:lnTo>
                <a:lnTo>
                  <a:pt x="2440286" y="1212934"/>
                </a:lnTo>
                <a:lnTo>
                  <a:pt x="2436480" y="1205638"/>
                </a:lnTo>
                <a:lnTo>
                  <a:pt x="2432990" y="1197708"/>
                </a:lnTo>
                <a:lnTo>
                  <a:pt x="2429818" y="1189461"/>
                </a:lnTo>
                <a:lnTo>
                  <a:pt x="2427280" y="1181847"/>
                </a:lnTo>
                <a:lnTo>
                  <a:pt x="2424743" y="1173283"/>
                </a:lnTo>
                <a:lnTo>
                  <a:pt x="2422839" y="1164718"/>
                </a:lnTo>
                <a:lnTo>
                  <a:pt x="2421253" y="1156153"/>
                </a:lnTo>
                <a:lnTo>
                  <a:pt x="2419984" y="1147588"/>
                </a:lnTo>
                <a:lnTo>
                  <a:pt x="2419667" y="1138389"/>
                </a:lnTo>
                <a:lnTo>
                  <a:pt x="2419350" y="1129507"/>
                </a:lnTo>
                <a:lnTo>
                  <a:pt x="2419667" y="1120625"/>
                </a:lnTo>
                <a:lnTo>
                  <a:pt x="2419984" y="1111743"/>
                </a:lnTo>
                <a:lnTo>
                  <a:pt x="2421253" y="1102544"/>
                </a:lnTo>
                <a:lnTo>
                  <a:pt x="2422839" y="1093979"/>
                </a:lnTo>
                <a:lnTo>
                  <a:pt x="2424743" y="1085415"/>
                </a:lnTo>
                <a:lnTo>
                  <a:pt x="2427280" y="1077484"/>
                </a:lnTo>
                <a:lnTo>
                  <a:pt x="2429818" y="1069237"/>
                </a:lnTo>
                <a:lnTo>
                  <a:pt x="2432990" y="1061306"/>
                </a:lnTo>
                <a:lnTo>
                  <a:pt x="2436480" y="1053693"/>
                </a:lnTo>
                <a:lnTo>
                  <a:pt x="2440286" y="1045763"/>
                </a:lnTo>
                <a:lnTo>
                  <a:pt x="2444727" y="1038467"/>
                </a:lnTo>
                <a:lnTo>
                  <a:pt x="2449485" y="1031488"/>
                </a:lnTo>
                <a:lnTo>
                  <a:pt x="2453926" y="1024827"/>
                </a:lnTo>
                <a:lnTo>
                  <a:pt x="2459636" y="1018165"/>
                </a:lnTo>
                <a:lnTo>
                  <a:pt x="2465029" y="1011504"/>
                </a:lnTo>
                <a:lnTo>
                  <a:pt x="2470739" y="1005477"/>
                </a:lnTo>
                <a:lnTo>
                  <a:pt x="2476766" y="999767"/>
                </a:lnTo>
                <a:lnTo>
                  <a:pt x="2483427" y="994057"/>
                </a:lnTo>
                <a:lnTo>
                  <a:pt x="2489771" y="988982"/>
                </a:lnTo>
                <a:lnTo>
                  <a:pt x="2496433" y="984224"/>
                </a:lnTo>
                <a:lnTo>
                  <a:pt x="2504046" y="979465"/>
                </a:lnTo>
                <a:lnTo>
                  <a:pt x="2511342" y="975342"/>
                </a:lnTo>
                <a:lnTo>
                  <a:pt x="2518638" y="971218"/>
                </a:lnTo>
                <a:lnTo>
                  <a:pt x="2526568" y="967728"/>
                </a:lnTo>
                <a:lnTo>
                  <a:pt x="2534498" y="964556"/>
                </a:lnTo>
                <a:lnTo>
                  <a:pt x="2542429" y="962019"/>
                </a:lnTo>
                <a:lnTo>
                  <a:pt x="2550994" y="959481"/>
                </a:lnTo>
                <a:lnTo>
                  <a:pt x="2559241" y="957578"/>
                </a:lnTo>
                <a:lnTo>
                  <a:pt x="2568123" y="955992"/>
                </a:lnTo>
                <a:lnTo>
                  <a:pt x="2576688" y="955040"/>
                </a:lnTo>
                <a:lnTo>
                  <a:pt x="2585887" y="954088"/>
                </a:lnTo>
                <a:close/>
                <a:moveTo>
                  <a:pt x="1134595" y="954088"/>
                </a:moveTo>
                <a:lnTo>
                  <a:pt x="1143794" y="954088"/>
                </a:lnTo>
                <a:lnTo>
                  <a:pt x="1152676" y="954088"/>
                </a:lnTo>
                <a:lnTo>
                  <a:pt x="1161558" y="955040"/>
                </a:lnTo>
                <a:lnTo>
                  <a:pt x="1170123" y="955992"/>
                </a:lnTo>
                <a:lnTo>
                  <a:pt x="1179005" y="957578"/>
                </a:lnTo>
                <a:lnTo>
                  <a:pt x="1187252" y="959481"/>
                </a:lnTo>
                <a:lnTo>
                  <a:pt x="1195817" y="962019"/>
                </a:lnTo>
                <a:lnTo>
                  <a:pt x="1204065" y="964556"/>
                </a:lnTo>
                <a:lnTo>
                  <a:pt x="1211995" y="967728"/>
                </a:lnTo>
                <a:lnTo>
                  <a:pt x="1219608" y="971218"/>
                </a:lnTo>
                <a:lnTo>
                  <a:pt x="1227221" y="975342"/>
                </a:lnTo>
                <a:lnTo>
                  <a:pt x="1234517" y="979465"/>
                </a:lnTo>
                <a:lnTo>
                  <a:pt x="1241496" y="984224"/>
                </a:lnTo>
                <a:lnTo>
                  <a:pt x="1248475" y="988982"/>
                </a:lnTo>
                <a:lnTo>
                  <a:pt x="1255136" y="994057"/>
                </a:lnTo>
                <a:lnTo>
                  <a:pt x="1261480" y="999767"/>
                </a:lnTo>
                <a:lnTo>
                  <a:pt x="1267507" y="1005477"/>
                </a:lnTo>
                <a:lnTo>
                  <a:pt x="1273534" y="1011504"/>
                </a:lnTo>
                <a:lnTo>
                  <a:pt x="1278927" y="1018165"/>
                </a:lnTo>
                <a:lnTo>
                  <a:pt x="1284002" y="1024827"/>
                </a:lnTo>
                <a:lnTo>
                  <a:pt x="1289078" y="1031488"/>
                </a:lnTo>
                <a:lnTo>
                  <a:pt x="1293836" y="1038467"/>
                </a:lnTo>
                <a:lnTo>
                  <a:pt x="1297642" y="1045763"/>
                </a:lnTo>
                <a:lnTo>
                  <a:pt x="1301449" y="1053693"/>
                </a:lnTo>
                <a:lnTo>
                  <a:pt x="1304938" y="1061306"/>
                </a:lnTo>
                <a:lnTo>
                  <a:pt x="1308111" y="1069237"/>
                </a:lnTo>
                <a:lnTo>
                  <a:pt x="1311283" y="1077484"/>
                </a:lnTo>
                <a:lnTo>
                  <a:pt x="1313503" y="1085415"/>
                </a:lnTo>
                <a:lnTo>
                  <a:pt x="1315724" y="1093979"/>
                </a:lnTo>
                <a:lnTo>
                  <a:pt x="1316992" y="1102544"/>
                </a:lnTo>
                <a:lnTo>
                  <a:pt x="1317944" y="1111743"/>
                </a:lnTo>
                <a:lnTo>
                  <a:pt x="1318579" y="1120625"/>
                </a:lnTo>
                <a:lnTo>
                  <a:pt x="1319213" y="1129507"/>
                </a:lnTo>
                <a:lnTo>
                  <a:pt x="1318579" y="1138389"/>
                </a:lnTo>
                <a:lnTo>
                  <a:pt x="1317944" y="1147588"/>
                </a:lnTo>
                <a:lnTo>
                  <a:pt x="1316992" y="1156153"/>
                </a:lnTo>
                <a:lnTo>
                  <a:pt x="1315724" y="1164718"/>
                </a:lnTo>
                <a:lnTo>
                  <a:pt x="1313503" y="1173283"/>
                </a:lnTo>
                <a:lnTo>
                  <a:pt x="1311283" y="1181847"/>
                </a:lnTo>
                <a:lnTo>
                  <a:pt x="1308111" y="1189461"/>
                </a:lnTo>
                <a:lnTo>
                  <a:pt x="1304938" y="1197708"/>
                </a:lnTo>
                <a:lnTo>
                  <a:pt x="1301449" y="1205638"/>
                </a:lnTo>
                <a:lnTo>
                  <a:pt x="1297642" y="1212934"/>
                </a:lnTo>
                <a:lnTo>
                  <a:pt x="1293836" y="1220230"/>
                </a:lnTo>
                <a:lnTo>
                  <a:pt x="1289078" y="1227526"/>
                </a:lnTo>
                <a:lnTo>
                  <a:pt x="1284002" y="1234505"/>
                </a:lnTo>
                <a:lnTo>
                  <a:pt x="1278927" y="1241166"/>
                </a:lnTo>
                <a:lnTo>
                  <a:pt x="1273534" y="1247193"/>
                </a:lnTo>
                <a:lnTo>
                  <a:pt x="1267507" y="1253538"/>
                </a:lnTo>
                <a:lnTo>
                  <a:pt x="1261480" y="1259248"/>
                </a:lnTo>
                <a:lnTo>
                  <a:pt x="1255136" y="1264957"/>
                </a:lnTo>
                <a:lnTo>
                  <a:pt x="1248475" y="1270033"/>
                </a:lnTo>
                <a:lnTo>
                  <a:pt x="1241496" y="1275108"/>
                </a:lnTo>
                <a:lnTo>
                  <a:pt x="1234517" y="1279549"/>
                </a:lnTo>
                <a:lnTo>
                  <a:pt x="1227221" y="1283673"/>
                </a:lnTo>
                <a:lnTo>
                  <a:pt x="1219608" y="1287479"/>
                </a:lnTo>
                <a:lnTo>
                  <a:pt x="1211995" y="1290969"/>
                </a:lnTo>
                <a:lnTo>
                  <a:pt x="1204065" y="1294141"/>
                </a:lnTo>
                <a:lnTo>
                  <a:pt x="1195817" y="1297313"/>
                </a:lnTo>
                <a:lnTo>
                  <a:pt x="1187252" y="1299534"/>
                </a:lnTo>
                <a:lnTo>
                  <a:pt x="1179005" y="1301437"/>
                </a:lnTo>
                <a:lnTo>
                  <a:pt x="1170123" y="1303023"/>
                </a:lnTo>
                <a:lnTo>
                  <a:pt x="1161558" y="1303657"/>
                </a:lnTo>
                <a:lnTo>
                  <a:pt x="1152676" y="1304609"/>
                </a:lnTo>
                <a:lnTo>
                  <a:pt x="1143794" y="1304926"/>
                </a:lnTo>
                <a:lnTo>
                  <a:pt x="1134595" y="1304609"/>
                </a:lnTo>
                <a:lnTo>
                  <a:pt x="1125713" y="1303657"/>
                </a:lnTo>
                <a:lnTo>
                  <a:pt x="1116831" y="1303023"/>
                </a:lnTo>
                <a:lnTo>
                  <a:pt x="1108266" y="1301437"/>
                </a:lnTo>
                <a:lnTo>
                  <a:pt x="1100019" y="1299534"/>
                </a:lnTo>
                <a:lnTo>
                  <a:pt x="1091454" y="1297313"/>
                </a:lnTo>
                <a:lnTo>
                  <a:pt x="1083206" y="1294141"/>
                </a:lnTo>
                <a:lnTo>
                  <a:pt x="1075593" y="1290969"/>
                </a:lnTo>
                <a:lnTo>
                  <a:pt x="1067663" y="1287479"/>
                </a:lnTo>
                <a:lnTo>
                  <a:pt x="1059733" y="1283673"/>
                </a:lnTo>
                <a:lnTo>
                  <a:pt x="1052754" y="1279549"/>
                </a:lnTo>
                <a:lnTo>
                  <a:pt x="1045458" y="1275108"/>
                </a:lnTo>
                <a:lnTo>
                  <a:pt x="1038797" y="1270033"/>
                </a:lnTo>
                <a:lnTo>
                  <a:pt x="1032135" y="1264957"/>
                </a:lnTo>
                <a:lnTo>
                  <a:pt x="1025474" y="1259248"/>
                </a:lnTo>
                <a:lnTo>
                  <a:pt x="1019764" y="1253538"/>
                </a:lnTo>
                <a:lnTo>
                  <a:pt x="1013737" y="1247193"/>
                </a:lnTo>
                <a:lnTo>
                  <a:pt x="1008344" y="1241166"/>
                </a:lnTo>
                <a:lnTo>
                  <a:pt x="1002952" y="1234505"/>
                </a:lnTo>
                <a:lnTo>
                  <a:pt x="998193" y="1227526"/>
                </a:lnTo>
                <a:lnTo>
                  <a:pt x="993752" y="1220230"/>
                </a:lnTo>
                <a:lnTo>
                  <a:pt x="989311" y="1212934"/>
                </a:lnTo>
                <a:lnTo>
                  <a:pt x="985505" y="1205638"/>
                </a:lnTo>
                <a:lnTo>
                  <a:pt x="982015" y="1197708"/>
                </a:lnTo>
                <a:lnTo>
                  <a:pt x="978843" y="1189461"/>
                </a:lnTo>
                <a:lnTo>
                  <a:pt x="975988" y="1181847"/>
                </a:lnTo>
                <a:lnTo>
                  <a:pt x="973768" y="1173283"/>
                </a:lnTo>
                <a:lnTo>
                  <a:pt x="971865" y="1164718"/>
                </a:lnTo>
                <a:lnTo>
                  <a:pt x="970279" y="1156153"/>
                </a:lnTo>
                <a:lnTo>
                  <a:pt x="969010" y="1147588"/>
                </a:lnTo>
                <a:lnTo>
                  <a:pt x="968692" y="1138389"/>
                </a:lnTo>
                <a:lnTo>
                  <a:pt x="968375" y="1129507"/>
                </a:lnTo>
                <a:lnTo>
                  <a:pt x="968692" y="1120625"/>
                </a:lnTo>
                <a:lnTo>
                  <a:pt x="969010" y="1111743"/>
                </a:lnTo>
                <a:lnTo>
                  <a:pt x="970279" y="1102544"/>
                </a:lnTo>
                <a:lnTo>
                  <a:pt x="971865" y="1093979"/>
                </a:lnTo>
                <a:lnTo>
                  <a:pt x="973768" y="1085415"/>
                </a:lnTo>
                <a:lnTo>
                  <a:pt x="975988" y="1077484"/>
                </a:lnTo>
                <a:lnTo>
                  <a:pt x="978843" y="1069237"/>
                </a:lnTo>
                <a:lnTo>
                  <a:pt x="982015" y="1061306"/>
                </a:lnTo>
                <a:lnTo>
                  <a:pt x="985505" y="1053693"/>
                </a:lnTo>
                <a:lnTo>
                  <a:pt x="989311" y="1045763"/>
                </a:lnTo>
                <a:lnTo>
                  <a:pt x="993752" y="1038467"/>
                </a:lnTo>
                <a:lnTo>
                  <a:pt x="998193" y="1031488"/>
                </a:lnTo>
                <a:lnTo>
                  <a:pt x="1002952" y="1024827"/>
                </a:lnTo>
                <a:lnTo>
                  <a:pt x="1008344" y="1018165"/>
                </a:lnTo>
                <a:lnTo>
                  <a:pt x="1013737" y="1011504"/>
                </a:lnTo>
                <a:lnTo>
                  <a:pt x="1019764" y="1005477"/>
                </a:lnTo>
                <a:lnTo>
                  <a:pt x="1025474" y="999767"/>
                </a:lnTo>
                <a:lnTo>
                  <a:pt x="1032135" y="994057"/>
                </a:lnTo>
                <a:lnTo>
                  <a:pt x="1038797" y="988982"/>
                </a:lnTo>
                <a:lnTo>
                  <a:pt x="1045458" y="984224"/>
                </a:lnTo>
                <a:lnTo>
                  <a:pt x="1052754" y="979465"/>
                </a:lnTo>
                <a:lnTo>
                  <a:pt x="1059733" y="975342"/>
                </a:lnTo>
                <a:lnTo>
                  <a:pt x="1067663" y="971218"/>
                </a:lnTo>
                <a:lnTo>
                  <a:pt x="1075593" y="967728"/>
                </a:lnTo>
                <a:lnTo>
                  <a:pt x="1083206" y="964556"/>
                </a:lnTo>
                <a:lnTo>
                  <a:pt x="1091454" y="962019"/>
                </a:lnTo>
                <a:lnTo>
                  <a:pt x="1100019" y="959481"/>
                </a:lnTo>
                <a:lnTo>
                  <a:pt x="1108266" y="957578"/>
                </a:lnTo>
                <a:lnTo>
                  <a:pt x="1116831" y="955992"/>
                </a:lnTo>
                <a:lnTo>
                  <a:pt x="1125713" y="955040"/>
                </a:lnTo>
                <a:lnTo>
                  <a:pt x="1134595" y="954088"/>
                </a:lnTo>
                <a:close/>
                <a:moveTo>
                  <a:pt x="650408" y="954088"/>
                </a:moveTo>
                <a:lnTo>
                  <a:pt x="659607" y="954088"/>
                </a:lnTo>
                <a:lnTo>
                  <a:pt x="668806" y="954088"/>
                </a:lnTo>
                <a:lnTo>
                  <a:pt x="677371" y="955040"/>
                </a:lnTo>
                <a:lnTo>
                  <a:pt x="686253" y="955992"/>
                </a:lnTo>
                <a:lnTo>
                  <a:pt x="694818" y="957578"/>
                </a:lnTo>
                <a:lnTo>
                  <a:pt x="703700" y="959481"/>
                </a:lnTo>
                <a:lnTo>
                  <a:pt x="711630" y="962019"/>
                </a:lnTo>
                <a:lnTo>
                  <a:pt x="719878" y="964556"/>
                </a:lnTo>
                <a:lnTo>
                  <a:pt x="728125" y="967728"/>
                </a:lnTo>
                <a:lnTo>
                  <a:pt x="735421" y="971218"/>
                </a:lnTo>
                <a:lnTo>
                  <a:pt x="743352" y="975342"/>
                </a:lnTo>
                <a:lnTo>
                  <a:pt x="750647" y="979465"/>
                </a:lnTo>
                <a:lnTo>
                  <a:pt x="757626" y="984224"/>
                </a:lnTo>
                <a:lnTo>
                  <a:pt x="764605" y="988982"/>
                </a:lnTo>
                <a:lnTo>
                  <a:pt x="771266" y="994057"/>
                </a:lnTo>
                <a:lnTo>
                  <a:pt x="777611" y="999767"/>
                </a:lnTo>
                <a:lnTo>
                  <a:pt x="783955" y="1005477"/>
                </a:lnTo>
                <a:lnTo>
                  <a:pt x="789348" y="1011504"/>
                </a:lnTo>
                <a:lnTo>
                  <a:pt x="795057" y="1018165"/>
                </a:lnTo>
                <a:lnTo>
                  <a:pt x="800133" y="1024827"/>
                </a:lnTo>
                <a:lnTo>
                  <a:pt x="805208" y="1031488"/>
                </a:lnTo>
                <a:lnTo>
                  <a:pt x="809649" y="1038467"/>
                </a:lnTo>
                <a:lnTo>
                  <a:pt x="813773" y="1045763"/>
                </a:lnTo>
                <a:lnTo>
                  <a:pt x="817897" y="1053693"/>
                </a:lnTo>
                <a:lnTo>
                  <a:pt x="821386" y="1061306"/>
                </a:lnTo>
                <a:lnTo>
                  <a:pt x="824241" y="1069237"/>
                </a:lnTo>
                <a:lnTo>
                  <a:pt x="827096" y="1077484"/>
                </a:lnTo>
                <a:lnTo>
                  <a:pt x="829316" y="1085415"/>
                </a:lnTo>
                <a:lnTo>
                  <a:pt x="831537" y="1093979"/>
                </a:lnTo>
                <a:lnTo>
                  <a:pt x="832806" y="1102544"/>
                </a:lnTo>
                <a:lnTo>
                  <a:pt x="834075" y="1111743"/>
                </a:lnTo>
                <a:lnTo>
                  <a:pt x="835026" y="1120625"/>
                </a:lnTo>
                <a:lnTo>
                  <a:pt x="835026" y="1129507"/>
                </a:lnTo>
                <a:lnTo>
                  <a:pt x="835026" y="1138389"/>
                </a:lnTo>
                <a:lnTo>
                  <a:pt x="834075" y="1147588"/>
                </a:lnTo>
                <a:lnTo>
                  <a:pt x="832806" y="1156153"/>
                </a:lnTo>
                <a:lnTo>
                  <a:pt x="831537" y="1164718"/>
                </a:lnTo>
                <a:lnTo>
                  <a:pt x="829316" y="1173283"/>
                </a:lnTo>
                <a:lnTo>
                  <a:pt x="827096" y="1181847"/>
                </a:lnTo>
                <a:lnTo>
                  <a:pt x="824241" y="1189461"/>
                </a:lnTo>
                <a:lnTo>
                  <a:pt x="821386" y="1197708"/>
                </a:lnTo>
                <a:lnTo>
                  <a:pt x="817897" y="1205638"/>
                </a:lnTo>
                <a:lnTo>
                  <a:pt x="813773" y="1212934"/>
                </a:lnTo>
                <a:lnTo>
                  <a:pt x="809649" y="1220230"/>
                </a:lnTo>
                <a:lnTo>
                  <a:pt x="805208" y="1227526"/>
                </a:lnTo>
                <a:lnTo>
                  <a:pt x="800133" y="1234505"/>
                </a:lnTo>
                <a:lnTo>
                  <a:pt x="795057" y="1241166"/>
                </a:lnTo>
                <a:lnTo>
                  <a:pt x="789348" y="1247193"/>
                </a:lnTo>
                <a:lnTo>
                  <a:pt x="783955" y="1253538"/>
                </a:lnTo>
                <a:lnTo>
                  <a:pt x="777611" y="1259248"/>
                </a:lnTo>
                <a:lnTo>
                  <a:pt x="771266" y="1264957"/>
                </a:lnTo>
                <a:lnTo>
                  <a:pt x="764605" y="1270033"/>
                </a:lnTo>
                <a:lnTo>
                  <a:pt x="757626" y="1275108"/>
                </a:lnTo>
                <a:lnTo>
                  <a:pt x="750647" y="1279549"/>
                </a:lnTo>
                <a:lnTo>
                  <a:pt x="743352" y="1283673"/>
                </a:lnTo>
                <a:lnTo>
                  <a:pt x="735421" y="1287479"/>
                </a:lnTo>
                <a:lnTo>
                  <a:pt x="728125" y="1290969"/>
                </a:lnTo>
                <a:lnTo>
                  <a:pt x="719878" y="1294141"/>
                </a:lnTo>
                <a:lnTo>
                  <a:pt x="711630" y="1297313"/>
                </a:lnTo>
                <a:lnTo>
                  <a:pt x="703700" y="1299534"/>
                </a:lnTo>
                <a:lnTo>
                  <a:pt x="694818" y="1301437"/>
                </a:lnTo>
                <a:lnTo>
                  <a:pt x="686253" y="1303023"/>
                </a:lnTo>
                <a:lnTo>
                  <a:pt x="677371" y="1303657"/>
                </a:lnTo>
                <a:lnTo>
                  <a:pt x="668806" y="1304609"/>
                </a:lnTo>
                <a:lnTo>
                  <a:pt x="659607" y="1304926"/>
                </a:lnTo>
                <a:lnTo>
                  <a:pt x="650408" y="1304609"/>
                </a:lnTo>
                <a:lnTo>
                  <a:pt x="641526" y="1303657"/>
                </a:lnTo>
                <a:lnTo>
                  <a:pt x="632961" y="1303023"/>
                </a:lnTo>
                <a:lnTo>
                  <a:pt x="624397" y="1301437"/>
                </a:lnTo>
                <a:lnTo>
                  <a:pt x="615832" y="1299534"/>
                </a:lnTo>
                <a:lnTo>
                  <a:pt x="607584" y="1297313"/>
                </a:lnTo>
                <a:lnTo>
                  <a:pt x="599337" y="1294141"/>
                </a:lnTo>
                <a:lnTo>
                  <a:pt x="591406" y="1290969"/>
                </a:lnTo>
                <a:lnTo>
                  <a:pt x="583476" y="1287479"/>
                </a:lnTo>
                <a:lnTo>
                  <a:pt x="576180" y="1283673"/>
                </a:lnTo>
                <a:lnTo>
                  <a:pt x="568567" y="1279549"/>
                </a:lnTo>
                <a:lnTo>
                  <a:pt x="561588" y="1275108"/>
                </a:lnTo>
                <a:lnTo>
                  <a:pt x="554610" y="1270033"/>
                </a:lnTo>
                <a:lnTo>
                  <a:pt x="547948" y="1264957"/>
                </a:lnTo>
                <a:lnTo>
                  <a:pt x="541921" y="1259248"/>
                </a:lnTo>
                <a:lnTo>
                  <a:pt x="535577" y="1253538"/>
                </a:lnTo>
                <a:lnTo>
                  <a:pt x="529550" y="1247193"/>
                </a:lnTo>
                <a:lnTo>
                  <a:pt x="524157" y="1241166"/>
                </a:lnTo>
                <a:lnTo>
                  <a:pt x="519082" y="1234505"/>
                </a:lnTo>
                <a:lnTo>
                  <a:pt x="514006" y="1227526"/>
                </a:lnTo>
                <a:lnTo>
                  <a:pt x="509565" y="1220230"/>
                </a:lnTo>
                <a:lnTo>
                  <a:pt x="505442" y="1212934"/>
                </a:lnTo>
                <a:lnTo>
                  <a:pt x="501635" y="1205638"/>
                </a:lnTo>
                <a:lnTo>
                  <a:pt x="498146" y="1197708"/>
                </a:lnTo>
                <a:lnTo>
                  <a:pt x="494974" y="1189461"/>
                </a:lnTo>
                <a:lnTo>
                  <a:pt x="492436" y="1181847"/>
                </a:lnTo>
                <a:lnTo>
                  <a:pt x="489581" y="1173283"/>
                </a:lnTo>
                <a:lnTo>
                  <a:pt x="487678" y="1164718"/>
                </a:lnTo>
                <a:lnTo>
                  <a:pt x="486092" y="1156153"/>
                </a:lnTo>
                <a:lnTo>
                  <a:pt x="485140" y="1147588"/>
                </a:lnTo>
                <a:lnTo>
                  <a:pt x="484505" y="1138389"/>
                </a:lnTo>
                <a:lnTo>
                  <a:pt x="484188" y="1129507"/>
                </a:lnTo>
                <a:lnTo>
                  <a:pt x="484505" y="1120625"/>
                </a:lnTo>
                <a:lnTo>
                  <a:pt x="485140" y="1111743"/>
                </a:lnTo>
                <a:lnTo>
                  <a:pt x="486092" y="1102544"/>
                </a:lnTo>
                <a:lnTo>
                  <a:pt x="487678" y="1093979"/>
                </a:lnTo>
                <a:lnTo>
                  <a:pt x="489581" y="1085415"/>
                </a:lnTo>
                <a:lnTo>
                  <a:pt x="492436" y="1077484"/>
                </a:lnTo>
                <a:lnTo>
                  <a:pt x="494974" y="1069237"/>
                </a:lnTo>
                <a:lnTo>
                  <a:pt x="498146" y="1061306"/>
                </a:lnTo>
                <a:lnTo>
                  <a:pt x="501635" y="1053693"/>
                </a:lnTo>
                <a:lnTo>
                  <a:pt x="505442" y="1045763"/>
                </a:lnTo>
                <a:lnTo>
                  <a:pt x="509565" y="1038467"/>
                </a:lnTo>
                <a:lnTo>
                  <a:pt x="514006" y="1031488"/>
                </a:lnTo>
                <a:lnTo>
                  <a:pt x="519082" y="1024827"/>
                </a:lnTo>
                <a:lnTo>
                  <a:pt x="524157" y="1018165"/>
                </a:lnTo>
                <a:lnTo>
                  <a:pt x="529550" y="1011504"/>
                </a:lnTo>
                <a:lnTo>
                  <a:pt x="535577" y="1005477"/>
                </a:lnTo>
                <a:lnTo>
                  <a:pt x="541921" y="999767"/>
                </a:lnTo>
                <a:lnTo>
                  <a:pt x="547948" y="994057"/>
                </a:lnTo>
                <a:lnTo>
                  <a:pt x="554610" y="988982"/>
                </a:lnTo>
                <a:lnTo>
                  <a:pt x="561588" y="984224"/>
                </a:lnTo>
                <a:lnTo>
                  <a:pt x="568567" y="979465"/>
                </a:lnTo>
                <a:lnTo>
                  <a:pt x="576180" y="975342"/>
                </a:lnTo>
                <a:lnTo>
                  <a:pt x="583476" y="971218"/>
                </a:lnTo>
                <a:lnTo>
                  <a:pt x="591406" y="967728"/>
                </a:lnTo>
                <a:lnTo>
                  <a:pt x="599337" y="964556"/>
                </a:lnTo>
                <a:lnTo>
                  <a:pt x="607584" y="962019"/>
                </a:lnTo>
                <a:lnTo>
                  <a:pt x="615832" y="959481"/>
                </a:lnTo>
                <a:lnTo>
                  <a:pt x="624397" y="957578"/>
                </a:lnTo>
                <a:lnTo>
                  <a:pt x="632961" y="955992"/>
                </a:lnTo>
                <a:lnTo>
                  <a:pt x="641526" y="955040"/>
                </a:lnTo>
                <a:lnTo>
                  <a:pt x="650408" y="954088"/>
                </a:lnTo>
                <a:close/>
                <a:moveTo>
                  <a:pt x="166537" y="954088"/>
                </a:moveTo>
                <a:lnTo>
                  <a:pt x="175419" y="954088"/>
                </a:lnTo>
                <a:lnTo>
                  <a:pt x="184301" y="954088"/>
                </a:lnTo>
                <a:lnTo>
                  <a:pt x="193183" y="955040"/>
                </a:lnTo>
                <a:lnTo>
                  <a:pt x="202382" y="955992"/>
                </a:lnTo>
                <a:lnTo>
                  <a:pt x="210947" y="957578"/>
                </a:lnTo>
                <a:lnTo>
                  <a:pt x="219195" y="959481"/>
                </a:lnTo>
                <a:lnTo>
                  <a:pt x="227759" y="962019"/>
                </a:lnTo>
                <a:lnTo>
                  <a:pt x="235690" y="964556"/>
                </a:lnTo>
                <a:lnTo>
                  <a:pt x="243620" y="967728"/>
                </a:lnTo>
                <a:lnTo>
                  <a:pt x="251550" y="971218"/>
                </a:lnTo>
                <a:lnTo>
                  <a:pt x="258846" y="975342"/>
                </a:lnTo>
                <a:lnTo>
                  <a:pt x="266142" y="979465"/>
                </a:lnTo>
                <a:lnTo>
                  <a:pt x="273755" y="984224"/>
                </a:lnTo>
                <a:lnTo>
                  <a:pt x="280417" y="988982"/>
                </a:lnTo>
                <a:lnTo>
                  <a:pt x="286761" y="994057"/>
                </a:lnTo>
                <a:lnTo>
                  <a:pt x="293423" y="999767"/>
                </a:lnTo>
                <a:lnTo>
                  <a:pt x="299450" y="1005477"/>
                </a:lnTo>
                <a:lnTo>
                  <a:pt x="305160" y="1011504"/>
                </a:lnTo>
                <a:lnTo>
                  <a:pt x="310552" y="1018165"/>
                </a:lnTo>
                <a:lnTo>
                  <a:pt x="316262" y="1024827"/>
                </a:lnTo>
                <a:lnTo>
                  <a:pt x="320703" y="1031488"/>
                </a:lnTo>
                <a:lnTo>
                  <a:pt x="325461" y="1038467"/>
                </a:lnTo>
                <a:lnTo>
                  <a:pt x="329902" y="1045763"/>
                </a:lnTo>
                <a:lnTo>
                  <a:pt x="333709" y="1053693"/>
                </a:lnTo>
                <a:lnTo>
                  <a:pt x="337198" y="1061306"/>
                </a:lnTo>
                <a:lnTo>
                  <a:pt x="340370" y="1069237"/>
                </a:lnTo>
                <a:lnTo>
                  <a:pt x="342908" y="1077484"/>
                </a:lnTo>
                <a:lnTo>
                  <a:pt x="345446" y="1085415"/>
                </a:lnTo>
                <a:lnTo>
                  <a:pt x="347349" y="1093979"/>
                </a:lnTo>
                <a:lnTo>
                  <a:pt x="348935" y="1102544"/>
                </a:lnTo>
                <a:lnTo>
                  <a:pt x="349887" y="1111743"/>
                </a:lnTo>
                <a:lnTo>
                  <a:pt x="350521" y="1120625"/>
                </a:lnTo>
                <a:lnTo>
                  <a:pt x="350838" y="1129507"/>
                </a:lnTo>
                <a:lnTo>
                  <a:pt x="350521" y="1138389"/>
                </a:lnTo>
                <a:lnTo>
                  <a:pt x="349887" y="1147588"/>
                </a:lnTo>
                <a:lnTo>
                  <a:pt x="348935" y="1156153"/>
                </a:lnTo>
                <a:lnTo>
                  <a:pt x="347349" y="1164718"/>
                </a:lnTo>
                <a:lnTo>
                  <a:pt x="345446" y="1173283"/>
                </a:lnTo>
                <a:lnTo>
                  <a:pt x="342908" y="1181847"/>
                </a:lnTo>
                <a:lnTo>
                  <a:pt x="340370" y="1189461"/>
                </a:lnTo>
                <a:lnTo>
                  <a:pt x="337198" y="1197708"/>
                </a:lnTo>
                <a:lnTo>
                  <a:pt x="333709" y="1205638"/>
                </a:lnTo>
                <a:lnTo>
                  <a:pt x="329902" y="1212934"/>
                </a:lnTo>
                <a:lnTo>
                  <a:pt x="325461" y="1220230"/>
                </a:lnTo>
                <a:lnTo>
                  <a:pt x="320703" y="1227526"/>
                </a:lnTo>
                <a:lnTo>
                  <a:pt x="316262" y="1234505"/>
                </a:lnTo>
                <a:lnTo>
                  <a:pt x="310552" y="1241166"/>
                </a:lnTo>
                <a:lnTo>
                  <a:pt x="305160" y="1247193"/>
                </a:lnTo>
                <a:lnTo>
                  <a:pt x="299450" y="1253538"/>
                </a:lnTo>
                <a:lnTo>
                  <a:pt x="293423" y="1259248"/>
                </a:lnTo>
                <a:lnTo>
                  <a:pt x="286761" y="1264957"/>
                </a:lnTo>
                <a:lnTo>
                  <a:pt x="280417" y="1270033"/>
                </a:lnTo>
                <a:lnTo>
                  <a:pt x="273755" y="1275108"/>
                </a:lnTo>
                <a:lnTo>
                  <a:pt x="266142" y="1279549"/>
                </a:lnTo>
                <a:lnTo>
                  <a:pt x="258846" y="1283673"/>
                </a:lnTo>
                <a:lnTo>
                  <a:pt x="251550" y="1287479"/>
                </a:lnTo>
                <a:lnTo>
                  <a:pt x="243620" y="1290969"/>
                </a:lnTo>
                <a:lnTo>
                  <a:pt x="235690" y="1294141"/>
                </a:lnTo>
                <a:lnTo>
                  <a:pt x="227759" y="1297313"/>
                </a:lnTo>
                <a:lnTo>
                  <a:pt x="219195" y="1299534"/>
                </a:lnTo>
                <a:lnTo>
                  <a:pt x="210947" y="1301437"/>
                </a:lnTo>
                <a:lnTo>
                  <a:pt x="202382" y="1303023"/>
                </a:lnTo>
                <a:lnTo>
                  <a:pt x="193183" y="1303657"/>
                </a:lnTo>
                <a:lnTo>
                  <a:pt x="184301" y="1304609"/>
                </a:lnTo>
                <a:lnTo>
                  <a:pt x="175419" y="1304926"/>
                </a:lnTo>
                <a:lnTo>
                  <a:pt x="166537" y="1304609"/>
                </a:lnTo>
                <a:lnTo>
                  <a:pt x="157338" y="1303657"/>
                </a:lnTo>
                <a:lnTo>
                  <a:pt x="148456" y="1303023"/>
                </a:lnTo>
                <a:lnTo>
                  <a:pt x="139891" y="1301437"/>
                </a:lnTo>
                <a:lnTo>
                  <a:pt x="131644" y="1299534"/>
                </a:lnTo>
                <a:lnTo>
                  <a:pt x="123079" y="1297313"/>
                </a:lnTo>
                <a:lnTo>
                  <a:pt x="114831" y="1294141"/>
                </a:lnTo>
                <a:lnTo>
                  <a:pt x="107218" y="1290969"/>
                </a:lnTo>
                <a:lnTo>
                  <a:pt x="99288" y="1287479"/>
                </a:lnTo>
                <a:lnTo>
                  <a:pt x="91675" y="1283673"/>
                </a:lnTo>
                <a:lnTo>
                  <a:pt x="84696" y="1279549"/>
                </a:lnTo>
                <a:lnTo>
                  <a:pt x="77083" y="1275108"/>
                </a:lnTo>
                <a:lnTo>
                  <a:pt x="70422" y="1270033"/>
                </a:lnTo>
                <a:lnTo>
                  <a:pt x="64077" y="1264957"/>
                </a:lnTo>
                <a:lnTo>
                  <a:pt x="57416" y="1259248"/>
                </a:lnTo>
                <a:lnTo>
                  <a:pt x="51389" y="1253538"/>
                </a:lnTo>
                <a:lnTo>
                  <a:pt x="45679" y="1247193"/>
                </a:lnTo>
                <a:lnTo>
                  <a:pt x="40286" y="1241166"/>
                </a:lnTo>
                <a:lnTo>
                  <a:pt x="34577" y="1234505"/>
                </a:lnTo>
                <a:lnTo>
                  <a:pt x="30136" y="1227526"/>
                </a:lnTo>
                <a:lnTo>
                  <a:pt x="25377" y="1220230"/>
                </a:lnTo>
                <a:lnTo>
                  <a:pt x="20936" y="1212934"/>
                </a:lnTo>
                <a:lnTo>
                  <a:pt x="17130" y="1205638"/>
                </a:lnTo>
                <a:lnTo>
                  <a:pt x="13640" y="1197708"/>
                </a:lnTo>
                <a:lnTo>
                  <a:pt x="10468" y="1189461"/>
                </a:lnTo>
                <a:lnTo>
                  <a:pt x="7931" y="1181847"/>
                </a:lnTo>
                <a:lnTo>
                  <a:pt x="5393" y="1173283"/>
                </a:lnTo>
                <a:lnTo>
                  <a:pt x="3490" y="1164718"/>
                </a:lnTo>
                <a:lnTo>
                  <a:pt x="1904" y="1156153"/>
                </a:lnTo>
                <a:lnTo>
                  <a:pt x="635" y="1147588"/>
                </a:lnTo>
                <a:lnTo>
                  <a:pt x="317" y="1138389"/>
                </a:lnTo>
                <a:lnTo>
                  <a:pt x="0" y="1129507"/>
                </a:lnTo>
                <a:lnTo>
                  <a:pt x="317" y="1120625"/>
                </a:lnTo>
                <a:lnTo>
                  <a:pt x="635" y="1111743"/>
                </a:lnTo>
                <a:lnTo>
                  <a:pt x="1904" y="1102544"/>
                </a:lnTo>
                <a:lnTo>
                  <a:pt x="3490" y="1093979"/>
                </a:lnTo>
                <a:lnTo>
                  <a:pt x="5393" y="1085415"/>
                </a:lnTo>
                <a:lnTo>
                  <a:pt x="7931" y="1077484"/>
                </a:lnTo>
                <a:lnTo>
                  <a:pt x="10468" y="1069237"/>
                </a:lnTo>
                <a:lnTo>
                  <a:pt x="13640" y="1061306"/>
                </a:lnTo>
                <a:lnTo>
                  <a:pt x="17130" y="1053693"/>
                </a:lnTo>
                <a:lnTo>
                  <a:pt x="20936" y="1045763"/>
                </a:lnTo>
                <a:lnTo>
                  <a:pt x="25377" y="1038467"/>
                </a:lnTo>
                <a:lnTo>
                  <a:pt x="30136" y="1031488"/>
                </a:lnTo>
                <a:lnTo>
                  <a:pt x="34577" y="1024827"/>
                </a:lnTo>
                <a:lnTo>
                  <a:pt x="40286" y="1018165"/>
                </a:lnTo>
                <a:lnTo>
                  <a:pt x="45679" y="1011504"/>
                </a:lnTo>
                <a:lnTo>
                  <a:pt x="51389" y="1005477"/>
                </a:lnTo>
                <a:lnTo>
                  <a:pt x="57416" y="999767"/>
                </a:lnTo>
                <a:lnTo>
                  <a:pt x="64077" y="994057"/>
                </a:lnTo>
                <a:lnTo>
                  <a:pt x="70422" y="988982"/>
                </a:lnTo>
                <a:lnTo>
                  <a:pt x="77083" y="984224"/>
                </a:lnTo>
                <a:lnTo>
                  <a:pt x="84696" y="979465"/>
                </a:lnTo>
                <a:lnTo>
                  <a:pt x="91675" y="975342"/>
                </a:lnTo>
                <a:lnTo>
                  <a:pt x="99288" y="971218"/>
                </a:lnTo>
                <a:lnTo>
                  <a:pt x="107218" y="967728"/>
                </a:lnTo>
                <a:lnTo>
                  <a:pt x="114831" y="964556"/>
                </a:lnTo>
                <a:lnTo>
                  <a:pt x="123079" y="962019"/>
                </a:lnTo>
                <a:lnTo>
                  <a:pt x="131644" y="959481"/>
                </a:lnTo>
                <a:lnTo>
                  <a:pt x="139891" y="957578"/>
                </a:lnTo>
                <a:lnTo>
                  <a:pt x="148456" y="955992"/>
                </a:lnTo>
                <a:lnTo>
                  <a:pt x="157338" y="955040"/>
                </a:lnTo>
                <a:lnTo>
                  <a:pt x="166537" y="954088"/>
                </a:lnTo>
                <a:close/>
                <a:moveTo>
                  <a:pt x="3078799" y="476250"/>
                </a:moveTo>
                <a:lnTo>
                  <a:pt x="3087989" y="476887"/>
                </a:lnTo>
                <a:lnTo>
                  <a:pt x="3096546" y="477525"/>
                </a:lnTo>
                <a:lnTo>
                  <a:pt x="3105420" y="478481"/>
                </a:lnTo>
                <a:lnTo>
                  <a:pt x="3114294" y="479755"/>
                </a:lnTo>
                <a:lnTo>
                  <a:pt x="3122851" y="481986"/>
                </a:lnTo>
                <a:lnTo>
                  <a:pt x="3130775" y="484535"/>
                </a:lnTo>
                <a:lnTo>
                  <a:pt x="3139015" y="487403"/>
                </a:lnTo>
                <a:lnTo>
                  <a:pt x="3147255" y="490589"/>
                </a:lnTo>
                <a:lnTo>
                  <a:pt x="3155178" y="494094"/>
                </a:lnTo>
                <a:lnTo>
                  <a:pt x="3162467" y="497918"/>
                </a:lnTo>
                <a:lnTo>
                  <a:pt x="3169757" y="501742"/>
                </a:lnTo>
                <a:lnTo>
                  <a:pt x="3176729" y="506522"/>
                </a:lnTo>
                <a:lnTo>
                  <a:pt x="3183701" y="511620"/>
                </a:lnTo>
                <a:lnTo>
                  <a:pt x="3190357" y="516718"/>
                </a:lnTo>
                <a:lnTo>
                  <a:pt x="3196695" y="522135"/>
                </a:lnTo>
                <a:lnTo>
                  <a:pt x="3203034" y="528190"/>
                </a:lnTo>
                <a:lnTo>
                  <a:pt x="3208739" y="534244"/>
                </a:lnTo>
                <a:lnTo>
                  <a:pt x="3214126" y="540617"/>
                </a:lnTo>
                <a:lnTo>
                  <a:pt x="3219197" y="547309"/>
                </a:lnTo>
                <a:lnTo>
                  <a:pt x="3224268" y="554319"/>
                </a:lnTo>
                <a:lnTo>
                  <a:pt x="3228705" y="561329"/>
                </a:lnTo>
                <a:lnTo>
                  <a:pt x="3232825" y="568658"/>
                </a:lnTo>
                <a:lnTo>
                  <a:pt x="3236945" y="576306"/>
                </a:lnTo>
                <a:lnTo>
                  <a:pt x="3240431" y="583953"/>
                </a:lnTo>
                <a:lnTo>
                  <a:pt x="3243284" y="592238"/>
                </a:lnTo>
                <a:lnTo>
                  <a:pt x="3246136" y="600523"/>
                </a:lnTo>
                <a:lnTo>
                  <a:pt x="3248354" y="608808"/>
                </a:lnTo>
                <a:lnTo>
                  <a:pt x="3250573" y="617411"/>
                </a:lnTo>
                <a:lnTo>
                  <a:pt x="3252158" y="626015"/>
                </a:lnTo>
                <a:lnTo>
                  <a:pt x="3253108" y="634618"/>
                </a:lnTo>
                <a:lnTo>
                  <a:pt x="3254059" y="643541"/>
                </a:lnTo>
                <a:lnTo>
                  <a:pt x="3254376" y="652463"/>
                </a:lnTo>
                <a:lnTo>
                  <a:pt x="3254059" y="661704"/>
                </a:lnTo>
                <a:lnTo>
                  <a:pt x="3253108" y="670626"/>
                </a:lnTo>
                <a:lnTo>
                  <a:pt x="3252158" y="679548"/>
                </a:lnTo>
                <a:lnTo>
                  <a:pt x="3250573" y="688151"/>
                </a:lnTo>
                <a:lnTo>
                  <a:pt x="3248354" y="696755"/>
                </a:lnTo>
                <a:lnTo>
                  <a:pt x="3246136" y="705040"/>
                </a:lnTo>
                <a:lnTo>
                  <a:pt x="3243284" y="713325"/>
                </a:lnTo>
                <a:lnTo>
                  <a:pt x="3240431" y="721609"/>
                </a:lnTo>
                <a:lnTo>
                  <a:pt x="3236945" y="728938"/>
                </a:lnTo>
                <a:lnTo>
                  <a:pt x="3232825" y="736905"/>
                </a:lnTo>
                <a:lnTo>
                  <a:pt x="3228705" y="744233"/>
                </a:lnTo>
                <a:lnTo>
                  <a:pt x="3224268" y="751244"/>
                </a:lnTo>
                <a:lnTo>
                  <a:pt x="3219197" y="758254"/>
                </a:lnTo>
                <a:lnTo>
                  <a:pt x="3214126" y="764946"/>
                </a:lnTo>
                <a:lnTo>
                  <a:pt x="3208739" y="771319"/>
                </a:lnTo>
                <a:lnTo>
                  <a:pt x="3203034" y="777373"/>
                </a:lnTo>
                <a:lnTo>
                  <a:pt x="3196695" y="783109"/>
                </a:lnTo>
                <a:lnTo>
                  <a:pt x="3190357" y="788844"/>
                </a:lnTo>
                <a:lnTo>
                  <a:pt x="3183701" y="793943"/>
                </a:lnTo>
                <a:lnTo>
                  <a:pt x="3176729" y="799041"/>
                </a:lnTo>
                <a:lnTo>
                  <a:pt x="3169757" y="803183"/>
                </a:lnTo>
                <a:lnTo>
                  <a:pt x="3162467" y="807644"/>
                </a:lnTo>
                <a:lnTo>
                  <a:pt x="3155178" y="811468"/>
                </a:lnTo>
                <a:lnTo>
                  <a:pt x="3147255" y="814973"/>
                </a:lnTo>
                <a:lnTo>
                  <a:pt x="3139015" y="818160"/>
                </a:lnTo>
                <a:lnTo>
                  <a:pt x="3130775" y="821028"/>
                </a:lnTo>
                <a:lnTo>
                  <a:pt x="3122851" y="823258"/>
                </a:lnTo>
                <a:lnTo>
                  <a:pt x="3114294" y="825170"/>
                </a:lnTo>
                <a:lnTo>
                  <a:pt x="3105420" y="826763"/>
                </a:lnTo>
                <a:lnTo>
                  <a:pt x="3096546" y="828038"/>
                </a:lnTo>
                <a:lnTo>
                  <a:pt x="3087989" y="828675"/>
                </a:lnTo>
                <a:lnTo>
                  <a:pt x="3078799" y="828675"/>
                </a:lnTo>
                <a:lnTo>
                  <a:pt x="3069608" y="828675"/>
                </a:lnTo>
                <a:lnTo>
                  <a:pt x="3060734" y="828038"/>
                </a:lnTo>
                <a:lnTo>
                  <a:pt x="3052177" y="826763"/>
                </a:lnTo>
                <a:lnTo>
                  <a:pt x="3043620" y="825170"/>
                </a:lnTo>
                <a:lnTo>
                  <a:pt x="3035063" y="823258"/>
                </a:lnTo>
                <a:lnTo>
                  <a:pt x="3026823" y="821028"/>
                </a:lnTo>
                <a:lnTo>
                  <a:pt x="3018582" y="818160"/>
                </a:lnTo>
                <a:lnTo>
                  <a:pt x="3010659" y="814973"/>
                </a:lnTo>
                <a:lnTo>
                  <a:pt x="3002736" y="811468"/>
                </a:lnTo>
                <a:lnTo>
                  <a:pt x="2995447" y="807644"/>
                </a:lnTo>
                <a:lnTo>
                  <a:pt x="2987841" y="803183"/>
                </a:lnTo>
                <a:lnTo>
                  <a:pt x="2980868" y="799041"/>
                </a:lnTo>
                <a:lnTo>
                  <a:pt x="2973896" y="793943"/>
                </a:lnTo>
                <a:lnTo>
                  <a:pt x="2967240" y="788844"/>
                </a:lnTo>
                <a:lnTo>
                  <a:pt x="2961219" y="783109"/>
                </a:lnTo>
                <a:lnTo>
                  <a:pt x="2954880" y="777373"/>
                </a:lnTo>
                <a:lnTo>
                  <a:pt x="2948859" y="771319"/>
                </a:lnTo>
                <a:lnTo>
                  <a:pt x="2943471" y="764946"/>
                </a:lnTo>
                <a:lnTo>
                  <a:pt x="2938400" y="758254"/>
                </a:lnTo>
                <a:lnTo>
                  <a:pt x="2933329" y="751244"/>
                </a:lnTo>
                <a:lnTo>
                  <a:pt x="2929209" y="744233"/>
                </a:lnTo>
                <a:lnTo>
                  <a:pt x="2924772" y="736905"/>
                </a:lnTo>
                <a:lnTo>
                  <a:pt x="2920969" y="728938"/>
                </a:lnTo>
                <a:lnTo>
                  <a:pt x="2917483" y="721609"/>
                </a:lnTo>
                <a:lnTo>
                  <a:pt x="2914314" y="713325"/>
                </a:lnTo>
                <a:lnTo>
                  <a:pt x="2911778" y="705040"/>
                </a:lnTo>
                <a:lnTo>
                  <a:pt x="2909243" y="696755"/>
                </a:lnTo>
                <a:lnTo>
                  <a:pt x="2907341" y="688151"/>
                </a:lnTo>
                <a:lnTo>
                  <a:pt x="2905756" y="679548"/>
                </a:lnTo>
                <a:lnTo>
                  <a:pt x="2904489" y="670626"/>
                </a:lnTo>
                <a:lnTo>
                  <a:pt x="2903855" y="661704"/>
                </a:lnTo>
                <a:lnTo>
                  <a:pt x="2903538" y="652463"/>
                </a:lnTo>
                <a:lnTo>
                  <a:pt x="2903855" y="643541"/>
                </a:lnTo>
                <a:lnTo>
                  <a:pt x="2904489" y="634618"/>
                </a:lnTo>
                <a:lnTo>
                  <a:pt x="2905756" y="626015"/>
                </a:lnTo>
                <a:lnTo>
                  <a:pt x="2907341" y="617411"/>
                </a:lnTo>
                <a:lnTo>
                  <a:pt x="2909243" y="608808"/>
                </a:lnTo>
                <a:lnTo>
                  <a:pt x="2911778" y="600523"/>
                </a:lnTo>
                <a:lnTo>
                  <a:pt x="2914314" y="592238"/>
                </a:lnTo>
                <a:lnTo>
                  <a:pt x="2917483" y="583953"/>
                </a:lnTo>
                <a:lnTo>
                  <a:pt x="2920969" y="576306"/>
                </a:lnTo>
                <a:lnTo>
                  <a:pt x="2924772" y="568658"/>
                </a:lnTo>
                <a:lnTo>
                  <a:pt x="2929209" y="561329"/>
                </a:lnTo>
                <a:lnTo>
                  <a:pt x="2933329" y="554319"/>
                </a:lnTo>
                <a:lnTo>
                  <a:pt x="2938400" y="547309"/>
                </a:lnTo>
                <a:lnTo>
                  <a:pt x="2943471" y="540617"/>
                </a:lnTo>
                <a:lnTo>
                  <a:pt x="2948859" y="534244"/>
                </a:lnTo>
                <a:lnTo>
                  <a:pt x="2954880" y="528190"/>
                </a:lnTo>
                <a:lnTo>
                  <a:pt x="2961219" y="522135"/>
                </a:lnTo>
                <a:lnTo>
                  <a:pt x="2967240" y="516718"/>
                </a:lnTo>
                <a:lnTo>
                  <a:pt x="2973896" y="511620"/>
                </a:lnTo>
                <a:lnTo>
                  <a:pt x="2980868" y="506522"/>
                </a:lnTo>
                <a:lnTo>
                  <a:pt x="2987841" y="501742"/>
                </a:lnTo>
                <a:lnTo>
                  <a:pt x="2995447" y="497918"/>
                </a:lnTo>
                <a:lnTo>
                  <a:pt x="3002736" y="494094"/>
                </a:lnTo>
                <a:lnTo>
                  <a:pt x="3010659" y="490589"/>
                </a:lnTo>
                <a:lnTo>
                  <a:pt x="3018582" y="487403"/>
                </a:lnTo>
                <a:lnTo>
                  <a:pt x="3026823" y="484535"/>
                </a:lnTo>
                <a:lnTo>
                  <a:pt x="3035063" y="481986"/>
                </a:lnTo>
                <a:lnTo>
                  <a:pt x="3043620" y="479755"/>
                </a:lnTo>
                <a:lnTo>
                  <a:pt x="3052177" y="478481"/>
                </a:lnTo>
                <a:lnTo>
                  <a:pt x="3060734" y="477525"/>
                </a:lnTo>
                <a:lnTo>
                  <a:pt x="3069608" y="476887"/>
                </a:lnTo>
                <a:lnTo>
                  <a:pt x="3078799" y="476250"/>
                </a:lnTo>
                <a:close/>
                <a:moveTo>
                  <a:pt x="2594769" y="476250"/>
                </a:moveTo>
                <a:lnTo>
                  <a:pt x="2603651" y="476887"/>
                </a:lnTo>
                <a:lnTo>
                  <a:pt x="2612850" y="477525"/>
                </a:lnTo>
                <a:lnTo>
                  <a:pt x="2621732" y="478481"/>
                </a:lnTo>
                <a:lnTo>
                  <a:pt x="2630297" y="479755"/>
                </a:lnTo>
                <a:lnTo>
                  <a:pt x="2638862" y="481986"/>
                </a:lnTo>
                <a:lnTo>
                  <a:pt x="2647109" y="484535"/>
                </a:lnTo>
                <a:lnTo>
                  <a:pt x="2655040" y="487403"/>
                </a:lnTo>
                <a:lnTo>
                  <a:pt x="2662970" y="490589"/>
                </a:lnTo>
                <a:lnTo>
                  <a:pt x="2670900" y="494094"/>
                </a:lnTo>
                <a:lnTo>
                  <a:pt x="2678513" y="497918"/>
                </a:lnTo>
                <a:lnTo>
                  <a:pt x="2685492" y="501742"/>
                </a:lnTo>
                <a:lnTo>
                  <a:pt x="2693105" y="506522"/>
                </a:lnTo>
                <a:lnTo>
                  <a:pt x="2699767" y="511620"/>
                </a:lnTo>
                <a:lnTo>
                  <a:pt x="2706111" y="516718"/>
                </a:lnTo>
                <a:lnTo>
                  <a:pt x="2712772" y="522135"/>
                </a:lnTo>
                <a:lnTo>
                  <a:pt x="2718799" y="528190"/>
                </a:lnTo>
                <a:lnTo>
                  <a:pt x="2724509" y="534244"/>
                </a:lnTo>
                <a:lnTo>
                  <a:pt x="2729902" y="540617"/>
                </a:lnTo>
                <a:lnTo>
                  <a:pt x="2735612" y="547309"/>
                </a:lnTo>
                <a:lnTo>
                  <a:pt x="2740053" y="554319"/>
                </a:lnTo>
                <a:lnTo>
                  <a:pt x="2744811" y="561329"/>
                </a:lnTo>
                <a:lnTo>
                  <a:pt x="2749252" y="568658"/>
                </a:lnTo>
                <a:lnTo>
                  <a:pt x="2753058" y="576306"/>
                </a:lnTo>
                <a:lnTo>
                  <a:pt x="2756548" y="583953"/>
                </a:lnTo>
                <a:lnTo>
                  <a:pt x="2759720" y="592238"/>
                </a:lnTo>
                <a:lnTo>
                  <a:pt x="2762258" y="600523"/>
                </a:lnTo>
                <a:lnTo>
                  <a:pt x="2764795" y="608808"/>
                </a:lnTo>
                <a:lnTo>
                  <a:pt x="2766699" y="617411"/>
                </a:lnTo>
                <a:lnTo>
                  <a:pt x="2768285" y="626015"/>
                </a:lnTo>
                <a:lnTo>
                  <a:pt x="2769236" y="634618"/>
                </a:lnTo>
                <a:lnTo>
                  <a:pt x="2770188" y="643541"/>
                </a:lnTo>
                <a:lnTo>
                  <a:pt x="2770188" y="652463"/>
                </a:lnTo>
                <a:lnTo>
                  <a:pt x="2770188" y="661704"/>
                </a:lnTo>
                <a:lnTo>
                  <a:pt x="2769236" y="670626"/>
                </a:lnTo>
                <a:lnTo>
                  <a:pt x="2768285" y="679548"/>
                </a:lnTo>
                <a:lnTo>
                  <a:pt x="2766699" y="688151"/>
                </a:lnTo>
                <a:lnTo>
                  <a:pt x="2764795" y="696755"/>
                </a:lnTo>
                <a:lnTo>
                  <a:pt x="2762258" y="705040"/>
                </a:lnTo>
                <a:lnTo>
                  <a:pt x="2759720" y="713325"/>
                </a:lnTo>
                <a:lnTo>
                  <a:pt x="2756548" y="721609"/>
                </a:lnTo>
                <a:lnTo>
                  <a:pt x="2753058" y="728938"/>
                </a:lnTo>
                <a:lnTo>
                  <a:pt x="2749252" y="736905"/>
                </a:lnTo>
                <a:lnTo>
                  <a:pt x="2744811" y="744233"/>
                </a:lnTo>
                <a:lnTo>
                  <a:pt x="2740053" y="751244"/>
                </a:lnTo>
                <a:lnTo>
                  <a:pt x="2735612" y="758254"/>
                </a:lnTo>
                <a:lnTo>
                  <a:pt x="2729902" y="764946"/>
                </a:lnTo>
                <a:lnTo>
                  <a:pt x="2724509" y="771319"/>
                </a:lnTo>
                <a:lnTo>
                  <a:pt x="2718799" y="777373"/>
                </a:lnTo>
                <a:lnTo>
                  <a:pt x="2712772" y="783109"/>
                </a:lnTo>
                <a:lnTo>
                  <a:pt x="2706111" y="788844"/>
                </a:lnTo>
                <a:lnTo>
                  <a:pt x="2699767" y="793943"/>
                </a:lnTo>
                <a:lnTo>
                  <a:pt x="2693105" y="799041"/>
                </a:lnTo>
                <a:lnTo>
                  <a:pt x="2685492" y="803183"/>
                </a:lnTo>
                <a:lnTo>
                  <a:pt x="2678513" y="807644"/>
                </a:lnTo>
                <a:lnTo>
                  <a:pt x="2670900" y="811468"/>
                </a:lnTo>
                <a:lnTo>
                  <a:pt x="2662970" y="814973"/>
                </a:lnTo>
                <a:lnTo>
                  <a:pt x="2655040" y="818160"/>
                </a:lnTo>
                <a:lnTo>
                  <a:pt x="2647109" y="821028"/>
                </a:lnTo>
                <a:lnTo>
                  <a:pt x="2638862" y="823258"/>
                </a:lnTo>
                <a:lnTo>
                  <a:pt x="2630297" y="825170"/>
                </a:lnTo>
                <a:lnTo>
                  <a:pt x="2621732" y="826763"/>
                </a:lnTo>
                <a:lnTo>
                  <a:pt x="2612850" y="828038"/>
                </a:lnTo>
                <a:lnTo>
                  <a:pt x="2603651" y="828675"/>
                </a:lnTo>
                <a:lnTo>
                  <a:pt x="2594769" y="828675"/>
                </a:lnTo>
                <a:lnTo>
                  <a:pt x="2585887" y="828675"/>
                </a:lnTo>
                <a:lnTo>
                  <a:pt x="2576688" y="828038"/>
                </a:lnTo>
                <a:lnTo>
                  <a:pt x="2568123" y="826763"/>
                </a:lnTo>
                <a:lnTo>
                  <a:pt x="2559241" y="825170"/>
                </a:lnTo>
                <a:lnTo>
                  <a:pt x="2550994" y="823258"/>
                </a:lnTo>
                <a:lnTo>
                  <a:pt x="2542429" y="821028"/>
                </a:lnTo>
                <a:lnTo>
                  <a:pt x="2534498" y="818160"/>
                </a:lnTo>
                <a:lnTo>
                  <a:pt x="2526568" y="814973"/>
                </a:lnTo>
                <a:lnTo>
                  <a:pt x="2518638" y="811468"/>
                </a:lnTo>
                <a:lnTo>
                  <a:pt x="2511342" y="807644"/>
                </a:lnTo>
                <a:lnTo>
                  <a:pt x="2504046" y="803183"/>
                </a:lnTo>
                <a:lnTo>
                  <a:pt x="2496433" y="799041"/>
                </a:lnTo>
                <a:lnTo>
                  <a:pt x="2489771" y="793943"/>
                </a:lnTo>
                <a:lnTo>
                  <a:pt x="2483427" y="788844"/>
                </a:lnTo>
                <a:lnTo>
                  <a:pt x="2476766" y="783109"/>
                </a:lnTo>
                <a:lnTo>
                  <a:pt x="2470739" y="777373"/>
                </a:lnTo>
                <a:lnTo>
                  <a:pt x="2465029" y="771319"/>
                </a:lnTo>
                <a:lnTo>
                  <a:pt x="2459636" y="764946"/>
                </a:lnTo>
                <a:lnTo>
                  <a:pt x="2453926" y="758254"/>
                </a:lnTo>
                <a:lnTo>
                  <a:pt x="2449485" y="751244"/>
                </a:lnTo>
                <a:lnTo>
                  <a:pt x="2444727" y="744233"/>
                </a:lnTo>
                <a:lnTo>
                  <a:pt x="2440286" y="736905"/>
                </a:lnTo>
                <a:lnTo>
                  <a:pt x="2436480" y="728938"/>
                </a:lnTo>
                <a:lnTo>
                  <a:pt x="2432990" y="721609"/>
                </a:lnTo>
                <a:lnTo>
                  <a:pt x="2429818" y="713325"/>
                </a:lnTo>
                <a:lnTo>
                  <a:pt x="2427280" y="705040"/>
                </a:lnTo>
                <a:lnTo>
                  <a:pt x="2424743" y="696755"/>
                </a:lnTo>
                <a:lnTo>
                  <a:pt x="2422839" y="688151"/>
                </a:lnTo>
                <a:lnTo>
                  <a:pt x="2421253" y="679548"/>
                </a:lnTo>
                <a:lnTo>
                  <a:pt x="2419984" y="670626"/>
                </a:lnTo>
                <a:lnTo>
                  <a:pt x="2419667" y="661704"/>
                </a:lnTo>
                <a:lnTo>
                  <a:pt x="2419350" y="652463"/>
                </a:lnTo>
                <a:lnTo>
                  <a:pt x="2419667" y="643541"/>
                </a:lnTo>
                <a:lnTo>
                  <a:pt x="2419984" y="634618"/>
                </a:lnTo>
                <a:lnTo>
                  <a:pt x="2421253" y="626015"/>
                </a:lnTo>
                <a:lnTo>
                  <a:pt x="2422839" y="617411"/>
                </a:lnTo>
                <a:lnTo>
                  <a:pt x="2424743" y="608808"/>
                </a:lnTo>
                <a:lnTo>
                  <a:pt x="2427280" y="600523"/>
                </a:lnTo>
                <a:lnTo>
                  <a:pt x="2429818" y="592238"/>
                </a:lnTo>
                <a:lnTo>
                  <a:pt x="2432990" y="583953"/>
                </a:lnTo>
                <a:lnTo>
                  <a:pt x="2436480" y="576306"/>
                </a:lnTo>
                <a:lnTo>
                  <a:pt x="2440286" y="568658"/>
                </a:lnTo>
                <a:lnTo>
                  <a:pt x="2444727" y="561329"/>
                </a:lnTo>
                <a:lnTo>
                  <a:pt x="2449485" y="554319"/>
                </a:lnTo>
                <a:lnTo>
                  <a:pt x="2453926" y="547309"/>
                </a:lnTo>
                <a:lnTo>
                  <a:pt x="2459636" y="540617"/>
                </a:lnTo>
                <a:lnTo>
                  <a:pt x="2465029" y="534244"/>
                </a:lnTo>
                <a:lnTo>
                  <a:pt x="2470739" y="528190"/>
                </a:lnTo>
                <a:lnTo>
                  <a:pt x="2476766" y="522135"/>
                </a:lnTo>
                <a:lnTo>
                  <a:pt x="2483427" y="516718"/>
                </a:lnTo>
                <a:lnTo>
                  <a:pt x="2489771" y="511620"/>
                </a:lnTo>
                <a:lnTo>
                  <a:pt x="2496433" y="506522"/>
                </a:lnTo>
                <a:lnTo>
                  <a:pt x="2504046" y="501742"/>
                </a:lnTo>
                <a:lnTo>
                  <a:pt x="2511342" y="497918"/>
                </a:lnTo>
                <a:lnTo>
                  <a:pt x="2518638" y="494094"/>
                </a:lnTo>
                <a:lnTo>
                  <a:pt x="2526568" y="490589"/>
                </a:lnTo>
                <a:lnTo>
                  <a:pt x="2534498" y="487403"/>
                </a:lnTo>
                <a:lnTo>
                  <a:pt x="2542429" y="484535"/>
                </a:lnTo>
                <a:lnTo>
                  <a:pt x="2550994" y="481986"/>
                </a:lnTo>
                <a:lnTo>
                  <a:pt x="2559241" y="479755"/>
                </a:lnTo>
                <a:lnTo>
                  <a:pt x="2568123" y="478481"/>
                </a:lnTo>
                <a:lnTo>
                  <a:pt x="2576688" y="477525"/>
                </a:lnTo>
                <a:lnTo>
                  <a:pt x="2585887" y="476887"/>
                </a:lnTo>
                <a:lnTo>
                  <a:pt x="2594769" y="476250"/>
                </a:lnTo>
                <a:close/>
                <a:moveTo>
                  <a:pt x="2111376" y="476250"/>
                </a:moveTo>
                <a:lnTo>
                  <a:pt x="2120616" y="476887"/>
                </a:lnTo>
                <a:lnTo>
                  <a:pt x="2129538" y="477525"/>
                </a:lnTo>
                <a:lnTo>
                  <a:pt x="2138142" y="478481"/>
                </a:lnTo>
                <a:lnTo>
                  <a:pt x="2146745" y="479755"/>
                </a:lnTo>
                <a:lnTo>
                  <a:pt x="2155349" y="481986"/>
                </a:lnTo>
                <a:lnTo>
                  <a:pt x="2163952" y="484535"/>
                </a:lnTo>
                <a:lnTo>
                  <a:pt x="2171600" y="487403"/>
                </a:lnTo>
                <a:lnTo>
                  <a:pt x="2179885" y="490589"/>
                </a:lnTo>
                <a:lnTo>
                  <a:pt x="2187851" y="494094"/>
                </a:lnTo>
                <a:lnTo>
                  <a:pt x="2195180" y="497918"/>
                </a:lnTo>
                <a:lnTo>
                  <a:pt x="2202828" y="501742"/>
                </a:lnTo>
                <a:lnTo>
                  <a:pt x="2209838" y="506522"/>
                </a:lnTo>
                <a:lnTo>
                  <a:pt x="2216848" y="511620"/>
                </a:lnTo>
                <a:lnTo>
                  <a:pt x="2223540" y="516718"/>
                </a:lnTo>
                <a:lnTo>
                  <a:pt x="2229594" y="522135"/>
                </a:lnTo>
                <a:lnTo>
                  <a:pt x="2235967" y="528190"/>
                </a:lnTo>
                <a:lnTo>
                  <a:pt x="2241703" y="534244"/>
                </a:lnTo>
                <a:lnTo>
                  <a:pt x="2247438" y="540617"/>
                </a:lnTo>
                <a:lnTo>
                  <a:pt x="2252537" y="547309"/>
                </a:lnTo>
                <a:lnTo>
                  <a:pt x="2257635" y="554319"/>
                </a:lnTo>
                <a:lnTo>
                  <a:pt x="2262096" y="561329"/>
                </a:lnTo>
                <a:lnTo>
                  <a:pt x="2266239" y="568658"/>
                </a:lnTo>
                <a:lnTo>
                  <a:pt x="2270062" y="576306"/>
                </a:lnTo>
                <a:lnTo>
                  <a:pt x="2273567" y="583953"/>
                </a:lnTo>
                <a:lnTo>
                  <a:pt x="2276754" y="592238"/>
                </a:lnTo>
                <a:lnTo>
                  <a:pt x="2279940" y="600523"/>
                </a:lnTo>
                <a:lnTo>
                  <a:pt x="2282171" y="608808"/>
                </a:lnTo>
                <a:lnTo>
                  <a:pt x="2284083" y="617411"/>
                </a:lnTo>
                <a:lnTo>
                  <a:pt x="2285676" y="626015"/>
                </a:lnTo>
                <a:lnTo>
                  <a:pt x="2286632" y="634618"/>
                </a:lnTo>
                <a:lnTo>
                  <a:pt x="2287269" y="643541"/>
                </a:lnTo>
                <a:lnTo>
                  <a:pt x="2287588" y="652463"/>
                </a:lnTo>
                <a:lnTo>
                  <a:pt x="2287269" y="661704"/>
                </a:lnTo>
                <a:lnTo>
                  <a:pt x="2286632" y="670626"/>
                </a:lnTo>
                <a:lnTo>
                  <a:pt x="2285676" y="679548"/>
                </a:lnTo>
                <a:lnTo>
                  <a:pt x="2284083" y="688151"/>
                </a:lnTo>
                <a:lnTo>
                  <a:pt x="2282171" y="696755"/>
                </a:lnTo>
                <a:lnTo>
                  <a:pt x="2279940" y="705040"/>
                </a:lnTo>
                <a:lnTo>
                  <a:pt x="2276754" y="713325"/>
                </a:lnTo>
                <a:lnTo>
                  <a:pt x="2273567" y="721609"/>
                </a:lnTo>
                <a:lnTo>
                  <a:pt x="2270062" y="728938"/>
                </a:lnTo>
                <a:lnTo>
                  <a:pt x="2266239" y="736905"/>
                </a:lnTo>
                <a:lnTo>
                  <a:pt x="2262096" y="744233"/>
                </a:lnTo>
                <a:lnTo>
                  <a:pt x="2257635" y="751244"/>
                </a:lnTo>
                <a:lnTo>
                  <a:pt x="2252537" y="758254"/>
                </a:lnTo>
                <a:lnTo>
                  <a:pt x="2247438" y="764946"/>
                </a:lnTo>
                <a:lnTo>
                  <a:pt x="2241703" y="771319"/>
                </a:lnTo>
                <a:lnTo>
                  <a:pt x="2235967" y="777373"/>
                </a:lnTo>
                <a:lnTo>
                  <a:pt x="2229594" y="783109"/>
                </a:lnTo>
                <a:lnTo>
                  <a:pt x="2223540" y="788844"/>
                </a:lnTo>
                <a:lnTo>
                  <a:pt x="2216848" y="793943"/>
                </a:lnTo>
                <a:lnTo>
                  <a:pt x="2209838" y="799041"/>
                </a:lnTo>
                <a:lnTo>
                  <a:pt x="2202828" y="803183"/>
                </a:lnTo>
                <a:lnTo>
                  <a:pt x="2195180" y="807644"/>
                </a:lnTo>
                <a:lnTo>
                  <a:pt x="2187851" y="811468"/>
                </a:lnTo>
                <a:lnTo>
                  <a:pt x="2179885" y="814973"/>
                </a:lnTo>
                <a:lnTo>
                  <a:pt x="2171600" y="818160"/>
                </a:lnTo>
                <a:lnTo>
                  <a:pt x="2163952" y="821028"/>
                </a:lnTo>
                <a:lnTo>
                  <a:pt x="2155349" y="823258"/>
                </a:lnTo>
                <a:lnTo>
                  <a:pt x="2146745" y="825170"/>
                </a:lnTo>
                <a:lnTo>
                  <a:pt x="2138142" y="826763"/>
                </a:lnTo>
                <a:lnTo>
                  <a:pt x="2129538" y="828038"/>
                </a:lnTo>
                <a:lnTo>
                  <a:pt x="2120616" y="828675"/>
                </a:lnTo>
                <a:lnTo>
                  <a:pt x="2111376" y="828675"/>
                </a:lnTo>
                <a:lnTo>
                  <a:pt x="2102453" y="828675"/>
                </a:lnTo>
                <a:lnTo>
                  <a:pt x="2093531" y="828038"/>
                </a:lnTo>
                <a:lnTo>
                  <a:pt x="2084290" y="826763"/>
                </a:lnTo>
                <a:lnTo>
                  <a:pt x="2075687" y="825170"/>
                </a:lnTo>
                <a:lnTo>
                  <a:pt x="2067083" y="823258"/>
                </a:lnTo>
                <a:lnTo>
                  <a:pt x="2059117" y="821028"/>
                </a:lnTo>
                <a:lnTo>
                  <a:pt x="2050832" y="818160"/>
                </a:lnTo>
                <a:lnTo>
                  <a:pt x="2042866" y="814973"/>
                </a:lnTo>
                <a:lnTo>
                  <a:pt x="2035219" y="811468"/>
                </a:lnTo>
                <a:lnTo>
                  <a:pt x="2027252" y="807644"/>
                </a:lnTo>
                <a:lnTo>
                  <a:pt x="2019923" y="803183"/>
                </a:lnTo>
                <a:lnTo>
                  <a:pt x="2012913" y="799041"/>
                </a:lnTo>
                <a:lnTo>
                  <a:pt x="2005584" y="793943"/>
                </a:lnTo>
                <a:lnTo>
                  <a:pt x="1999211" y="788844"/>
                </a:lnTo>
                <a:lnTo>
                  <a:pt x="1992838" y="783109"/>
                </a:lnTo>
                <a:lnTo>
                  <a:pt x="1986465" y="777373"/>
                </a:lnTo>
                <a:lnTo>
                  <a:pt x="1981048" y="771319"/>
                </a:lnTo>
                <a:lnTo>
                  <a:pt x="1975313" y="764946"/>
                </a:lnTo>
                <a:lnTo>
                  <a:pt x="1970214" y="758254"/>
                </a:lnTo>
                <a:lnTo>
                  <a:pt x="1965435" y="751244"/>
                </a:lnTo>
                <a:lnTo>
                  <a:pt x="1960655" y="744233"/>
                </a:lnTo>
                <a:lnTo>
                  <a:pt x="1956512" y="736905"/>
                </a:lnTo>
                <a:lnTo>
                  <a:pt x="1952370" y="728938"/>
                </a:lnTo>
                <a:lnTo>
                  <a:pt x="1948865" y="721609"/>
                </a:lnTo>
                <a:lnTo>
                  <a:pt x="1945678" y="713325"/>
                </a:lnTo>
                <a:lnTo>
                  <a:pt x="1943129" y="705040"/>
                </a:lnTo>
                <a:lnTo>
                  <a:pt x="1940899" y="696755"/>
                </a:lnTo>
                <a:lnTo>
                  <a:pt x="1938668" y="688151"/>
                </a:lnTo>
                <a:lnTo>
                  <a:pt x="1937075" y="679548"/>
                </a:lnTo>
                <a:lnTo>
                  <a:pt x="1936119" y="670626"/>
                </a:lnTo>
                <a:lnTo>
                  <a:pt x="1935163" y="661704"/>
                </a:lnTo>
                <a:lnTo>
                  <a:pt x="1935163" y="652463"/>
                </a:lnTo>
                <a:lnTo>
                  <a:pt x="1935163" y="643541"/>
                </a:lnTo>
                <a:lnTo>
                  <a:pt x="1936119" y="634618"/>
                </a:lnTo>
                <a:lnTo>
                  <a:pt x="1937075" y="626015"/>
                </a:lnTo>
                <a:lnTo>
                  <a:pt x="1938668" y="617411"/>
                </a:lnTo>
                <a:lnTo>
                  <a:pt x="1940899" y="608808"/>
                </a:lnTo>
                <a:lnTo>
                  <a:pt x="1943129" y="600523"/>
                </a:lnTo>
                <a:lnTo>
                  <a:pt x="1945678" y="592238"/>
                </a:lnTo>
                <a:lnTo>
                  <a:pt x="1948865" y="583953"/>
                </a:lnTo>
                <a:lnTo>
                  <a:pt x="1952370" y="576306"/>
                </a:lnTo>
                <a:lnTo>
                  <a:pt x="1956512" y="568658"/>
                </a:lnTo>
                <a:lnTo>
                  <a:pt x="1960655" y="561329"/>
                </a:lnTo>
                <a:lnTo>
                  <a:pt x="1965435" y="554319"/>
                </a:lnTo>
                <a:lnTo>
                  <a:pt x="1970214" y="547309"/>
                </a:lnTo>
                <a:lnTo>
                  <a:pt x="1975313" y="540617"/>
                </a:lnTo>
                <a:lnTo>
                  <a:pt x="1981048" y="534244"/>
                </a:lnTo>
                <a:lnTo>
                  <a:pt x="1986465" y="528190"/>
                </a:lnTo>
                <a:lnTo>
                  <a:pt x="1992838" y="522135"/>
                </a:lnTo>
                <a:lnTo>
                  <a:pt x="1999211" y="516718"/>
                </a:lnTo>
                <a:lnTo>
                  <a:pt x="2005584" y="511620"/>
                </a:lnTo>
                <a:lnTo>
                  <a:pt x="2012913" y="506522"/>
                </a:lnTo>
                <a:lnTo>
                  <a:pt x="2019923" y="501742"/>
                </a:lnTo>
                <a:lnTo>
                  <a:pt x="2027252" y="497918"/>
                </a:lnTo>
                <a:lnTo>
                  <a:pt x="2035219" y="494094"/>
                </a:lnTo>
                <a:lnTo>
                  <a:pt x="2042866" y="490589"/>
                </a:lnTo>
                <a:lnTo>
                  <a:pt x="2050832" y="487403"/>
                </a:lnTo>
                <a:lnTo>
                  <a:pt x="2059117" y="484535"/>
                </a:lnTo>
                <a:lnTo>
                  <a:pt x="2067083" y="481986"/>
                </a:lnTo>
                <a:lnTo>
                  <a:pt x="2075687" y="479755"/>
                </a:lnTo>
                <a:lnTo>
                  <a:pt x="2084290" y="478481"/>
                </a:lnTo>
                <a:lnTo>
                  <a:pt x="2093531" y="477525"/>
                </a:lnTo>
                <a:lnTo>
                  <a:pt x="2102453" y="476887"/>
                </a:lnTo>
                <a:lnTo>
                  <a:pt x="2111376" y="476250"/>
                </a:lnTo>
                <a:close/>
                <a:moveTo>
                  <a:pt x="1143794" y="476250"/>
                </a:moveTo>
                <a:lnTo>
                  <a:pt x="1152676" y="476887"/>
                </a:lnTo>
                <a:lnTo>
                  <a:pt x="1161558" y="477525"/>
                </a:lnTo>
                <a:lnTo>
                  <a:pt x="1170123" y="478481"/>
                </a:lnTo>
                <a:lnTo>
                  <a:pt x="1179005" y="479755"/>
                </a:lnTo>
                <a:lnTo>
                  <a:pt x="1187252" y="481986"/>
                </a:lnTo>
                <a:lnTo>
                  <a:pt x="1195817" y="484535"/>
                </a:lnTo>
                <a:lnTo>
                  <a:pt x="1204065" y="487403"/>
                </a:lnTo>
                <a:lnTo>
                  <a:pt x="1211995" y="490589"/>
                </a:lnTo>
                <a:lnTo>
                  <a:pt x="1219608" y="494094"/>
                </a:lnTo>
                <a:lnTo>
                  <a:pt x="1227221" y="497918"/>
                </a:lnTo>
                <a:lnTo>
                  <a:pt x="1234517" y="501742"/>
                </a:lnTo>
                <a:lnTo>
                  <a:pt x="1241496" y="506522"/>
                </a:lnTo>
                <a:lnTo>
                  <a:pt x="1248475" y="511620"/>
                </a:lnTo>
                <a:lnTo>
                  <a:pt x="1255136" y="516718"/>
                </a:lnTo>
                <a:lnTo>
                  <a:pt x="1261480" y="522135"/>
                </a:lnTo>
                <a:lnTo>
                  <a:pt x="1267507" y="528190"/>
                </a:lnTo>
                <a:lnTo>
                  <a:pt x="1273534" y="534244"/>
                </a:lnTo>
                <a:lnTo>
                  <a:pt x="1278927" y="540617"/>
                </a:lnTo>
                <a:lnTo>
                  <a:pt x="1284002" y="547309"/>
                </a:lnTo>
                <a:lnTo>
                  <a:pt x="1289078" y="554319"/>
                </a:lnTo>
                <a:lnTo>
                  <a:pt x="1293836" y="561329"/>
                </a:lnTo>
                <a:lnTo>
                  <a:pt x="1297642" y="568658"/>
                </a:lnTo>
                <a:lnTo>
                  <a:pt x="1301449" y="576306"/>
                </a:lnTo>
                <a:lnTo>
                  <a:pt x="1304938" y="583953"/>
                </a:lnTo>
                <a:lnTo>
                  <a:pt x="1308111" y="592238"/>
                </a:lnTo>
                <a:lnTo>
                  <a:pt x="1311283" y="600523"/>
                </a:lnTo>
                <a:lnTo>
                  <a:pt x="1313503" y="608808"/>
                </a:lnTo>
                <a:lnTo>
                  <a:pt x="1315724" y="617411"/>
                </a:lnTo>
                <a:lnTo>
                  <a:pt x="1316992" y="626015"/>
                </a:lnTo>
                <a:lnTo>
                  <a:pt x="1317944" y="634618"/>
                </a:lnTo>
                <a:lnTo>
                  <a:pt x="1318579" y="643541"/>
                </a:lnTo>
                <a:lnTo>
                  <a:pt x="1319213" y="652463"/>
                </a:lnTo>
                <a:lnTo>
                  <a:pt x="1318579" y="661704"/>
                </a:lnTo>
                <a:lnTo>
                  <a:pt x="1317944" y="670626"/>
                </a:lnTo>
                <a:lnTo>
                  <a:pt x="1316992" y="679548"/>
                </a:lnTo>
                <a:lnTo>
                  <a:pt x="1315724" y="688151"/>
                </a:lnTo>
                <a:lnTo>
                  <a:pt x="1313503" y="696755"/>
                </a:lnTo>
                <a:lnTo>
                  <a:pt x="1311283" y="705040"/>
                </a:lnTo>
                <a:lnTo>
                  <a:pt x="1308111" y="713325"/>
                </a:lnTo>
                <a:lnTo>
                  <a:pt x="1304938" y="721609"/>
                </a:lnTo>
                <a:lnTo>
                  <a:pt x="1301449" y="728938"/>
                </a:lnTo>
                <a:lnTo>
                  <a:pt x="1297642" y="736905"/>
                </a:lnTo>
                <a:lnTo>
                  <a:pt x="1293836" y="744233"/>
                </a:lnTo>
                <a:lnTo>
                  <a:pt x="1289078" y="751244"/>
                </a:lnTo>
                <a:lnTo>
                  <a:pt x="1284002" y="758254"/>
                </a:lnTo>
                <a:lnTo>
                  <a:pt x="1278927" y="764946"/>
                </a:lnTo>
                <a:lnTo>
                  <a:pt x="1273534" y="771319"/>
                </a:lnTo>
                <a:lnTo>
                  <a:pt x="1267507" y="777373"/>
                </a:lnTo>
                <a:lnTo>
                  <a:pt x="1261480" y="783109"/>
                </a:lnTo>
                <a:lnTo>
                  <a:pt x="1255136" y="788844"/>
                </a:lnTo>
                <a:lnTo>
                  <a:pt x="1248475" y="793943"/>
                </a:lnTo>
                <a:lnTo>
                  <a:pt x="1241496" y="799041"/>
                </a:lnTo>
                <a:lnTo>
                  <a:pt x="1234517" y="803183"/>
                </a:lnTo>
                <a:lnTo>
                  <a:pt x="1227221" y="807644"/>
                </a:lnTo>
                <a:lnTo>
                  <a:pt x="1219608" y="811468"/>
                </a:lnTo>
                <a:lnTo>
                  <a:pt x="1211995" y="814973"/>
                </a:lnTo>
                <a:lnTo>
                  <a:pt x="1204065" y="818160"/>
                </a:lnTo>
                <a:lnTo>
                  <a:pt x="1195817" y="821028"/>
                </a:lnTo>
                <a:lnTo>
                  <a:pt x="1187252" y="823258"/>
                </a:lnTo>
                <a:lnTo>
                  <a:pt x="1179005" y="825170"/>
                </a:lnTo>
                <a:lnTo>
                  <a:pt x="1170123" y="826763"/>
                </a:lnTo>
                <a:lnTo>
                  <a:pt x="1161558" y="828038"/>
                </a:lnTo>
                <a:lnTo>
                  <a:pt x="1152676" y="828675"/>
                </a:lnTo>
                <a:lnTo>
                  <a:pt x="1143794" y="828675"/>
                </a:lnTo>
                <a:lnTo>
                  <a:pt x="1134595" y="828675"/>
                </a:lnTo>
                <a:lnTo>
                  <a:pt x="1125713" y="828038"/>
                </a:lnTo>
                <a:lnTo>
                  <a:pt x="1116831" y="826763"/>
                </a:lnTo>
                <a:lnTo>
                  <a:pt x="1108266" y="825170"/>
                </a:lnTo>
                <a:lnTo>
                  <a:pt x="1100019" y="823258"/>
                </a:lnTo>
                <a:lnTo>
                  <a:pt x="1091454" y="821028"/>
                </a:lnTo>
                <a:lnTo>
                  <a:pt x="1083206" y="818160"/>
                </a:lnTo>
                <a:lnTo>
                  <a:pt x="1075593" y="814973"/>
                </a:lnTo>
                <a:lnTo>
                  <a:pt x="1067663" y="811468"/>
                </a:lnTo>
                <a:lnTo>
                  <a:pt x="1059733" y="807644"/>
                </a:lnTo>
                <a:lnTo>
                  <a:pt x="1052754" y="803183"/>
                </a:lnTo>
                <a:lnTo>
                  <a:pt x="1045458" y="799041"/>
                </a:lnTo>
                <a:lnTo>
                  <a:pt x="1038797" y="793943"/>
                </a:lnTo>
                <a:lnTo>
                  <a:pt x="1032135" y="788844"/>
                </a:lnTo>
                <a:lnTo>
                  <a:pt x="1025474" y="783109"/>
                </a:lnTo>
                <a:lnTo>
                  <a:pt x="1019764" y="777373"/>
                </a:lnTo>
                <a:lnTo>
                  <a:pt x="1013737" y="771319"/>
                </a:lnTo>
                <a:lnTo>
                  <a:pt x="1008344" y="764946"/>
                </a:lnTo>
                <a:lnTo>
                  <a:pt x="1002952" y="758254"/>
                </a:lnTo>
                <a:lnTo>
                  <a:pt x="998193" y="751244"/>
                </a:lnTo>
                <a:lnTo>
                  <a:pt x="993752" y="744233"/>
                </a:lnTo>
                <a:lnTo>
                  <a:pt x="989311" y="736905"/>
                </a:lnTo>
                <a:lnTo>
                  <a:pt x="985505" y="728938"/>
                </a:lnTo>
                <a:lnTo>
                  <a:pt x="982015" y="721609"/>
                </a:lnTo>
                <a:lnTo>
                  <a:pt x="978843" y="713325"/>
                </a:lnTo>
                <a:lnTo>
                  <a:pt x="975988" y="705040"/>
                </a:lnTo>
                <a:lnTo>
                  <a:pt x="973768" y="696755"/>
                </a:lnTo>
                <a:lnTo>
                  <a:pt x="971865" y="688151"/>
                </a:lnTo>
                <a:lnTo>
                  <a:pt x="970279" y="679548"/>
                </a:lnTo>
                <a:lnTo>
                  <a:pt x="969010" y="670626"/>
                </a:lnTo>
                <a:lnTo>
                  <a:pt x="968692" y="661704"/>
                </a:lnTo>
                <a:lnTo>
                  <a:pt x="968375" y="652463"/>
                </a:lnTo>
                <a:lnTo>
                  <a:pt x="968692" y="643541"/>
                </a:lnTo>
                <a:lnTo>
                  <a:pt x="969010" y="634618"/>
                </a:lnTo>
                <a:lnTo>
                  <a:pt x="970279" y="626015"/>
                </a:lnTo>
                <a:lnTo>
                  <a:pt x="971865" y="617411"/>
                </a:lnTo>
                <a:lnTo>
                  <a:pt x="973768" y="608808"/>
                </a:lnTo>
                <a:lnTo>
                  <a:pt x="975988" y="600523"/>
                </a:lnTo>
                <a:lnTo>
                  <a:pt x="978843" y="592238"/>
                </a:lnTo>
                <a:lnTo>
                  <a:pt x="982015" y="583953"/>
                </a:lnTo>
                <a:lnTo>
                  <a:pt x="985505" y="576306"/>
                </a:lnTo>
                <a:lnTo>
                  <a:pt x="989311" y="568658"/>
                </a:lnTo>
                <a:lnTo>
                  <a:pt x="993752" y="561329"/>
                </a:lnTo>
                <a:lnTo>
                  <a:pt x="998193" y="554319"/>
                </a:lnTo>
                <a:lnTo>
                  <a:pt x="1002952" y="547309"/>
                </a:lnTo>
                <a:lnTo>
                  <a:pt x="1008344" y="540617"/>
                </a:lnTo>
                <a:lnTo>
                  <a:pt x="1013737" y="534244"/>
                </a:lnTo>
                <a:lnTo>
                  <a:pt x="1019764" y="528190"/>
                </a:lnTo>
                <a:lnTo>
                  <a:pt x="1025474" y="522135"/>
                </a:lnTo>
                <a:lnTo>
                  <a:pt x="1032135" y="516718"/>
                </a:lnTo>
                <a:lnTo>
                  <a:pt x="1038797" y="511620"/>
                </a:lnTo>
                <a:lnTo>
                  <a:pt x="1045458" y="506522"/>
                </a:lnTo>
                <a:lnTo>
                  <a:pt x="1052754" y="501742"/>
                </a:lnTo>
                <a:lnTo>
                  <a:pt x="1059733" y="497918"/>
                </a:lnTo>
                <a:lnTo>
                  <a:pt x="1067663" y="494094"/>
                </a:lnTo>
                <a:lnTo>
                  <a:pt x="1075593" y="490589"/>
                </a:lnTo>
                <a:lnTo>
                  <a:pt x="1083206" y="487403"/>
                </a:lnTo>
                <a:lnTo>
                  <a:pt x="1091454" y="484535"/>
                </a:lnTo>
                <a:lnTo>
                  <a:pt x="1100019" y="481986"/>
                </a:lnTo>
                <a:lnTo>
                  <a:pt x="1108266" y="479755"/>
                </a:lnTo>
                <a:lnTo>
                  <a:pt x="1116831" y="478481"/>
                </a:lnTo>
                <a:lnTo>
                  <a:pt x="1125713" y="477525"/>
                </a:lnTo>
                <a:lnTo>
                  <a:pt x="1134595" y="476887"/>
                </a:lnTo>
                <a:lnTo>
                  <a:pt x="1143794" y="476250"/>
                </a:lnTo>
                <a:close/>
                <a:moveTo>
                  <a:pt x="659607" y="476250"/>
                </a:moveTo>
                <a:lnTo>
                  <a:pt x="668806" y="476887"/>
                </a:lnTo>
                <a:lnTo>
                  <a:pt x="677371" y="477525"/>
                </a:lnTo>
                <a:lnTo>
                  <a:pt x="686253" y="478481"/>
                </a:lnTo>
                <a:lnTo>
                  <a:pt x="694818" y="479755"/>
                </a:lnTo>
                <a:lnTo>
                  <a:pt x="703700" y="481986"/>
                </a:lnTo>
                <a:lnTo>
                  <a:pt x="711630" y="484535"/>
                </a:lnTo>
                <a:lnTo>
                  <a:pt x="719878" y="487403"/>
                </a:lnTo>
                <a:lnTo>
                  <a:pt x="728125" y="490589"/>
                </a:lnTo>
                <a:lnTo>
                  <a:pt x="735421" y="494094"/>
                </a:lnTo>
                <a:lnTo>
                  <a:pt x="743352" y="497918"/>
                </a:lnTo>
                <a:lnTo>
                  <a:pt x="750647" y="501742"/>
                </a:lnTo>
                <a:lnTo>
                  <a:pt x="757626" y="506522"/>
                </a:lnTo>
                <a:lnTo>
                  <a:pt x="764605" y="511620"/>
                </a:lnTo>
                <a:lnTo>
                  <a:pt x="771266" y="516718"/>
                </a:lnTo>
                <a:lnTo>
                  <a:pt x="777611" y="522135"/>
                </a:lnTo>
                <a:lnTo>
                  <a:pt x="783955" y="528190"/>
                </a:lnTo>
                <a:lnTo>
                  <a:pt x="789348" y="534244"/>
                </a:lnTo>
                <a:lnTo>
                  <a:pt x="795057" y="540617"/>
                </a:lnTo>
                <a:lnTo>
                  <a:pt x="800133" y="547309"/>
                </a:lnTo>
                <a:lnTo>
                  <a:pt x="805208" y="554319"/>
                </a:lnTo>
                <a:lnTo>
                  <a:pt x="809649" y="561329"/>
                </a:lnTo>
                <a:lnTo>
                  <a:pt x="813773" y="568658"/>
                </a:lnTo>
                <a:lnTo>
                  <a:pt x="817897" y="576306"/>
                </a:lnTo>
                <a:lnTo>
                  <a:pt x="821386" y="583953"/>
                </a:lnTo>
                <a:lnTo>
                  <a:pt x="824241" y="592238"/>
                </a:lnTo>
                <a:lnTo>
                  <a:pt x="827096" y="600523"/>
                </a:lnTo>
                <a:lnTo>
                  <a:pt x="829316" y="608808"/>
                </a:lnTo>
                <a:lnTo>
                  <a:pt x="831537" y="617411"/>
                </a:lnTo>
                <a:lnTo>
                  <a:pt x="832806" y="626015"/>
                </a:lnTo>
                <a:lnTo>
                  <a:pt x="834075" y="634618"/>
                </a:lnTo>
                <a:lnTo>
                  <a:pt x="835026" y="643541"/>
                </a:lnTo>
                <a:lnTo>
                  <a:pt x="835026" y="652463"/>
                </a:lnTo>
                <a:lnTo>
                  <a:pt x="835026" y="661704"/>
                </a:lnTo>
                <a:lnTo>
                  <a:pt x="834075" y="670626"/>
                </a:lnTo>
                <a:lnTo>
                  <a:pt x="832806" y="679548"/>
                </a:lnTo>
                <a:lnTo>
                  <a:pt x="831537" y="688151"/>
                </a:lnTo>
                <a:lnTo>
                  <a:pt x="829316" y="696755"/>
                </a:lnTo>
                <a:lnTo>
                  <a:pt x="827096" y="705040"/>
                </a:lnTo>
                <a:lnTo>
                  <a:pt x="824241" y="713325"/>
                </a:lnTo>
                <a:lnTo>
                  <a:pt x="821386" y="721609"/>
                </a:lnTo>
                <a:lnTo>
                  <a:pt x="817897" y="728938"/>
                </a:lnTo>
                <a:lnTo>
                  <a:pt x="813773" y="736905"/>
                </a:lnTo>
                <a:lnTo>
                  <a:pt x="809649" y="744233"/>
                </a:lnTo>
                <a:lnTo>
                  <a:pt x="805208" y="751244"/>
                </a:lnTo>
                <a:lnTo>
                  <a:pt x="800133" y="758254"/>
                </a:lnTo>
                <a:lnTo>
                  <a:pt x="795057" y="764946"/>
                </a:lnTo>
                <a:lnTo>
                  <a:pt x="789348" y="771319"/>
                </a:lnTo>
                <a:lnTo>
                  <a:pt x="783955" y="777373"/>
                </a:lnTo>
                <a:lnTo>
                  <a:pt x="777611" y="783109"/>
                </a:lnTo>
                <a:lnTo>
                  <a:pt x="771266" y="788844"/>
                </a:lnTo>
                <a:lnTo>
                  <a:pt x="764605" y="793943"/>
                </a:lnTo>
                <a:lnTo>
                  <a:pt x="757626" y="799041"/>
                </a:lnTo>
                <a:lnTo>
                  <a:pt x="750647" y="803183"/>
                </a:lnTo>
                <a:lnTo>
                  <a:pt x="743352" y="807644"/>
                </a:lnTo>
                <a:lnTo>
                  <a:pt x="735421" y="811468"/>
                </a:lnTo>
                <a:lnTo>
                  <a:pt x="728125" y="814973"/>
                </a:lnTo>
                <a:lnTo>
                  <a:pt x="719878" y="818160"/>
                </a:lnTo>
                <a:lnTo>
                  <a:pt x="711630" y="821028"/>
                </a:lnTo>
                <a:lnTo>
                  <a:pt x="703700" y="823258"/>
                </a:lnTo>
                <a:lnTo>
                  <a:pt x="694818" y="825170"/>
                </a:lnTo>
                <a:lnTo>
                  <a:pt x="686253" y="826763"/>
                </a:lnTo>
                <a:lnTo>
                  <a:pt x="677371" y="828038"/>
                </a:lnTo>
                <a:lnTo>
                  <a:pt x="668806" y="828675"/>
                </a:lnTo>
                <a:lnTo>
                  <a:pt x="659607" y="828675"/>
                </a:lnTo>
                <a:lnTo>
                  <a:pt x="650408" y="828675"/>
                </a:lnTo>
                <a:lnTo>
                  <a:pt x="641526" y="828038"/>
                </a:lnTo>
                <a:lnTo>
                  <a:pt x="632961" y="826763"/>
                </a:lnTo>
                <a:lnTo>
                  <a:pt x="624397" y="825170"/>
                </a:lnTo>
                <a:lnTo>
                  <a:pt x="615832" y="823258"/>
                </a:lnTo>
                <a:lnTo>
                  <a:pt x="607584" y="821028"/>
                </a:lnTo>
                <a:lnTo>
                  <a:pt x="599337" y="818160"/>
                </a:lnTo>
                <a:lnTo>
                  <a:pt x="591406" y="814973"/>
                </a:lnTo>
                <a:lnTo>
                  <a:pt x="583476" y="811468"/>
                </a:lnTo>
                <a:lnTo>
                  <a:pt x="576180" y="807644"/>
                </a:lnTo>
                <a:lnTo>
                  <a:pt x="568567" y="803183"/>
                </a:lnTo>
                <a:lnTo>
                  <a:pt x="561588" y="799041"/>
                </a:lnTo>
                <a:lnTo>
                  <a:pt x="554610" y="793943"/>
                </a:lnTo>
                <a:lnTo>
                  <a:pt x="547948" y="788844"/>
                </a:lnTo>
                <a:lnTo>
                  <a:pt x="541921" y="783109"/>
                </a:lnTo>
                <a:lnTo>
                  <a:pt x="535577" y="777373"/>
                </a:lnTo>
                <a:lnTo>
                  <a:pt x="529550" y="771319"/>
                </a:lnTo>
                <a:lnTo>
                  <a:pt x="524157" y="764946"/>
                </a:lnTo>
                <a:lnTo>
                  <a:pt x="519082" y="758254"/>
                </a:lnTo>
                <a:lnTo>
                  <a:pt x="514006" y="751244"/>
                </a:lnTo>
                <a:lnTo>
                  <a:pt x="509565" y="744233"/>
                </a:lnTo>
                <a:lnTo>
                  <a:pt x="505442" y="736905"/>
                </a:lnTo>
                <a:lnTo>
                  <a:pt x="501635" y="728938"/>
                </a:lnTo>
                <a:lnTo>
                  <a:pt x="498146" y="721609"/>
                </a:lnTo>
                <a:lnTo>
                  <a:pt x="494974" y="713325"/>
                </a:lnTo>
                <a:lnTo>
                  <a:pt x="492436" y="705040"/>
                </a:lnTo>
                <a:lnTo>
                  <a:pt x="489581" y="696755"/>
                </a:lnTo>
                <a:lnTo>
                  <a:pt x="487678" y="688151"/>
                </a:lnTo>
                <a:lnTo>
                  <a:pt x="486092" y="679548"/>
                </a:lnTo>
                <a:lnTo>
                  <a:pt x="485140" y="670626"/>
                </a:lnTo>
                <a:lnTo>
                  <a:pt x="484505" y="661704"/>
                </a:lnTo>
                <a:lnTo>
                  <a:pt x="484188" y="652463"/>
                </a:lnTo>
                <a:lnTo>
                  <a:pt x="484505" y="643541"/>
                </a:lnTo>
                <a:lnTo>
                  <a:pt x="485140" y="634618"/>
                </a:lnTo>
                <a:lnTo>
                  <a:pt x="486092" y="626015"/>
                </a:lnTo>
                <a:lnTo>
                  <a:pt x="487678" y="617411"/>
                </a:lnTo>
                <a:lnTo>
                  <a:pt x="489581" y="608808"/>
                </a:lnTo>
                <a:lnTo>
                  <a:pt x="492436" y="600523"/>
                </a:lnTo>
                <a:lnTo>
                  <a:pt x="494974" y="592238"/>
                </a:lnTo>
                <a:lnTo>
                  <a:pt x="498146" y="583953"/>
                </a:lnTo>
                <a:lnTo>
                  <a:pt x="501635" y="576306"/>
                </a:lnTo>
                <a:lnTo>
                  <a:pt x="505442" y="568658"/>
                </a:lnTo>
                <a:lnTo>
                  <a:pt x="509565" y="561329"/>
                </a:lnTo>
                <a:lnTo>
                  <a:pt x="514006" y="554319"/>
                </a:lnTo>
                <a:lnTo>
                  <a:pt x="519082" y="547309"/>
                </a:lnTo>
                <a:lnTo>
                  <a:pt x="524157" y="540617"/>
                </a:lnTo>
                <a:lnTo>
                  <a:pt x="529550" y="534244"/>
                </a:lnTo>
                <a:lnTo>
                  <a:pt x="535577" y="528190"/>
                </a:lnTo>
                <a:lnTo>
                  <a:pt x="541921" y="522135"/>
                </a:lnTo>
                <a:lnTo>
                  <a:pt x="547948" y="516718"/>
                </a:lnTo>
                <a:lnTo>
                  <a:pt x="554610" y="511620"/>
                </a:lnTo>
                <a:lnTo>
                  <a:pt x="561588" y="506522"/>
                </a:lnTo>
                <a:lnTo>
                  <a:pt x="568567" y="501742"/>
                </a:lnTo>
                <a:lnTo>
                  <a:pt x="576180" y="497918"/>
                </a:lnTo>
                <a:lnTo>
                  <a:pt x="583476" y="494094"/>
                </a:lnTo>
                <a:lnTo>
                  <a:pt x="591406" y="490589"/>
                </a:lnTo>
                <a:lnTo>
                  <a:pt x="599337" y="487403"/>
                </a:lnTo>
                <a:lnTo>
                  <a:pt x="607584" y="484535"/>
                </a:lnTo>
                <a:lnTo>
                  <a:pt x="615832" y="481986"/>
                </a:lnTo>
                <a:lnTo>
                  <a:pt x="624397" y="479755"/>
                </a:lnTo>
                <a:lnTo>
                  <a:pt x="632961" y="478481"/>
                </a:lnTo>
                <a:lnTo>
                  <a:pt x="641526" y="477525"/>
                </a:lnTo>
                <a:lnTo>
                  <a:pt x="650408" y="476887"/>
                </a:lnTo>
                <a:lnTo>
                  <a:pt x="659607" y="476250"/>
                </a:lnTo>
                <a:close/>
                <a:moveTo>
                  <a:pt x="175419" y="476250"/>
                </a:moveTo>
                <a:lnTo>
                  <a:pt x="184301" y="476887"/>
                </a:lnTo>
                <a:lnTo>
                  <a:pt x="193183" y="477525"/>
                </a:lnTo>
                <a:lnTo>
                  <a:pt x="202382" y="478481"/>
                </a:lnTo>
                <a:lnTo>
                  <a:pt x="210947" y="479755"/>
                </a:lnTo>
                <a:lnTo>
                  <a:pt x="219195" y="481986"/>
                </a:lnTo>
                <a:lnTo>
                  <a:pt x="227759" y="484535"/>
                </a:lnTo>
                <a:lnTo>
                  <a:pt x="235690" y="487403"/>
                </a:lnTo>
                <a:lnTo>
                  <a:pt x="243620" y="490589"/>
                </a:lnTo>
                <a:lnTo>
                  <a:pt x="251550" y="494094"/>
                </a:lnTo>
                <a:lnTo>
                  <a:pt x="258846" y="497918"/>
                </a:lnTo>
                <a:lnTo>
                  <a:pt x="266142" y="501742"/>
                </a:lnTo>
                <a:lnTo>
                  <a:pt x="273755" y="506522"/>
                </a:lnTo>
                <a:lnTo>
                  <a:pt x="280417" y="511620"/>
                </a:lnTo>
                <a:lnTo>
                  <a:pt x="286761" y="516718"/>
                </a:lnTo>
                <a:lnTo>
                  <a:pt x="293423" y="522135"/>
                </a:lnTo>
                <a:lnTo>
                  <a:pt x="299450" y="528190"/>
                </a:lnTo>
                <a:lnTo>
                  <a:pt x="305160" y="534244"/>
                </a:lnTo>
                <a:lnTo>
                  <a:pt x="310552" y="540617"/>
                </a:lnTo>
                <a:lnTo>
                  <a:pt x="316262" y="547309"/>
                </a:lnTo>
                <a:lnTo>
                  <a:pt x="320703" y="554319"/>
                </a:lnTo>
                <a:lnTo>
                  <a:pt x="325461" y="561329"/>
                </a:lnTo>
                <a:lnTo>
                  <a:pt x="329902" y="568658"/>
                </a:lnTo>
                <a:lnTo>
                  <a:pt x="333709" y="576306"/>
                </a:lnTo>
                <a:lnTo>
                  <a:pt x="337198" y="583953"/>
                </a:lnTo>
                <a:lnTo>
                  <a:pt x="340370" y="592238"/>
                </a:lnTo>
                <a:lnTo>
                  <a:pt x="342908" y="600523"/>
                </a:lnTo>
                <a:lnTo>
                  <a:pt x="345446" y="608808"/>
                </a:lnTo>
                <a:lnTo>
                  <a:pt x="347349" y="617411"/>
                </a:lnTo>
                <a:lnTo>
                  <a:pt x="348935" y="626015"/>
                </a:lnTo>
                <a:lnTo>
                  <a:pt x="349887" y="634618"/>
                </a:lnTo>
                <a:lnTo>
                  <a:pt x="350521" y="643541"/>
                </a:lnTo>
                <a:lnTo>
                  <a:pt x="350838" y="652463"/>
                </a:lnTo>
                <a:lnTo>
                  <a:pt x="350521" y="661704"/>
                </a:lnTo>
                <a:lnTo>
                  <a:pt x="349887" y="670626"/>
                </a:lnTo>
                <a:lnTo>
                  <a:pt x="348935" y="679548"/>
                </a:lnTo>
                <a:lnTo>
                  <a:pt x="347349" y="688151"/>
                </a:lnTo>
                <a:lnTo>
                  <a:pt x="345446" y="696755"/>
                </a:lnTo>
                <a:lnTo>
                  <a:pt x="342908" y="705040"/>
                </a:lnTo>
                <a:lnTo>
                  <a:pt x="340370" y="713325"/>
                </a:lnTo>
                <a:lnTo>
                  <a:pt x="337198" y="721609"/>
                </a:lnTo>
                <a:lnTo>
                  <a:pt x="333709" y="728938"/>
                </a:lnTo>
                <a:lnTo>
                  <a:pt x="329902" y="736905"/>
                </a:lnTo>
                <a:lnTo>
                  <a:pt x="325461" y="744233"/>
                </a:lnTo>
                <a:lnTo>
                  <a:pt x="320703" y="751244"/>
                </a:lnTo>
                <a:lnTo>
                  <a:pt x="316262" y="758254"/>
                </a:lnTo>
                <a:lnTo>
                  <a:pt x="310552" y="764946"/>
                </a:lnTo>
                <a:lnTo>
                  <a:pt x="305160" y="771319"/>
                </a:lnTo>
                <a:lnTo>
                  <a:pt x="299450" y="777373"/>
                </a:lnTo>
                <a:lnTo>
                  <a:pt x="293423" y="783109"/>
                </a:lnTo>
                <a:lnTo>
                  <a:pt x="286761" y="788844"/>
                </a:lnTo>
                <a:lnTo>
                  <a:pt x="280417" y="793943"/>
                </a:lnTo>
                <a:lnTo>
                  <a:pt x="273755" y="799041"/>
                </a:lnTo>
                <a:lnTo>
                  <a:pt x="266142" y="803183"/>
                </a:lnTo>
                <a:lnTo>
                  <a:pt x="258846" y="807644"/>
                </a:lnTo>
                <a:lnTo>
                  <a:pt x="251550" y="811468"/>
                </a:lnTo>
                <a:lnTo>
                  <a:pt x="243620" y="814973"/>
                </a:lnTo>
                <a:lnTo>
                  <a:pt x="235690" y="818160"/>
                </a:lnTo>
                <a:lnTo>
                  <a:pt x="227759" y="821028"/>
                </a:lnTo>
                <a:lnTo>
                  <a:pt x="219195" y="823258"/>
                </a:lnTo>
                <a:lnTo>
                  <a:pt x="210947" y="825170"/>
                </a:lnTo>
                <a:lnTo>
                  <a:pt x="202382" y="826763"/>
                </a:lnTo>
                <a:lnTo>
                  <a:pt x="193183" y="828038"/>
                </a:lnTo>
                <a:lnTo>
                  <a:pt x="184301" y="828675"/>
                </a:lnTo>
                <a:lnTo>
                  <a:pt x="175419" y="828675"/>
                </a:lnTo>
                <a:lnTo>
                  <a:pt x="166537" y="828675"/>
                </a:lnTo>
                <a:lnTo>
                  <a:pt x="157338" y="828038"/>
                </a:lnTo>
                <a:lnTo>
                  <a:pt x="148456" y="826763"/>
                </a:lnTo>
                <a:lnTo>
                  <a:pt x="139891" y="825170"/>
                </a:lnTo>
                <a:lnTo>
                  <a:pt x="131644" y="823258"/>
                </a:lnTo>
                <a:lnTo>
                  <a:pt x="123079" y="821028"/>
                </a:lnTo>
                <a:lnTo>
                  <a:pt x="114831" y="818160"/>
                </a:lnTo>
                <a:lnTo>
                  <a:pt x="107218" y="814973"/>
                </a:lnTo>
                <a:lnTo>
                  <a:pt x="99288" y="811468"/>
                </a:lnTo>
                <a:lnTo>
                  <a:pt x="91675" y="807644"/>
                </a:lnTo>
                <a:lnTo>
                  <a:pt x="84696" y="803183"/>
                </a:lnTo>
                <a:lnTo>
                  <a:pt x="77083" y="799041"/>
                </a:lnTo>
                <a:lnTo>
                  <a:pt x="70422" y="793943"/>
                </a:lnTo>
                <a:lnTo>
                  <a:pt x="64077" y="788844"/>
                </a:lnTo>
                <a:lnTo>
                  <a:pt x="57416" y="783109"/>
                </a:lnTo>
                <a:lnTo>
                  <a:pt x="51389" y="777373"/>
                </a:lnTo>
                <a:lnTo>
                  <a:pt x="45679" y="771319"/>
                </a:lnTo>
                <a:lnTo>
                  <a:pt x="40286" y="764946"/>
                </a:lnTo>
                <a:lnTo>
                  <a:pt x="34577" y="758254"/>
                </a:lnTo>
                <a:lnTo>
                  <a:pt x="30136" y="751244"/>
                </a:lnTo>
                <a:lnTo>
                  <a:pt x="25377" y="744233"/>
                </a:lnTo>
                <a:lnTo>
                  <a:pt x="20936" y="736905"/>
                </a:lnTo>
                <a:lnTo>
                  <a:pt x="17130" y="728938"/>
                </a:lnTo>
                <a:lnTo>
                  <a:pt x="13640" y="721609"/>
                </a:lnTo>
                <a:lnTo>
                  <a:pt x="10468" y="713325"/>
                </a:lnTo>
                <a:lnTo>
                  <a:pt x="7931" y="705040"/>
                </a:lnTo>
                <a:lnTo>
                  <a:pt x="5393" y="696755"/>
                </a:lnTo>
                <a:lnTo>
                  <a:pt x="3490" y="688151"/>
                </a:lnTo>
                <a:lnTo>
                  <a:pt x="1904" y="679548"/>
                </a:lnTo>
                <a:lnTo>
                  <a:pt x="635" y="670626"/>
                </a:lnTo>
                <a:lnTo>
                  <a:pt x="317" y="661704"/>
                </a:lnTo>
                <a:lnTo>
                  <a:pt x="0" y="652463"/>
                </a:lnTo>
                <a:lnTo>
                  <a:pt x="317" y="643541"/>
                </a:lnTo>
                <a:lnTo>
                  <a:pt x="635" y="634618"/>
                </a:lnTo>
                <a:lnTo>
                  <a:pt x="1904" y="626015"/>
                </a:lnTo>
                <a:lnTo>
                  <a:pt x="3490" y="617411"/>
                </a:lnTo>
                <a:lnTo>
                  <a:pt x="5393" y="608808"/>
                </a:lnTo>
                <a:lnTo>
                  <a:pt x="7931" y="600523"/>
                </a:lnTo>
                <a:lnTo>
                  <a:pt x="10468" y="592238"/>
                </a:lnTo>
                <a:lnTo>
                  <a:pt x="13640" y="583953"/>
                </a:lnTo>
                <a:lnTo>
                  <a:pt x="17130" y="576306"/>
                </a:lnTo>
                <a:lnTo>
                  <a:pt x="20936" y="568658"/>
                </a:lnTo>
                <a:lnTo>
                  <a:pt x="25377" y="561329"/>
                </a:lnTo>
                <a:lnTo>
                  <a:pt x="30136" y="554319"/>
                </a:lnTo>
                <a:lnTo>
                  <a:pt x="34577" y="547309"/>
                </a:lnTo>
                <a:lnTo>
                  <a:pt x="40286" y="540617"/>
                </a:lnTo>
                <a:lnTo>
                  <a:pt x="45679" y="534244"/>
                </a:lnTo>
                <a:lnTo>
                  <a:pt x="51389" y="528190"/>
                </a:lnTo>
                <a:lnTo>
                  <a:pt x="57416" y="522135"/>
                </a:lnTo>
                <a:lnTo>
                  <a:pt x="64077" y="516718"/>
                </a:lnTo>
                <a:lnTo>
                  <a:pt x="70422" y="511620"/>
                </a:lnTo>
                <a:lnTo>
                  <a:pt x="77083" y="506522"/>
                </a:lnTo>
                <a:lnTo>
                  <a:pt x="84696" y="501742"/>
                </a:lnTo>
                <a:lnTo>
                  <a:pt x="91675" y="497918"/>
                </a:lnTo>
                <a:lnTo>
                  <a:pt x="99288" y="494094"/>
                </a:lnTo>
                <a:lnTo>
                  <a:pt x="107218" y="490589"/>
                </a:lnTo>
                <a:lnTo>
                  <a:pt x="114831" y="487403"/>
                </a:lnTo>
                <a:lnTo>
                  <a:pt x="123079" y="484535"/>
                </a:lnTo>
                <a:lnTo>
                  <a:pt x="131644" y="481986"/>
                </a:lnTo>
                <a:lnTo>
                  <a:pt x="139891" y="479755"/>
                </a:lnTo>
                <a:lnTo>
                  <a:pt x="148456" y="478481"/>
                </a:lnTo>
                <a:lnTo>
                  <a:pt x="157338" y="477525"/>
                </a:lnTo>
                <a:lnTo>
                  <a:pt x="166537" y="476887"/>
                </a:lnTo>
                <a:lnTo>
                  <a:pt x="175419" y="476250"/>
                </a:lnTo>
                <a:close/>
                <a:moveTo>
                  <a:pt x="3069608" y="0"/>
                </a:moveTo>
                <a:lnTo>
                  <a:pt x="3078799" y="0"/>
                </a:lnTo>
                <a:lnTo>
                  <a:pt x="3087989" y="0"/>
                </a:lnTo>
                <a:lnTo>
                  <a:pt x="3096546" y="635"/>
                </a:lnTo>
                <a:lnTo>
                  <a:pt x="3105420" y="1903"/>
                </a:lnTo>
                <a:lnTo>
                  <a:pt x="3114294" y="3489"/>
                </a:lnTo>
                <a:lnTo>
                  <a:pt x="3122851" y="5393"/>
                </a:lnTo>
                <a:lnTo>
                  <a:pt x="3130775" y="7613"/>
                </a:lnTo>
                <a:lnTo>
                  <a:pt x="3139015" y="10468"/>
                </a:lnTo>
                <a:lnTo>
                  <a:pt x="3147255" y="13640"/>
                </a:lnTo>
                <a:lnTo>
                  <a:pt x="3155178" y="17130"/>
                </a:lnTo>
                <a:lnTo>
                  <a:pt x="3162467" y="20936"/>
                </a:lnTo>
                <a:lnTo>
                  <a:pt x="3169757" y="25377"/>
                </a:lnTo>
                <a:lnTo>
                  <a:pt x="3176729" y="29818"/>
                </a:lnTo>
                <a:lnTo>
                  <a:pt x="3183701" y="34576"/>
                </a:lnTo>
                <a:lnTo>
                  <a:pt x="3190357" y="39969"/>
                </a:lnTo>
                <a:lnTo>
                  <a:pt x="3196695" y="45679"/>
                </a:lnTo>
                <a:lnTo>
                  <a:pt x="3203034" y="51389"/>
                </a:lnTo>
                <a:lnTo>
                  <a:pt x="3208739" y="57099"/>
                </a:lnTo>
                <a:lnTo>
                  <a:pt x="3214126" y="63760"/>
                </a:lnTo>
                <a:lnTo>
                  <a:pt x="3219197" y="70421"/>
                </a:lnTo>
                <a:lnTo>
                  <a:pt x="3224268" y="77083"/>
                </a:lnTo>
                <a:lnTo>
                  <a:pt x="3228705" y="84379"/>
                </a:lnTo>
                <a:lnTo>
                  <a:pt x="3232825" y="91675"/>
                </a:lnTo>
                <a:lnTo>
                  <a:pt x="3236945" y="99288"/>
                </a:lnTo>
                <a:lnTo>
                  <a:pt x="3240431" y="107218"/>
                </a:lnTo>
                <a:lnTo>
                  <a:pt x="3243284" y="114831"/>
                </a:lnTo>
                <a:lnTo>
                  <a:pt x="3246136" y="123079"/>
                </a:lnTo>
                <a:lnTo>
                  <a:pt x="3248354" y="131326"/>
                </a:lnTo>
                <a:lnTo>
                  <a:pt x="3250573" y="139891"/>
                </a:lnTo>
                <a:lnTo>
                  <a:pt x="3252158" y="148456"/>
                </a:lnTo>
                <a:lnTo>
                  <a:pt x="3253108" y="157338"/>
                </a:lnTo>
                <a:lnTo>
                  <a:pt x="3254059" y="166220"/>
                </a:lnTo>
                <a:lnTo>
                  <a:pt x="3254376" y="175419"/>
                </a:lnTo>
                <a:lnTo>
                  <a:pt x="3254059" y="184301"/>
                </a:lnTo>
                <a:lnTo>
                  <a:pt x="3253108" y="193183"/>
                </a:lnTo>
                <a:lnTo>
                  <a:pt x="3252158" y="201748"/>
                </a:lnTo>
                <a:lnTo>
                  <a:pt x="3250573" y="210947"/>
                </a:lnTo>
                <a:lnTo>
                  <a:pt x="3248354" y="218877"/>
                </a:lnTo>
                <a:lnTo>
                  <a:pt x="3246136" y="227442"/>
                </a:lnTo>
                <a:lnTo>
                  <a:pt x="3243284" y="235690"/>
                </a:lnTo>
                <a:lnTo>
                  <a:pt x="3240431" y="243620"/>
                </a:lnTo>
                <a:lnTo>
                  <a:pt x="3236945" y="251233"/>
                </a:lnTo>
                <a:lnTo>
                  <a:pt x="3232825" y="258846"/>
                </a:lnTo>
                <a:lnTo>
                  <a:pt x="3228705" y="266142"/>
                </a:lnTo>
                <a:lnTo>
                  <a:pt x="3224268" y="273438"/>
                </a:lnTo>
                <a:lnTo>
                  <a:pt x="3219197" y="280100"/>
                </a:lnTo>
                <a:lnTo>
                  <a:pt x="3214126" y="286761"/>
                </a:lnTo>
                <a:lnTo>
                  <a:pt x="3208739" y="293423"/>
                </a:lnTo>
                <a:lnTo>
                  <a:pt x="3203034" y="299132"/>
                </a:lnTo>
                <a:lnTo>
                  <a:pt x="3196695" y="305159"/>
                </a:lnTo>
                <a:lnTo>
                  <a:pt x="3190357" y="310552"/>
                </a:lnTo>
                <a:lnTo>
                  <a:pt x="3183701" y="315945"/>
                </a:lnTo>
                <a:lnTo>
                  <a:pt x="3176729" y="320703"/>
                </a:lnTo>
                <a:lnTo>
                  <a:pt x="3169757" y="325461"/>
                </a:lnTo>
                <a:lnTo>
                  <a:pt x="3162467" y="329585"/>
                </a:lnTo>
                <a:lnTo>
                  <a:pt x="3155178" y="333709"/>
                </a:lnTo>
                <a:lnTo>
                  <a:pt x="3147255" y="337198"/>
                </a:lnTo>
                <a:lnTo>
                  <a:pt x="3139015" y="340370"/>
                </a:lnTo>
                <a:lnTo>
                  <a:pt x="3130775" y="342908"/>
                </a:lnTo>
                <a:lnTo>
                  <a:pt x="3122851" y="345128"/>
                </a:lnTo>
                <a:lnTo>
                  <a:pt x="3114294" y="347349"/>
                </a:lnTo>
                <a:lnTo>
                  <a:pt x="3105420" y="348935"/>
                </a:lnTo>
                <a:lnTo>
                  <a:pt x="3096546" y="349887"/>
                </a:lnTo>
                <a:lnTo>
                  <a:pt x="3087989" y="350204"/>
                </a:lnTo>
                <a:lnTo>
                  <a:pt x="3078799" y="350838"/>
                </a:lnTo>
                <a:lnTo>
                  <a:pt x="3069608" y="350204"/>
                </a:lnTo>
                <a:lnTo>
                  <a:pt x="3060734" y="349887"/>
                </a:lnTo>
                <a:lnTo>
                  <a:pt x="3052177" y="348935"/>
                </a:lnTo>
                <a:lnTo>
                  <a:pt x="3043620" y="347349"/>
                </a:lnTo>
                <a:lnTo>
                  <a:pt x="3035063" y="345128"/>
                </a:lnTo>
                <a:lnTo>
                  <a:pt x="3026823" y="342908"/>
                </a:lnTo>
                <a:lnTo>
                  <a:pt x="3018582" y="340370"/>
                </a:lnTo>
                <a:lnTo>
                  <a:pt x="3010659" y="337198"/>
                </a:lnTo>
                <a:lnTo>
                  <a:pt x="3002736" y="333709"/>
                </a:lnTo>
                <a:lnTo>
                  <a:pt x="2995447" y="329585"/>
                </a:lnTo>
                <a:lnTo>
                  <a:pt x="2987841" y="325461"/>
                </a:lnTo>
                <a:lnTo>
                  <a:pt x="2980868" y="320703"/>
                </a:lnTo>
                <a:lnTo>
                  <a:pt x="2973896" y="315945"/>
                </a:lnTo>
                <a:lnTo>
                  <a:pt x="2967240" y="310552"/>
                </a:lnTo>
                <a:lnTo>
                  <a:pt x="2961219" y="305159"/>
                </a:lnTo>
                <a:lnTo>
                  <a:pt x="2954880" y="299132"/>
                </a:lnTo>
                <a:lnTo>
                  <a:pt x="2948859" y="293423"/>
                </a:lnTo>
                <a:lnTo>
                  <a:pt x="2943471" y="286761"/>
                </a:lnTo>
                <a:lnTo>
                  <a:pt x="2938400" y="280100"/>
                </a:lnTo>
                <a:lnTo>
                  <a:pt x="2933329" y="273438"/>
                </a:lnTo>
                <a:lnTo>
                  <a:pt x="2929209" y="266142"/>
                </a:lnTo>
                <a:lnTo>
                  <a:pt x="2924772" y="258846"/>
                </a:lnTo>
                <a:lnTo>
                  <a:pt x="2920969" y="251233"/>
                </a:lnTo>
                <a:lnTo>
                  <a:pt x="2917483" y="243620"/>
                </a:lnTo>
                <a:lnTo>
                  <a:pt x="2914314" y="235690"/>
                </a:lnTo>
                <a:lnTo>
                  <a:pt x="2911778" y="227442"/>
                </a:lnTo>
                <a:lnTo>
                  <a:pt x="2909243" y="218877"/>
                </a:lnTo>
                <a:lnTo>
                  <a:pt x="2907341" y="210947"/>
                </a:lnTo>
                <a:lnTo>
                  <a:pt x="2905756" y="201748"/>
                </a:lnTo>
                <a:lnTo>
                  <a:pt x="2904489" y="193183"/>
                </a:lnTo>
                <a:lnTo>
                  <a:pt x="2903855" y="184301"/>
                </a:lnTo>
                <a:lnTo>
                  <a:pt x="2903538" y="175419"/>
                </a:lnTo>
                <a:lnTo>
                  <a:pt x="2903855" y="166220"/>
                </a:lnTo>
                <a:lnTo>
                  <a:pt x="2904489" y="157338"/>
                </a:lnTo>
                <a:lnTo>
                  <a:pt x="2905756" y="148456"/>
                </a:lnTo>
                <a:lnTo>
                  <a:pt x="2907341" y="139891"/>
                </a:lnTo>
                <a:lnTo>
                  <a:pt x="2909243" y="131326"/>
                </a:lnTo>
                <a:lnTo>
                  <a:pt x="2911778" y="123079"/>
                </a:lnTo>
                <a:lnTo>
                  <a:pt x="2914314" y="114831"/>
                </a:lnTo>
                <a:lnTo>
                  <a:pt x="2917483" y="107218"/>
                </a:lnTo>
                <a:lnTo>
                  <a:pt x="2920969" y="99288"/>
                </a:lnTo>
                <a:lnTo>
                  <a:pt x="2924772" y="91675"/>
                </a:lnTo>
                <a:lnTo>
                  <a:pt x="2929209" y="84379"/>
                </a:lnTo>
                <a:lnTo>
                  <a:pt x="2933329" y="77083"/>
                </a:lnTo>
                <a:lnTo>
                  <a:pt x="2938400" y="70421"/>
                </a:lnTo>
                <a:lnTo>
                  <a:pt x="2943471" y="63760"/>
                </a:lnTo>
                <a:lnTo>
                  <a:pt x="2948859" y="57099"/>
                </a:lnTo>
                <a:lnTo>
                  <a:pt x="2954880" y="51389"/>
                </a:lnTo>
                <a:lnTo>
                  <a:pt x="2961219" y="45679"/>
                </a:lnTo>
                <a:lnTo>
                  <a:pt x="2967240" y="39969"/>
                </a:lnTo>
                <a:lnTo>
                  <a:pt x="2973896" y="34576"/>
                </a:lnTo>
                <a:lnTo>
                  <a:pt x="2980868" y="29818"/>
                </a:lnTo>
                <a:lnTo>
                  <a:pt x="2987841" y="25377"/>
                </a:lnTo>
                <a:lnTo>
                  <a:pt x="2995447" y="20936"/>
                </a:lnTo>
                <a:lnTo>
                  <a:pt x="3002736" y="17130"/>
                </a:lnTo>
                <a:lnTo>
                  <a:pt x="3010659" y="13640"/>
                </a:lnTo>
                <a:lnTo>
                  <a:pt x="3018582" y="10468"/>
                </a:lnTo>
                <a:lnTo>
                  <a:pt x="3026823" y="7613"/>
                </a:lnTo>
                <a:lnTo>
                  <a:pt x="3035063" y="5393"/>
                </a:lnTo>
                <a:lnTo>
                  <a:pt x="3043620" y="3489"/>
                </a:lnTo>
                <a:lnTo>
                  <a:pt x="3052177" y="1903"/>
                </a:lnTo>
                <a:lnTo>
                  <a:pt x="3060734" y="635"/>
                </a:lnTo>
                <a:lnTo>
                  <a:pt x="3069608" y="0"/>
                </a:lnTo>
                <a:close/>
                <a:moveTo>
                  <a:pt x="2585887" y="0"/>
                </a:moveTo>
                <a:lnTo>
                  <a:pt x="2594769" y="0"/>
                </a:lnTo>
                <a:lnTo>
                  <a:pt x="2603651" y="0"/>
                </a:lnTo>
                <a:lnTo>
                  <a:pt x="2612850" y="635"/>
                </a:lnTo>
                <a:lnTo>
                  <a:pt x="2621732" y="1903"/>
                </a:lnTo>
                <a:lnTo>
                  <a:pt x="2630297" y="3489"/>
                </a:lnTo>
                <a:lnTo>
                  <a:pt x="2638862" y="5393"/>
                </a:lnTo>
                <a:lnTo>
                  <a:pt x="2647109" y="7613"/>
                </a:lnTo>
                <a:lnTo>
                  <a:pt x="2655040" y="10468"/>
                </a:lnTo>
                <a:lnTo>
                  <a:pt x="2662970" y="13640"/>
                </a:lnTo>
                <a:lnTo>
                  <a:pt x="2670900" y="17130"/>
                </a:lnTo>
                <a:lnTo>
                  <a:pt x="2678513" y="20936"/>
                </a:lnTo>
                <a:lnTo>
                  <a:pt x="2685492" y="25377"/>
                </a:lnTo>
                <a:lnTo>
                  <a:pt x="2693105" y="29818"/>
                </a:lnTo>
                <a:lnTo>
                  <a:pt x="2699767" y="34576"/>
                </a:lnTo>
                <a:lnTo>
                  <a:pt x="2706111" y="39969"/>
                </a:lnTo>
                <a:lnTo>
                  <a:pt x="2712772" y="45679"/>
                </a:lnTo>
                <a:lnTo>
                  <a:pt x="2718799" y="51389"/>
                </a:lnTo>
                <a:lnTo>
                  <a:pt x="2724509" y="57099"/>
                </a:lnTo>
                <a:lnTo>
                  <a:pt x="2729902" y="63760"/>
                </a:lnTo>
                <a:lnTo>
                  <a:pt x="2735612" y="70421"/>
                </a:lnTo>
                <a:lnTo>
                  <a:pt x="2740053" y="77083"/>
                </a:lnTo>
                <a:lnTo>
                  <a:pt x="2744811" y="84379"/>
                </a:lnTo>
                <a:lnTo>
                  <a:pt x="2749252" y="91675"/>
                </a:lnTo>
                <a:lnTo>
                  <a:pt x="2753058" y="99288"/>
                </a:lnTo>
                <a:lnTo>
                  <a:pt x="2756548" y="107218"/>
                </a:lnTo>
                <a:lnTo>
                  <a:pt x="2759720" y="114831"/>
                </a:lnTo>
                <a:lnTo>
                  <a:pt x="2762258" y="123079"/>
                </a:lnTo>
                <a:lnTo>
                  <a:pt x="2764795" y="131326"/>
                </a:lnTo>
                <a:lnTo>
                  <a:pt x="2766699" y="139891"/>
                </a:lnTo>
                <a:lnTo>
                  <a:pt x="2768285" y="148456"/>
                </a:lnTo>
                <a:lnTo>
                  <a:pt x="2769236" y="157338"/>
                </a:lnTo>
                <a:lnTo>
                  <a:pt x="2770188" y="166220"/>
                </a:lnTo>
                <a:lnTo>
                  <a:pt x="2770188" y="175419"/>
                </a:lnTo>
                <a:lnTo>
                  <a:pt x="2770188" y="184301"/>
                </a:lnTo>
                <a:lnTo>
                  <a:pt x="2769236" y="193183"/>
                </a:lnTo>
                <a:lnTo>
                  <a:pt x="2768285" y="201748"/>
                </a:lnTo>
                <a:lnTo>
                  <a:pt x="2766699" y="210947"/>
                </a:lnTo>
                <a:lnTo>
                  <a:pt x="2764795" y="218877"/>
                </a:lnTo>
                <a:lnTo>
                  <a:pt x="2762258" y="227442"/>
                </a:lnTo>
                <a:lnTo>
                  <a:pt x="2759720" y="235690"/>
                </a:lnTo>
                <a:lnTo>
                  <a:pt x="2756548" y="243620"/>
                </a:lnTo>
                <a:lnTo>
                  <a:pt x="2753058" y="251233"/>
                </a:lnTo>
                <a:lnTo>
                  <a:pt x="2749252" y="258846"/>
                </a:lnTo>
                <a:lnTo>
                  <a:pt x="2744811" y="266142"/>
                </a:lnTo>
                <a:lnTo>
                  <a:pt x="2740053" y="273438"/>
                </a:lnTo>
                <a:lnTo>
                  <a:pt x="2735612" y="280100"/>
                </a:lnTo>
                <a:lnTo>
                  <a:pt x="2729902" y="286761"/>
                </a:lnTo>
                <a:lnTo>
                  <a:pt x="2724509" y="293423"/>
                </a:lnTo>
                <a:lnTo>
                  <a:pt x="2718799" y="299132"/>
                </a:lnTo>
                <a:lnTo>
                  <a:pt x="2712772" y="305159"/>
                </a:lnTo>
                <a:lnTo>
                  <a:pt x="2706111" y="310552"/>
                </a:lnTo>
                <a:lnTo>
                  <a:pt x="2699767" y="315945"/>
                </a:lnTo>
                <a:lnTo>
                  <a:pt x="2693105" y="320703"/>
                </a:lnTo>
                <a:lnTo>
                  <a:pt x="2685492" y="325461"/>
                </a:lnTo>
                <a:lnTo>
                  <a:pt x="2678513" y="329585"/>
                </a:lnTo>
                <a:lnTo>
                  <a:pt x="2670900" y="333709"/>
                </a:lnTo>
                <a:lnTo>
                  <a:pt x="2662970" y="337198"/>
                </a:lnTo>
                <a:lnTo>
                  <a:pt x="2655040" y="340370"/>
                </a:lnTo>
                <a:lnTo>
                  <a:pt x="2647109" y="342908"/>
                </a:lnTo>
                <a:lnTo>
                  <a:pt x="2638862" y="345128"/>
                </a:lnTo>
                <a:lnTo>
                  <a:pt x="2630297" y="347349"/>
                </a:lnTo>
                <a:lnTo>
                  <a:pt x="2621732" y="348935"/>
                </a:lnTo>
                <a:lnTo>
                  <a:pt x="2612850" y="349887"/>
                </a:lnTo>
                <a:lnTo>
                  <a:pt x="2603651" y="350204"/>
                </a:lnTo>
                <a:lnTo>
                  <a:pt x="2594769" y="350838"/>
                </a:lnTo>
                <a:lnTo>
                  <a:pt x="2585887" y="350204"/>
                </a:lnTo>
                <a:lnTo>
                  <a:pt x="2576688" y="349887"/>
                </a:lnTo>
                <a:lnTo>
                  <a:pt x="2568123" y="348935"/>
                </a:lnTo>
                <a:lnTo>
                  <a:pt x="2559241" y="347349"/>
                </a:lnTo>
                <a:lnTo>
                  <a:pt x="2550994" y="345128"/>
                </a:lnTo>
                <a:lnTo>
                  <a:pt x="2542429" y="342908"/>
                </a:lnTo>
                <a:lnTo>
                  <a:pt x="2534498" y="340370"/>
                </a:lnTo>
                <a:lnTo>
                  <a:pt x="2526568" y="337198"/>
                </a:lnTo>
                <a:lnTo>
                  <a:pt x="2518638" y="333709"/>
                </a:lnTo>
                <a:lnTo>
                  <a:pt x="2511342" y="329585"/>
                </a:lnTo>
                <a:lnTo>
                  <a:pt x="2504046" y="325461"/>
                </a:lnTo>
                <a:lnTo>
                  <a:pt x="2496433" y="320703"/>
                </a:lnTo>
                <a:lnTo>
                  <a:pt x="2489771" y="315945"/>
                </a:lnTo>
                <a:lnTo>
                  <a:pt x="2483427" y="310552"/>
                </a:lnTo>
                <a:lnTo>
                  <a:pt x="2476766" y="305159"/>
                </a:lnTo>
                <a:lnTo>
                  <a:pt x="2470739" y="299132"/>
                </a:lnTo>
                <a:lnTo>
                  <a:pt x="2465029" y="293423"/>
                </a:lnTo>
                <a:lnTo>
                  <a:pt x="2459636" y="286761"/>
                </a:lnTo>
                <a:lnTo>
                  <a:pt x="2453926" y="280100"/>
                </a:lnTo>
                <a:lnTo>
                  <a:pt x="2449485" y="273438"/>
                </a:lnTo>
                <a:lnTo>
                  <a:pt x="2444727" y="266142"/>
                </a:lnTo>
                <a:lnTo>
                  <a:pt x="2440286" y="258846"/>
                </a:lnTo>
                <a:lnTo>
                  <a:pt x="2436480" y="251233"/>
                </a:lnTo>
                <a:lnTo>
                  <a:pt x="2432990" y="243620"/>
                </a:lnTo>
                <a:lnTo>
                  <a:pt x="2429818" y="235690"/>
                </a:lnTo>
                <a:lnTo>
                  <a:pt x="2427280" y="227442"/>
                </a:lnTo>
                <a:lnTo>
                  <a:pt x="2424743" y="218877"/>
                </a:lnTo>
                <a:lnTo>
                  <a:pt x="2422839" y="210947"/>
                </a:lnTo>
                <a:lnTo>
                  <a:pt x="2421253" y="201748"/>
                </a:lnTo>
                <a:lnTo>
                  <a:pt x="2419984" y="193183"/>
                </a:lnTo>
                <a:lnTo>
                  <a:pt x="2419667" y="184301"/>
                </a:lnTo>
                <a:lnTo>
                  <a:pt x="2419350" y="175419"/>
                </a:lnTo>
                <a:lnTo>
                  <a:pt x="2419667" y="166220"/>
                </a:lnTo>
                <a:lnTo>
                  <a:pt x="2419984" y="157338"/>
                </a:lnTo>
                <a:lnTo>
                  <a:pt x="2421253" y="148456"/>
                </a:lnTo>
                <a:lnTo>
                  <a:pt x="2422839" y="139891"/>
                </a:lnTo>
                <a:lnTo>
                  <a:pt x="2424743" y="131326"/>
                </a:lnTo>
                <a:lnTo>
                  <a:pt x="2427280" y="123079"/>
                </a:lnTo>
                <a:lnTo>
                  <a:pt x="2429818" y="114831"/>
                </a:lnTo>
                <a:lnTo>
                  <a:pt x="2432990" y="107218"/>
                </a:lnTo>
                <a:lnTo>
                  <a:pt x="2436480" y="99288"/>
                </a:lnTo>
                <a:lnTo>
                  <a:pt x="2440286" y="91675"/>
                </a:lnTo>
                <a:lnTo>
                  <a:pt x="2444727" y="84379"/>
                </a:lnTo>
                <a:lnTo>
                  <a:pt x="2449485" y="77083"/>
                </a:lnTo>
                <a:lnTo>
                  <a:pt x="2453926" y="70421"/>
                </a:lnTo>
                <a:lnTo>
                  <a:pt x="2459636" y="63760"/>
                </a:lnTo>
                <a:lnTo>
                  <a:pt x="2465029" y="57099"/>
                </a:lnTo>
                <a:lnTo>
                  <a:pt x="2470739" y="51389"/>
                </a:lnTo>
                <a:lnTo>
                  <a:pt x="2476766" y="45679"/>
                </a:lnTo>
                <a:lnTo>
                  <a:pt x="2483427" y="39969"/>
                </a:lnTo>
                <a:lnTo>
                  <a:pt x="2489771" y="34576"/>
                </a:lnTo>
                <a:lnTo>
                  <a:pt x="2496433" y="29818"/>
                </a:lnTo>
                <a:lnTo>
                  <a:pt x="2504046" y="25377"/>
                </a:lnTo>
                <a:lnTo>
                  <a:pt x="2511342" y="20936"/>
                </a:lnTo>
                <a:lnTo>
                  <a:pt x="2518638" y="17130"/>
                </a:lnTo>
                <a:lnTo>
                  <a:pt x="2526568" y="13640"/>
                </a:lnTo>
                <a:lnTo>
                  <a:pt x="2534498" y="10468"/>
                </a:lnTo>
                <a:lnTo>
                  <a:pt x="2542429" y="7613"/>
                </a:lnTo>
                <a:lnTo>
                  <a:pt x="2550994" y="5393"/>
                </a:lnTo>
                <a:lnTo>
                  <a:pt x="2559241" y="3489"/>
                </a:lnTo>
                <a:lnTo>
                  <a:pt x="2568123" y="1903"/>
                </a:lnTo>
                <a:lnTo>
                  <a:pt x="2576688" y="635"/>
                </a:lnTo>
                <a:lnTo>
                  <a:pt x="2585887" y="0"/>
                </a:lnTo>
                <a:close/>
                <a:moveTo>
                  <a:pt x="2102453" y="0"/>
                </a:moveTo>
                <a:lnTo>
                  <a:pt x="2111376" y="0"/>
                </a:lnTo>
                <a:lnTo>
                  <a:pt x="2120616" y="0"/>
                </a:lnTo>
                <a:lnTo>
                  <a:pt x="2129538" y="635"/>
                </a:lnTo>
                <a:lnTo>
                  <a:pt x="2138142" y="1903"/>
                </a:lnTo>
                <a:lnTo>
                  <a:pt x="2146745" y="3489"/>
                </a:lnTo>
                <a:lnTo>
                  <a:pt x="2155349" y="5393"/>
                </a:lnTo>
                <a:lnTo>
                  <a:pt x="2163952" y="7613"/>
                </a:lnTo>
                <a:lnTo>
                  <a:pt x="2171600" y="10468"/>
                </a:lnTo>
                <a:lnTo>
                  <a:pt x="2179885" y="13640"/>
                </a:lnTo>
                <a:lnTo>
                  <a:pt x="2187851" y="17130"/>
                </a:lnTo>
                <a:lnTo>
                  <a:pt x="2195180" y="20936"/>
                </a:lnTo>
                <a:lnTo>
                  <a:pt x="2202828" y="25377"/>
                </a:lnTo>
                <a:lnTo>
                  <a:pt x="2209838" y="29818"/>
                </a:lnTo>
                <a:lnTo>
                  <a:pt x="2216848" y="34576"/>
                </a:lnTo>
                <a:lnTo>
                  <a:pt x="2223540" y="39969"/>
                </a:lnTo>
                <a:lnTo>
                  <a:pt x="2229594" y="45679"/>
                </a:lnTo>
                <a:lnTo>
                  <a:pt x="2235967" y="51389"/>
                </a:lnTo>
                <a:lnTo>
                  <a:pt x="2241703" y="57099"/>
                </a:lnTo>
                <a:lnTo>
                  <a:pt x="2247438" y="63760"/>
                </a:lnTo>
                <a:lnTo>
                  <a:pt x="2252537" y="70421"/>
                </a:lnTo>
                <a:lnTo>
                  <a:pt x="2257635" y="77083"/>
                </a:lnTo>
                <a:lnTo>
                  <a:pt x="2262096" y="84379"/>
                </a:lnTo>
                <a:lnTo>
                  <a:pt x="2266239" y="91675"/>
                </a:lnTo>
                <a:lnTo>
                  <a:pt x="2270062" y="99288"/>
                </a:lnTo>
                <a:lnTo>
                  <a:pt x="2273567" y="107218"/>
                </a:lnTo>
                <a:lnTo>
                  <a:pt x="2276754" y="114831"/>
                </a:lnTo>
                <a:lnTo>
                  <a:pt x="2279940" y="123079"/>
                </a:lnTo>
                <a:lnTo>
                  <a:pt x="2282171" y="131326"/>
                </a:lnTo>
                <a:lnTo>
                  <a:pt x="2284083" y="139891"/>
                </a:lnTo>
                <a:lnTo>
                  <a:pt x="2285676" y="148456"/>
                </a:lnTo>
                <a:lnTo>
                  <a:pt x="2286632" y="157338"/>
                </a:lnTo>
                <a:lnTo>
                  <a:pt x="2287269" y="166220"/>
                </a:lnTo>
                <a:lnTo>
                  <a:pt x="2287588" y="175419"/>
                </a:lnTo>
                <a:lnTo>
                  <a:pt x="2287269" y="184301"/>
                </a:lnTo>
                <a:lnTo>
                  <a:pt x="2286632" y="193183"/>
                </a:lnTo>
                <a:lnTo>
                  <a:pt x="2285676" y="201748"/>
                </a:lnTo>
                <a:lnTo>
                  <a:pt x="2284083" y="210947"/>
                </a:lnTo>
                <a:lnTo>
                  <a:pt x="2282171" y="218877"/>
                </a:lnTo>
                <a:lnTo>
                  <a:pt x="2279940" y="227442"/>
                </a:lnTo>
                <a:lnTo>
                  <a:pt x="2276754" y="235690"/>
                </a:lnTo>
                <a:lnTo>
                  <a:pt x="2273567" y="243620"/>
                </a:lnTo>
                <a:lnTo>
                  <a:pt x="2270062" y="251233"/>
                </a:lnTo>
                <a:lnTo>
                  <a:pt x="2266239" y="258846"/>
                </a:lnTo>
                <a:lnTo>
                  <a:pt x="2262096" y="266142"/>
                </a:lnTo>
                <a:lnTo>
                  <a:pt x="2257635" y="273438"/>
                </a:lnTo>
                <a:lnTo>
                  <a:pt x="2252537" y="280100"/>
                </a:lnTo>
                <a:lnTo>
                  <a:pt x="2247438" y="286761"/>
                </a:lnTo>
                <a:lnTo>
                  <a:pt x="2241703" y="293423"/>
                </a:lnTo>
                <a:lnTo>
                  <a:pt x="2235967" y="299132"/>
                </a:lnTo>
                <a:lnTo>
                  <a:pt x="2229594" y="305159"/>
                </a:lnTo>
                <a:lnTo>
                  <a:pt x="2223540" y="310552"/>
                </a:lnTo>
                <a:lnTo>
                  <a:pt x="2216848" y="315945"/>
                </a:lnTo>
                <a:lnTo>
                  <a:pt x="2209838" y="320703"/>
                </a:lnTo>
                <a:lnTo>
                  <a:pt x="2202828" y="325461"/>
                </a:lnTo>
                <a:lnTo>
                  <a:pt x="2195180" y="329585"/>
                </a:lnTo>
                <a:lnTo>
                  <a:pt x="2187851" y="333709"/>
                </a:lnTo>
                <a:lnTo>
                  <a:pt x="2179885" y="337198"/>
                </a:lnTo>
                <a:lnTo>
                  <a:pt x="2171600" y="340370"/>
                </a:lnTo>
                <a:lnTo>
                  <a:pt x="2163952" y="342908"/>
                </a:lnTo>
                <a:lnTo>
                  <a:pt x="2155349" y="345128"/>
                </a:lnTo>
                <a:lnTo>
                  <a:pt x="2146745" y="347349"/>
                </a:lnTo>
                <a:lnTo>
                  <a:pt x="2138142" y="348935"/>
                </a:lnTo>
                <a:lnTo>
                  <a:pt x="2129538" y="349887"/>
                </a:lnTo>
                <a:lnTo>
                  <a:pt x="2120616" y="350204"/>
                </a:lnTo>
                <a:lnTo>
                  <a:pt x="2111376" y="350838"/>
                </a:lnTo>
                <a:lnTo>
                  <a:pt x="2102453" y="350204"/>
                </a:lnTo>
                <a:lnTo>
                  <a:pt x="2093531" y="349887"/>
                </a:lnTo>
                <a:lnTo>
                  <a:pt x="2084290" y="348935"/>
                </a:lnTo>
                <a:lnTo>
                  <a:pt x="2075687" y="347349"/>
                </a:lnTo>
                <a:lnTo>
                  <a:pt x="2067083" y="345128"/>
                </a:lnTo>
                <a:lnTo>
                  <a:pt x="2059117" y="342908"/>
                </a:lnTo>
                <a:lnTo>
                  <a:pt x="2050832" y="340370"/>
                </a:lnTo>
                <a:lnTo>
                  <a:pt x="2042866" y="337198"/>
                </a:lnTo>
                <a:lnTo>
                  <a:pt x="2035219" y="333709"/>
                </a:lnTo>
                <a:lnTo>
                  <a:pt x="2027252" y="329585"/>
                </a:lnTo>
                <a:lnTo>
                  <a:pt x="2019923" y="325461"/>
                </a:lnTo>
                <a:lnTo>
                  <a:pt x="2012913" y="320703"/>
                </a:lnTo>
                <a:lnTo>
                  <a:pt x="2005584" y="315945"/>
                </a:lnTo>
                <a:lnTo>
                  <a:pt x="1999211" y="310552"/>
                </a:lnTo>
                <a:lnTo>
                  <a:pt x="1992838" y="305159"/>
                </a:lnTo>
                <a:lnTo>
                  <a:pt x="1986465" y="299132"/>
                </a:lnTo>
                <a:lnTo>
                  <a:pt x="1981048" y="293423"/>
                </a:lnTo>
                <a:lnTo>
                  <a:pt x="1975313" y="286761"/>
                </a:lnTo>
                <a:lnTo>
                  <a:pt x="1970214" y="280100"/>
                </a:lnTo>
                <a:lnTo>
                  <a:pt x="1965435" y="273438"/>
                </a:lnTo>
                <a:lnTo>
                  <a:pt x="1960655" y="266142"/>
                </a:lnTo>
                <a:lnTo>
                  <a:pt x="1956512" y="258846"/>
                </a:lnTo>
                <a:lnTo>
                  <a:pt x="1952370" y="251233"/>
                </a:lnTo>
                <a:lnTo>
                  <a:pt x="1948865" y="243620"/>
                </a:lnTo>
                <a:lnTo>
                  <a:pt x="1945678" y="235690"/>
                </a:lnTo>
                <a:lnTo>
                  <a:pt x="1943129" y="227442"/>
                </a:lnTo>
                <a:lnTo>
                  <a:pt x="1940899" y="218877"/>
                </a:lnTo>
                <a:lnTo>
                  <a:pt x="1938668" y="210947"/>
                </a:lnTo>
                <a:lnTo>
                  <a:pt x="1937075" y="201748"/>
                </a:lnTo>
                <a:lnTo>
                  <a:pt x="1936119" y="193183"/>
                </a:lnTo>
                <a:lnTo>
                  <a:pt x="1935163" y="184301"/>
                </a:lnTo>
                <a:lnTo>
                  <a:pt x="1935163" y="175419"/>
                </a:lnTo>
                <a:lnTo>
                  <a:pt x="1935163" y="166220"/>
                </a:lnTo>
                <a:lnTo>
                  <a:pt x="1936119" y="157338"/>
                </a:lnTo>
                <a:lnTo>
                  <a:pt x="1937075" y="148456"/>
                </a:lnTo>
                <a:lnTo>
                  <a:pt x="1938668" y="139891"/>
                </a:lnTo>
                <a:lnTo>
                  <a:pt x="1940899" y="131326"/>
                </a:lnTo>
                <a:lnTo>
                  <a:pt x="1943129" y="123079"/>
                </a:lnTo>
                <a:lnTo>
                  <a:pt x="1945678" y="114831"/>
                </a:lnTo>
                <a:lnTo>
                  <a:pt x="1948865" y="107218"/>
                </a:lnTo>
                <a:lnTo>
                  <a:pt x="1952370" y="99288"/>
                </a:lnTo>
                <a:lnTo>
                  <a:pt x="1956512" y="91675"/>
                </a:lnTo>
                <a:lnTo>
                  <a:pt x="1960655" y="84379"/>
                </a:lnTo>
                <a:lnTo>
                  <a:pt x="1965435" y="77083"/>
                </a:lnTo>
                <a:lnTo>
                  <a:pt x="1970214" y="70421"/>
                </a:lnTo>
                <a:lnTo>
                  <a:pt x="1975313" y="63760"/>
                </a:lnTo>
                <a:lnTo>
                  <a:pt x="1981048" y="57099"/>
                </a:lnTo>
                <a:lnTo>
                  <a:pt x="1986465" y="51389"/>
                </a:lnTo>
                <a:lnTo>
                  <a:pt x="1992838" y="45679"/>
                </a:lnTo>
                <a:lnTo>
                  <a:pt x="1999211" y="39969"/>
                </a:lnTo>
                <a:lnTo>
                  <a:pt x="2005584" y="34576"/>
                </a:lnTo>
                <a:lnTo>
                  <a:pt x="2012913" y="29818"/>
                </a:lnTo>
                <a:lnTo>
                  <a:pt x="2019923" y="25377"/>
                </a:lnTo>
                <a:lnTo>
                  <a:pt x="2027252" y="20936"/>
                </a:lnTo>
                <a:lnTo>
                  <a:pt x="2035219" y="17130"/>
                </a:lnTo>
                <a:lnTo>
                  <a:pt x="2042866" y="13640"/>
                </a:lnTo>
                <a:lnTo>
                  <a:pt x="2050832" y="10468"/>
                </a:lnTo>
                <a:lnTo>
                  <a:pt x="2059117" y="7613"/>
                </a:lnTo>
                <a:lnTo>
                  <a:pt x="2067083" y="5393"/>
                </a:lnTo>
                <a:lnTo>
                  <a:pt x="2075687" y="3489"/>
                </a:lnTo>
                <a:lnTo>
                  <a:pt x="2084290" y="1903"/>
                </a:lnTo>
                <a:lnTo>
                  <a:pt x="2093531" y="635"/>
                </a:lnTo>
                <a:lnTo>
                  <a:pt x="2102453" y="0"/>
                </a:lnTo>
                <a:close/>
                <a:moveTo>
                  <a:pt x="1618265" y="0"/>
                </a:moveTo>
                <a:lnTo>
                  <a:pt x="1627188" y="0"/>
                </a:lnTo>
                <a:lnTo>
                  <a:pt x="1636747" y="0"/>
                </a:lnTo>
                <a:lnTo>
                  <a:pt x="1645350" y="635"/>
                </a:lnTo>
                <a:lnTo>
                  <a:pt x="1654273" y="1903"/>
                </a:lnTo>
                <a:lnTo>
                  <a:pt x="1662876" y="3489"/>
                </a:lnTo>
                <a:lnTo>
                  <a:pt x="1671480" y="5393"/>
                </a:lnTo>
                <a:lnTo>
                  <a:pt x="1679764" y="7613"/>
                </a:lnTo>
                <a:lnTo>
                  <a:pt x="1688049" y="10468"/>
                </a:lnTo>
                <a:lnTo>
                  <a:pt x="1696334" y="13640"/>
                </a:lnTo>
                <a:lnTo>
                  <a:pt x="1703663" y="17130"/>
                </a:lnTo>
                <a:lnTo>
                  <a:pt x="1711629" y="20936"/>
                </a:lnTo>
                <a:lnTo>
                  <a:pt x="1718958" y="25377"/>
                </a:lnTo>
                <a:lnTo>
                  <a:pt x="1725968" y="29818"/>
                </a:lnTo>
                <a:lnTo>
                  <a:pt x="1732979" y="34576"/>
                </a:lnTo>
                <a:lnTo>
                  <a:pt x="1739670" y="39969"/>
                </a:lnTo>
                <a:lnTo>
                  <a:pt x="1746043" y="45679"/>
                </a:lnTo>
                <a:lnTo>
                  <a:pt x="1752098" y="51389"/>
                </a:lnTo>
                <a:lnTo>
                  <a:pt x="1758152" y="57099"/>
                </a:lnTo>
                <a:lnTo>
                  <a:pt x="1763569" y="63760"/>
                </a:lnTo>
                <a:lnTo>
                  <a:pt x="1768667" y="70421"/>
                </a:lnTo>
                <a:lnTo>
                  <a:pt x="1773766" y="77083"/>
                </a:lnTo>
                <a:lnTo>
                  <a:pt x="1777908" y="84379"/>
                </a:lnTo>
                <a:lnTo>
                  <a:pt x="1782369" y="91675"/>
                </a:lnTo>
                <a:lnTo>
                  <a:pt x="1786193" y="99288"/>
                </a:lnTo>
                <a:lnTo>
                  <a:pt x="1789698" y="107218"/>
                </a:lnTo>
                <a:lnTo>
                  <a:pt x="1792885" y="114831"/>
                </a:lnTo>
                <a:lnTo>
                  <a:pt x="1795752" y="123079"/>
                </a:lnTo>
                <a:lnTo>
                  <a:pt x="1797983" y="131326"/>
                </a:lnTo>
                <a:lnTo>
                  <a:pt x="1799895" y="139891"/>
                </a:lnTo>
                <a:lnTo>
                  <a:pt x="1801488" y="148456"/>
                </a:lnTo>
                <a:lnTo>
                  <a:pt x="1802763" y="157338"/>
                </a:lnTo>
                <a:lnTo>
                  <a:pt x="1803400" y="166220"/>
                </a:lnTo>
                <a:lnTo>
                  <a:pt x="1803400" y="175419"/>
                </a:lnTo>
                <a:lnTo>
                  <a:pt x="1803400" y="184301"/>
                </a:lnTo>
                <a:lnTo>
                  <a:pt x="1802763" y="193183"/>
                </a:lnTo>
                <a:lnTo>
                  <a:pt x="1801488" y="201748"/>
                </a:lnTo>
                <a:lnTo>
                  <a:pt x="1799895" y="210947"/>
                </a:lnTo>
                <a:lnTo>
                  <a:pt x="1797983" y="218877"/>
                </a:lnTo>
                <a:lnTo>
                  <a:pt x="1795752" y="227442"/>
                </a:lnTo>
                <a:lnTo>
                  <a:pt x="1792885" y="235690"/>
                </a:lnTo>
                <a:lnTo>
                  <a:pt x="1789698" y="243620"/>
                </a:lnTo>
                <a:lnTo>
                  <a:pt x="1786193" y="251233"/>
                </a:lnTo>
                <a:lnTo>
                  <a:pt x="1782369" y="258846"/>
                </a:lnTo>
                <a:lnTo>
                  <a:pt x="1777908" y="266142"/>
                </a:lnTo>
                <a:lnTo>
                  <a:pt x="1773766" y="273438"/>
                </a:lnTo>
                <a:lnTo>
                  <a:pt x="1768667" y="280100"/>
                </a:lnTo>
                <a:lnTo>
                  <a:pt x="1763569" y="286761"/>
                </a:lnTo>
                <a:lnTo>
                  <a:pt x="1758152" y="293423"/>
                </a:lnTo>
                <a:lnTo>
                  <a:pt x="1752098" y="299132"/>
                </a:lnTo>
                <a:lnTo>
                  <a:pt x="1746043" y="305159"/>
                </a:lnTo>
                <a:lnTo>
                  <a:pt x="1739670" y="310552"/>
                </a:lnTo>
                <a:lnTo>
                  <a:pt x="1732979" y="315945"/>
                </a:lnTo>
                <a:lnTo>
                  <a:pt x="1725968" y="320703"/>
                </a:lnTo>
                <a:lnTo>
                  <a:pt x="1718958" y="325461"/>
                </a:lnTo>
                <a:lnTo>
                  <a:pt x="1711629" y="329585"/>
                </a:lnTo>
                <a:lnTo>
                  <a:pt x="1703663" y="333709"/>
                </a:lnTo>
                <a:lnTo>
                  <a:pt x="1696334" y="337198"/>
                </a:lnTo>
                <a:lnTo>
                  <a:pt x="1688049" y="340370"/>
                </a:lnTo>
                <a:lnTo>
                  <a:pt x="1679764" y="342908"/>
                </a:lnTo>
                <a:lnTo>
                  <a:pt x="1671480" y="345128"/>
                </a:lnTo>
                <a:lnTo>
                  <a:pt x="1662876" y="347349"/>
                </a:lnTo>
                <a:lnTo>
                  <a:pt x="1654273" y="348935"/>
                </a:lnTo>
                <a:lnTo>
                  <a:pt x="1645350" y="349887"/>
                </a:lnTo>
                <a:lnTo>
                  <a:pt x="1636747" y="350204"/>
                </a:lnTo>
                <a:lnTo>
                  <a:pt x="1627188" y="350838"/>
                </a:lnTo>
                <a:lnTo>
                  <a:pt x="1618265" y="350204"/>
                </a:lnTo>
                <a:lnTo>
                  <a:pt x="1609343" y="349887"/>
                </a:lnTo>
                <a:lnTo>
                  <a:pt x="1600740" y="348935"/>
                </a:lnTo>
                <a:lnTo>
                  <a:pt x="1592136" y="347349"/>
                </a:lnTo>
                <a:lnTo>
                  <a:pt x="1583533" y="345128"/>
                </a:lnTo>
                <a:lnTo>
                  <a:pt x="1575248" y="342908"/>
                </a:lnTo>
                <a:lnTo>
                  <a:pt x="1566963" y="340370"/>
                </a:lnTo>
                <a:lnTo>
                  <a:pt x="1558678" y="337198"/>
                </a:lnTo>
                <a:lnTo>
                  <a:pt x="1551031" y="333709"/>
                </a:lnTo>
                <a:lnTo>
                  <a:pt x="1543383" y="329585"/>
                </a:lnTo>
                <a:lnTo>
                  <a:pt x="1536054" y="325461"/>
                </a:lnTo>
                <a:lnTo>
                  <a:pt x="1529044" y="320703"/>
                </a:lnTo>
                <a:lnTo>
                  <a:pt x="1522034" y="315945"/>
                </a:lnTo>
                <a:lnTo>
                  <a:pt x="1515342" y="310552"/>
                </a:lnTo>
                <a:lnTo>
                  <a:pt x="1508969" y="305159"/>
                </a:lnTo>
                <a:lnTo>
                  <a:pt x="1502915" y="299132"/>
                </a:lnTo>
                <a:lnTo>
                  <a:pt x="1496860" y="293423"/>
                </a:lnTo>
                <a:lnTo>
                  <a:pt x="1491443" y="286761"/>
                </a:lnTo>
                <a:lnTo>
                  <a:pt x="1486345" y="280100"/>
                </a:lnTo>
                <a:lnTo>
                  <a:pt x="1481247" y="273438"/>
                </a:lnTo>
                <a:lnTo>
                  <a:pt x="1476467" y="266142"/>
                </a:lnTo>
                <a:lnTo>
                  <a:pt x="1472643" y="258846"/>
                </a:lnTo>
                <a:lnTo>
                  <a:pt x="1468819" y="251233"/>
                </a:lnTo>
                <a:lnTo>
                  <a:pt x="1465314" y="243620"/>
                </a:lnTo>
                <a:lnTo>
                  <a:pt x="1462128" y="235690"/>
                </a:lnTo>
                <a:lnTo>
                  <a:pt x="1459260" y="227442"/>
                </a:lnTo>
                <a:lnTo>
                  <a:pt x="1456711" y="218877"/>
                </a:lnTo>
                <a:lnTo>
                  <a:pt x="1454480" y="210947"/>
                </a:lnTo>
                <a:lnTo>
                  <a:pt x="1453206" y="201748"/>
                </a:lnTo>
                <a:lnTo>
                  <a:pt x="1452250" y="193183"/>
                </a:lnTo>
                <a:lnTo>
                  <a:pt x="1451612" y="184301"/>
                </a:lnTo>
                <a:lnTo>
                  <a:pt x="1450975" y="175419"/>
                </a:lnTo>
                <a:lnTo>
                  <a:pt x="1451612" y="166220"/>
                </a:lnTo>
                <a:lnTo>
                  <a:pt x="1452250" y="157338"/>
                </a:lnTo>
                <a:lnTo>
                  <a:pt x="1453206" y="148456"/>
                </a:lnTo>
                <a:lnTo>
                  <a:pt x="1454480" y="139891"/>
                </a:lnTo>
                <a:lnTo>
                  <a:pt x="1456711" y="131326"/>
                </a:lnTo>
                <a:lnTo>
                  <a:pt x="1459260" y="123079"/>
                </a:lnTo>
                <a:lnTo>
                  <a:pt x="1462128" y="114831"/>
                </a:lnTo>
                <a:lnTo>
                  <a:pt x="1465314" y="107218"/>
                </a:lnTo>
                <a:lnTo>
                  <a:pt x="1468819" y="99288"/>
                </a:lnTo>
                <a:lnTo>
                  <a:pt x="1472643" y="91675"/>
                </a:lnTo>
                <a:lnTo>
                  <a:pt x="1476467" y="84379"/>
                </a:lnTo>
                <a:lnTo>
                  <a:pt x="1481247" y="77083"/>
                </a:lnTo>
                <a:lnTo>
                  <a:pt x="1486345" y="70421"/>
                </a:lnTo>
                <a:lnTo>
                  <a:pt x="1491443" y="63760"/>
                </a:lnTo>
                <a:lnTo>
                  <a:pt x="1496860" y="57099"/>
                </a:lnTo>
                <a:lnTo>
                  <a:pt x="1502915" y="51389"/>
                </a:lnTo>
                <a:lnTo>
                  <a:pt x="1508969" y="45679"/>
                </a:lnTo>
                <a:lnTo>
                  <a:pt x="1515342" y="39969"/>
                </a:lnTo>
                <a:lnTo>
                  <a:pt x="1522034" y="34576"/>
                </a:lnTo>
                <a:lnTo>
                  <a:pt x="1529044" y="29818"/>
                </a:lnTo>
                <a:lnTo>
                  <a:pt x="1536054" y="25377"/>
                </a:lnTo>
                <a:lnTo>
                  <a:pt x="1543383" y="20936"/>
                </a:lnTo>
                <a:lnTo>
                  <a:pt x="1551031" y="17130"/>
                </a:lnTo>
                <a:lnTo>
                  <a:pt x="1558678" y="13640"/>
                </a:lnTo>
                <a:lnTo>
                  <a:pt x="1566963" y="10468"/>
                </a:lnTo>
                <a:lnTo>
                  <a:pt x="1575248" y="7613"/>
                </a:lnTo>
                <a:lnTo>
                  <a:pt x="1583533" y="5393"/>
                </a:lnTo>
                <a:lnTo>
                  <a:pt x="1592136" y="3489"/>
                </a:lnTo>
                <a:lnTo>
                  <a:pt x="1600740" y="1903"/>
                </a:lnTo>
                <a:lnTo>
                  <a:pt x="1609343" y="635"/>
                </a:lnTo>
                <a:lnTo>
                  <a:pt x="1618265" y="0"/>
                </a:lnTo>
                <a:close/>
                <a:moveTo>
                  <a:pt x="1134595" y="0"/>
                </a:moveTo>
                <a:lnTo>
                  <a:pt x="1143794" y="0"/>
                </a:lnTo>
                <a:lnTo>
                  <a:pt x="1152676" y="0"/>
                </a:lnTo>
                <a:lnTo>
                  <a:pt x="1161558" y="635"/>
                </a:lnTo>
                <a:lnTo>
                  <a:pt x="1170123" y="1903"/>
                </a:lnTo>
                <a:lnTo>
                  <a:pt x="1179005" y="3489"/>
                </a:lnTo>
                <a:lnTo>
                  <a:pt x="1187252" y="5393"/>
                </a:lnTo>
                <a:lnTo>
                  <a:pt x="1195817" y="7613"/>
                </a:lnTo>
                <a:lnTo>
                  <a:pt x="1204065" y="10468"/>
                </a:lnTo>
                <a:lnTo>
                  <a:pt x="1211995" y="13640"/>
                </a:lnTo>
                <a:lnTo>
                  <a:pt x="1219608" y="17130"/>
                </a:lnTo>
                <a:lnTo>
                  <a:pt x="1227221" y="20936"/>
                </a:lnTo>
                <a:lnTo>
                  <a:pt x="1234517" y="25377"/>
                </a:lnTo>
                <a:lnTo>
                  <a:pt x="1241496" y="29818"/>
                </a:lnTo>
                <a:lnTo>
                  <a:pt x="1248475" y="34576"/>
                </a:lnTo>
                <a:lnTo>
                  <a:pt x="1255136" y="39969"/>
                </a:lnTo>
                <a:lnTo>
                  <a:pt x="1261480" y="45679"/>
                </a:lnTo>
                <a:lnTo>
                  <a:pt x="1267507" y="51389"/>
                </a:lnTo>
                <a:lnTo>
                  <a:pt x="1273534" y="57099"/>
                </a:lnTo>
                <a:lnTo>
                  <a:pt x="1278927" y="63760"/>
                </a:lnTo>
                <a:lnTo>
                  <a:pt x="1284002" y="70421"/>
                </a:lnTo>
                <a:lnTo>
                  <a:pt x="1289078" y="77083"/>
                </a:lnTo>
                <a:lnTo>
                  <a:pt x="1293836" y="84379"/>
                </a:lnTo>
                <a:lnTo>
                  <a:pt x="1297642" y="91675"/>
                </a:lnTo>
                <a:lnTo>
                  <a:pt x="1301449" y="99288"/>
                </a:lnTo>
                <a:lnTo>
                  <a:pt x="1304938" y="107218"/>
                </a:lnTo>
                <a:lnTo>
                  <a:pt x="1308111" y="114831"/>
                </a:lnTo>
                <a:lnTo>
                  <a:pt x="1311283" y="123079"/>
                </a:lnTo>
                <a:lnTo>
                  <a:pt x="1313503" y="131326"/>
                </a:lnTo>
                <a:lnTo>
                  <a:pt x="1315724" y="139891"/>
                </a:lnTo>
                <a:lnTo>
                  <a:pt x="1316992" y="148456"/>
                </a:lnTo>
                <a:lnTo>
                  <a:pt x="1317944" y="157338"/>
                </a:lnTo>
                <a:lnTo>
                  <a:pt x="1318579" y="166220"/>
                </a:lnTo>
                <a:lnTo>
                  <a:pt x="1319213" y="175419"/>
                </a:lnTo>
                <a:lnTo>
                  <a:pt x="1318579" y="184301"/>
                </a:lnTo>
                <a:lnTo>
                  <a:pt x="1317944" y="193183"/>
                </a:lnTo>
                <a:lnTo>
                  <a:pt x="1316992" y="201748"/>
                </a:lnTo>
                <a:lnTo>
                  <a:pt x="1315724" y="210947"/>
                </a:lnTo>
                <a:lnTo>
                  <a:pt x="1313503" y="218877"/>
                </a:lnTo>
                <a:lnTo>
                  <a:pt x="1311283" y="227442"/>
                </a:lnTo>
                <a:lnTo>
                  <a:pt x="1308111" y="235690"/>
                </a:lnTo>
                <a:lnTo>
                  <a:pt x="1304938" y="243620"/>
                </a:lnTo>
                <a:lnTo>
                  <a:pt x="1301449" y="251233"/>
                </a:lnTo>
                <a:lnTo>
                  <a:pt x="1297642" y="258846"/>
                </a:lnTo>
                <a:lnTo>
                  <a:pt x="1293836" y="266142"/>
                </a:lnTo>
                <a:lnTo>
                  <a:pt x="1289078" y="273438"/>
                </a:lnTo>
                <a:lnTo>
                  <a:pt x="1284002" y="280100"/>
                </a:lnTo>
                <a:lnTo>
                  <a:pt x="1278927" y="286761"/>
                </a:lnTo>
                <a:lnTo>
                  <a:pt x="1273534" y="293423"/>
                </a:lnTo>
                <a:lnTo>
                  <a:pt x="1267507" y="299132"/>
                </a:lnTo>
                <a:lnTo>
                  <a:pt x="1261480" y="305159"/>
                </a:lnTo>
                <a:lnTo>
                  <a:pt x="1255136" y="310552"/>
                </a:lnTo>
                <a:lnTo>
                  <a:pt x="1248475" y="315945"/>
                </a:lnTo>
                <a:lnTo>
                  <a:pt x="1241496" y="320703"/>
                </a:lnTo>
                <a:lnTo>
                  <a:pt x="1234517" y="325461"/>
                </a:lnTo>
                <a:lnTo>
                  <a:pt x="1227221" y="329585"/>
                </a:lnTo>
                <a:lnTo>
                  <a:pt x="1219608" y="333709"/>
                </a:lnTo>
                <a:lnTo>
                  <a:pt x="1211995" y="337198"/>
                </a:lnTo>
                <a:lnTo>
                  <a:pt x="1204065" y="340370"/>
                </a:lnTo>
                <a:lnTo>
                  <a:pt x="1195817" y="342908"/>
                </a:lnTo>
                <a:lnTo>
                  <a:pt x="1187252" y="345128"/>
                </a:lnTo>
                <a:lnTo>
                  <a:pt x="1179005" y="347349"/>
                </a:lnTo>
                <a:lnTo>
                  <a:pt x="1170123" y="348935"/>
                </a:lnTo>
                <a:lnTo>
                  <a:pt x="1161558" y="349887"/>
                </a:lnTo>
                <a:lnTo>
                  <a:pt x="1152676" y="350204"/>
                </a:lnTo>
                <a:lnTo>
                  <a:pt x="1143794" y="350838"/>
                </a:lnTo>
                <a:lnTo>
                  <a:pt x="1134595" y="350204"/>
                </a:lnTo>
                <a:lnTo>
                  <a:pt x="1125713" y="349887"/>
                </a:lnTo>
                <a:lnTo>
                  <a:pt x="1116831" y="348935"/>
                </a:lnTo>
                <a:lnTo>
                  <a:pt x="1108266" y="347349"/>
                </a:lnTo>
                <a:lnTo>
                  <a:pt x="1100019" y="345128"/>
                </a:lnTo>
                <a:lnTo>
                  <a:pt x="1091454" y="342908"/>
                </a:lnTo>
                <a:lnTo>
                  <a:pt x="1083206" y="340370"/>
                </a:lnTo>
                <a:lnTo>
                  <a:pt x="1075593" y="337198"/>
                </a:lnTo>
                <a:lnTo>
                  <a:pt x="1067663" y="333709"/>
                </a:lnTo>
                <a:lnTo>
                  <a:pt x="1059733" y="329585"/>
                </a:lnTo>
                <a:lnTo>
                  <a:pt x="1052754" y="325461"/>
                </a:lnTo>
                <a:lnTo>
                  <a:pt x="1045458" y="320703"/>
                </a:lnTo>
                <a:lnTo>
                  <a:pt x="1038797" y="315945"/>
                </a:lnTo>
                <a:lnTo>
                  <a:pt x="1032135" y="310552"/>
                </a:lnTo>
                <a:lnTo>
                  <a:pt x="1025474" y="305159"/>
                </a:lnTo>
                <a:lnTo>
                  <a:pt x="1019764" y="299132"/>
                </a:lnTo>
                <a:lnTo>
                  <a:pt x="1013737" y="293423"/>
                </a:lnTo>
                <a:lnTo>
                  <a:pt x="1008344" y="286761"/>
                </a:lnTo>
                <a:lnTo>
                  <a:pt x="1002952" y="280100"/>
                </a:lnTo>
                <a:lnTo>
                  <a:pt x="998193" y="273438"/>
                </a:lnTo>
                <a:lnTo>
                  <a:pt x="993752" y="266142"/>
                </a:lnTo>
                <a:lnTo>
                  <a:pt x="989311" y="258846"/>
                </a:lnTo>
                <a:lnTo>
                  <a:pt x="985505" y="251233"/>
                </a:lnTo>
                <a:lnTo>
                  <a:pt x="982015" y="243620"/>
                </a:lnTo>
                <a:lnTo>
                  <a:pt x="978843" y="235690"/>
                </a:lnTo>
                <a:lnTo>
                  <a:pt x="975988" y="227442"/>
                </a:lnTo>
                <a:lnTo>
                  <a:pt x="973768" y="218877"/>
                </a:lnTo>
                <a:lnTo>
                  <a:pt x="971865" y="210947"/>
                </a:lnTo>
                <a:lnTo>
                  <a:pt x="970279" y="201748"/>
                </a:lnTo>
                <a:lnTo>
                  <a:pt x="969010" y="193183"/>
                </a:lnTo>
                <a:lnTo>
                  <a:pt x="968692" y="184301"/>
                </a:lnTo>
                <a:lnTo>
                  <a:pt x="968375" y="175419"/>
                </a:lnTo>
                <a:lnTo>
                  <a:pt x="968692" y="166220"/>
                </a:lnTo>
                <a:lnTo>
                  <a:pt x="969010" y="157338"/>
                </a:lnTo>
                <a:lnTo>
                  <a:pt x="970279" y="148456"/>
                </a:lnTo>
                <a:lnTo>
                  <a:pt x="971865" y="139891"/>
                </a:lnTo>
                <a:lnTo>
                  <a:pt x="973768" y="131326"/>
                </a:lnTo>
                <a:lnTo>
                  <a:pt x="975988" y="123079"/>
                </a:lnTo>
                <a:lnTo>
                  <a:pt x="978843" y="114831"/>
                </a:lnTo>
                <a:lnTo>
                  <a:pt x="982015" y="107218"/>
                </a:lnTo>
                <a:lnTo>
                  <a:pt x="985505" y="99288"/>
                </a:lnTo>
                <a:lnTo>
                  <a:pt x="989311" y="91675"/>
                </a:lnTo>
                <a:lnTo>
                  <a:pt x="993752" y="84379"/>
                </a:lnTo>
                <a:lnTo>
                  <a:pt x="998193" y="77083"/>
                </a:lnTo>
                <a:lnTo>
                  <a:pt x="1002952" y="70421"/>
                </a:lnTo>
                <a:lnTo>
                  <a:pt x="1008344" y="63760"/>
                </a:lnTo>
                <a:lnTo>
                  <a:pt x="1013737" y="57099"/>
                </a:lnTo>
                <a:lnTo>
                  <a:pt x="1019764" y="51389"/>
                </a:lnTo>
                <a:lnTo>
                  <a:pt x="1025474" y="45679"/>
                </a:lnTo>
                <a:lnTo>
                  <a:pt x="1032135" y="39969"/>
                </a:lnTo>
                <a:lnTo>
                  <a:pt x="1038797" y="34576"/>
                </a:lnTo>
                <a:lnTo>
                  <a:pt x="1045458" y="29818"/>
                </a:lnTo>
                <a:lnTo>
                  <a:pt x="1052754" y="25377"/>
                </a:lnTo>
                <a:lnTo>
                  <a:pt x="1059733" y="20936"/>
                </a:lnTo>
                <a:lnTo>
                  <a:pt x="1067663" y="17130"/>
                </a:lnTo>
                <a:lnTo>
                  <a:pt x="1075593" y="13640"/>
                </a:lnTo>
                <a:lnTo>
                  <a:pt x="1083206" y="10468"/>
                </a:lnTo>
                <a:lnTo>
                  <a:pt x="1091454" y="7613"/>
                </a:lnTo>
                <a:lnTo>
                  <a:pt x="1100019" y="5393"/>
                </a:lnTo>
                <a:lnTo>
                  <a:pt x="1108266" y="3489"/>
                </a:lnTo>
                <a:lnTo>
                  <a:pt x="1116831" y="1903"/>
                </a:lnTo>
                <a:lnTo>
                  <a:pt x="1125713" y="635"/>
                </a:lnTo>
                <a:lnTo>
                  <a:pt x="1134595" y="0"/>
                </a:lnTo>
                <a:close/>
                <a:moveTo>
                  <a:pt x="650408" y="0"/>
                </a:moveTo>
                <a:lnTo>
                  <a:pt x="659607" y="0"/>
                </a:lnTo>
                <a:lnTo>
                  <a:pt x="668806" y="0"/>
                </a:lnTo>
                <a:lnTo>
                  <a:pt x="677371" y="635"/>
                </a:lnTo>
                <a:lnTo>
                  <a:pt x="686253" y="1903"/>
                </a:lnTo>
                <a:lnTo>
                  <a:pt x="694818" y="3489"/>
                </a:lnTo>
                <a:lnTo>
                  <a:pt x="703700" y="5393"/>
                </a:lnTo>
                <a:lnTo>
                  <a:pt x="711630" y="7613"/>
                </a:lnTo>
                <a:lnTo>
                  <a:pt x="719878" y="10468"/>
                </a:lnTo>
                <a:lnTo>
                  <a:pt x="728125" y="13640"/>
                </a:lnTo>
                <a:lnTo>
                  <a:pt x="735421" y="17130"/>
                </a:lnTo>
                <a:lnTo>
                  <a:pt x="743352" y="20936"/>
                </a:lnTo>
                <a:lnTo>
                  <a:pt x="750647" y="25377"/>
                </a:lnTo>
                <a:lnTo>
                  <a:pt x="757626" y="29818"/>
                </a:lnTo>
                <a:lnTo>
                  <a:pt x="764605" y="34576"/>
                </a:lnTo>
                <a:lnTo>
                  <a:pt x="771266" y="39969"/>
                </a:lnTo>
                <a:lnTo>
                  <a:pt x="777611" y="45679"/>
                </a:lnTo>
                <a:lnTo>
                  <a:pt x="783955" y="51389"/>
                </a:lnTo>
                <a:lnTo>
                  <a:pt x="789348" y="57099"/>
                </a:lnTo>
                <a:lnTo>
                  <a:pt x="795057" y="63760"/>
                </a:lnTo>
                <a:lnTo>
                  <a:pt x="800133" y="70421"/>
                </a:lnTo>
                <a:lnTo>
                  <a:pt x="805208" y="77083"/>
                </a:lnTo>
                <a:lnTo>
                  <a:pt x="809649" y="84379"/>
                </a:lnTo>
                <a:lnTo>
                  <a:pt x="813773" y="91675"/>
                </a:lnTo>
                <a:lnTo>
                  <a:pt x="817897" y="99288"/>
                </a:lnTo>
                <a:lnTo>
                  <a:pt x="821386" y="107218"/>
                </a:lnTo>
                <a:lnTo>
                  <a:pt x="824241" y="114831"/>
                </a:lnTo>
                <a:lnTo>
                  <a:pt x="827096" y="123079"/>
                </a:lnTo>
                <a:lnTo>
                  <a:pt x="829316" y="131326"/>
                </a:lnTo>
                <a:lnTo>
                  <a:pt x="831537" y="139891"/>
                </a:lnTo>
                <a:lnTo>
                  <a:pt x="832806" y="148456"/>
                </a:lnTo>
                <a:lnTo>
                  <a:pt x="834075" y="157338"/>
                </a:lnTo>
                <a:lnTo>
                  <a:pt x="835026" y="166220"/>
                </a:lnTo>
                <a:lnTo>
                  <a:pt x="835026" y="175419"/>
                </a:lnTo>
                <a:lnTo>
                  <a:pt x="835026" y="184301"/>
                </a:lnTo>
                <a:lnTo>
                  <a:pt x="834075" y="193183"/>
                </a:lnTo>
                <a:lnTo>
                  <a:pt x="832806" y="201748"/>
                </a:lnTo>
                <a:lnTo>
                  <a:pt x="831537" y="210947"/>
                </a:lnTo>
                <a:lnTo>
                  <a:pt x="829316" y="218877"/>
                </a:lnTo>
                <a:lnTo>
                  <a:pt x="827096" y="227442"/>
                </a:lnTo>
                <a:lnTo>
                  <a:pt x="824241" y="235690"/>
                </a:lnTo>
                <a:lnTo>
                  <a:pt x="821386" y="243620"/>
                </a:lnTo>
                <a:lnTo>
                  <a:pt x="817897" y="251233"/>
                </a:lnTo>
                <a:lnTo>
                  <a:pt x="813773" y="258846"/>
                </a:lnTo>
                <a:lnTo>
                  <a:pt x="809649" y="266142"/>
                </a:lnTo>
                <a:lnTo>
                  <a:pt x="805208" y="273438"/>
                </a:lnTo>
                <a:lnTo>
                  <a:pt x="800133" y="280100"/>
                </a:lnTo>
                <a:lnTo>
                  <a:pt x="795057" y="286761"/>
                </a:lnTo>
                <a:lnTo>
                  <a:pt x="789348" y="293423"/>
                </a:lnTo>
                <a:lnTo>
                  <a:pt x="783955" y="299132"/>
                </a:lnTo>
                <a:lnTo>
                  <a:pt x="777611" y="305159"/>
                </a:lnTo>
                <a:lnTo>
                  <a:pt x="771266" y="310552"/>
                </a:lnTo>
                <a:lnTo>
                  <a:pt x="764605" y="315945"/>
                </a:lnTo>
                <a:lnTo>
                  <a:pt x="757626" y="320703"/>
                </a:lnTo>
                <a:lnTo>
                  <a:pt x="750647" y="325461"/>
                </a:lnTo>
                <a:lnTo>
                  <a:pt x="743352" y="329585"/>
                </a:lnTo>
                <a:lnTo>
                  <a:pt x="735421" y="333709"/>
                </a:lnTo>
                <a:lnTo>
                  <a:pt x="728125" y="337198"/>
                </a:lnTo>
                <a:lnTo>
                  <a:pt x="719878" y="340370"/>
                </a:lnTo>
                <a:lnTo>
                  <a:pt x="711630" y="342908"/>
                </a:lnTo>
                <a:lnTo>
                  <a:pt x="703700" y="345128"/>
                </a:lnTo>
                <a:lnTo>
                  <a:pt x="694818" y="347349"/>
                </a:lnTo>
                <a:lnTo>
                  <a:pt x="686253" y="348935"/>
                </a:lnTo>
                <a:lnTo>
                  <a:pt x="677371" y="349887"/>
                </a:lnTo>
                <a:lnTo>
                  <a:pt x="668806" y="350204"/>
                </a:lnTo>
                <a:lnTo>
                  <a:pt x="659607" y="350838"/>
                </a:lnTo>
                <a:lnTo>
                  <a:pt x="650408" y="350204"/>
                </a:lnTo>
                <a:lnTo>
                  <a:pt x="641526" y="349887"/>
                </a:lnTo>
                <a:lnTo>
                  <a:pt x="632961" y="348935"/>
                </a:lnTo>
                <a:lnTo>
                  <a:pt x="624397" y="347349"/>
                </a:lnTo>
                <a:lnTo>
                  <a:pt x="615832" y="345128"/>
                </a:lnTo>
                <a:lnTo>
                  <a:pt x="607584" y="342908"/>
                </a:lnTo>
                <a:lnTo>
                  <a:pt x="599337" y="340370"/>
                </a:lnTo>
                <a:lnTo>
                  <a:pt x="591406" y="337198"/>
                </a:lnTo>
                <a:lnTo>
                  <a:pt x="583476" y="333709"/>
                </a:lnTo>
                <a:lnTo>
                  <a:pt x="576180" y="329585"/>
                </a:lnTo>
                <a:lnTo>
                  <a:pt x="568567" y="325461"/>
                </a:lnTo>
                <a:lnTo>
                  <a:pt x="561588" y="320703"/>
                </a:lnTo>
                <a:lnTo>
                  <a:pt x="554610" y="315945"/>
                </a:lnTo>
                <a:lnTo>
                  <a:pt x="547948" y="310552"/>
                </a:lnTo>
                <a:lnTo>
                  <a:pt x="541921" y="305159"/>
                </a:lnTo>
                <a:lnTo>
                  <a:pt x="535577" y="299132"/>
                </a:lnTo>
                <a:lnTo>
                  <a:pt x="529550" y="293423"/>
                </a:lnTo>
                <a:lnTo>
                  <a:pt x="524157" y="286761"/>
                </a:lnTo>
                <a:lnTo>
                  <a:pt x="519082" y="280100"/>
                </a:lnTo>
                <a:lnTo>
                  <a:pt x="514006" y="273438"/>
                </a:lnTo>
                <a:lnTo>
                  <a:pt x="509565" y="266142"/>
                </a:lnTo>
                <a:lnTo>
                  <a:pt x="505442" y="258846"/>
                </a:lnTo>
                <a:lnTo>
                  <a:pt x="501635" y="251233"/>
                </a:lnTo>
                <a:lnTo>
                  <a:pt x="498146" y="243620"/>
                </a:lnTo>
                <a:lnTo>
                  <a:pt x="494974" y="235690"/>
                </a:lnTo>
                <a:lnTo>
                  <a:pt x="492436" y="227442"/>
                </a:lnTo>
                <a:lnTo>
                  <a:pt x="489581" y="218877"/>
                </a:lnTo>
                <a:lnTo>
                  <a:pt x="487678" y="210947"/>
                </a:lnTo>
                <a:lnTo>
                  <a:pt x="486092" y="201748"/>
                </a:lnTo>
                <a:lnTo>
                  <a:pt x="485140" y="193183"/>
                </a:lnTo>
                <a:lnTo>
                  <a:pt x="484505" y="184301"/>
                </a:lnTo>
                <a:lnTo>
                  <a:pt x="484188" y="175419"/>
                </a:lnTo>
                <a:lnTo>
                  <a:pt x="484505" y="166220"/>
                </a:lnTo>
                <a:lnTo>
                  <a:pt x="485140" y="157338"/>
                </a:lnTo>
                <a:lnTo>
                  <a:pt x="486092" y="148456"/>
                </a:lnTo>
                <a:lnTo>
                  <a:pt x="487678" y="139891"/>
                </a:lnTo>
                <a:lnTo>
                  <a:pt x="489581" y="131326"/>
                </a:lnTo>
                <a:lnTo>
                  <a:pt x="492436" y="123079"/>
                </a:lnTo>
                <a:lnTo>
                  <a:pt x="494974" y="114831"/>
                </a:lnTo>
                <a:lnTo>
                  <a:pt x="498146" y="107218"/>
                </a:lnTo>
                <a:lnTo>
                  <a:pt x="501635" y="99288"/>
                </a:lnTo>
                <a:lnTo>
                  <a:pt x="505442" y="91675"/>
                </a:lnTo>
                <a:lnTo>
                  <a:pt x="509565" y="84379"/>
                </a:lnTo>
                <a:lnTo>
                  <a:pt x="514006" y="77083"/>
                </a:lnTo>
                <a:lnTo>
                  <a:pt x="519082" y="70421"/>
                </a:lnTo>
                <a:lnTo>
                  <a:pt x="524157" y="63760"/>
                </a:lnTo>
                <a:lnTo>
                  <a:pt x="529550" y="57099"/>
                </a:lnTo>
                <a:lnTo>
                  <a:pt x="535577" y="51389"/>
                </a:lnTo>
                <a:lnTo>
                  <a:pt x="541921" y="45679"/>
                </a:lnTo>
                <a:lnTo>
                  <a:pt x="547948" y="39969"/>
                </a:lnTo>
                <a:lnTo>
                  <a:pt x="554610" y="34576"/>
                </a:lnTo>
                <a:lnTo>
                  <a:pt x="561588" y="29818"/>
                </a:lnTo>
                <a:lnTo>
                  <a:pt x="568567" y="25377"/>
                </a:lnTo>
                <a:lnTo>
                  <a:pt x="576180" y="20936"/>
                </a:lnTo>
                <a:lnTo>
                  <a:pt x="583476" y="17130"/>
                </a:lnTo>
                <a:lnTo>
                  <a:pt x="591406" y="13640"/>
                </a:lnTo>
                <a:lnTo>
                  <a:pt x="599337" y="10468"/>
                </a:lnTo>
                <a:lnTo>
                  <a:pt x="607584" y="7613"/>
                </a:lnTo>
                <a:lnTo>
                  <a:pt x="615832" y="5393"/>
                </a:lnTo>
                <a:lnTo>
                  <a:pt x="624397" y="3489"/>
                </a:lnTo>
                <a:lnTo>
                  <a:pt x="632961" y="1903"/>
                </a:lnTo>
                <a:lnTo>
                  <a:pt x="641526" y="635"/>
                </a:lnTo>
                <a:lnTo>
                  <a:pt x="650408" y="0"/>
                </a:lnTo>
                <a:close/>
                <a:moveTo>
                  <a:pt x="166537" y="0"/>
                </a:moveTo>
                <a:lnTo>
                  <a:pt x="175419" y="0"/>
                </a:lnTo>
                <a:lnTo>
                  <a:pt x="184301" y="0"/>
                </a:lnTo>
                <a:lnTo>
                  <a:pt x="193183" y="635"/>
                </a:lnTo>
                <a:lnTo>
                  <a:pt x="202382" y="1903"/>
                </a:lnTo>
                <a:lnTo>
                  <a:pt x="210947" y="3489"/>
                </a:lnTo>
                <a:lnTo>
                  <a:pt x="219195" y="5393"/>
                </a:lnTo>
                <a:lnTo>
                  <a:pt x="227759" y="7613"/>
                </a:lnTo>
                <a:lnTo>
                  <a:pt x="235690" y="10468"/>
                </a:lnTo>
                <a:lnTo>
                  <a:pt x="243620" y="13640"/>
                </a:lnTo>
                <a:lnTo>
                  <a:pt x="251550" y="17130"/>
                </a:lnTo>
                <a:lnTo>
                  <a:pt x="258846" y="20936"/>
                </a:lnTo>
                <a:lnTo>
                  <a:pt x="266142" y="25377"/>
                </a:lnTo>
                <a:lnTo>
                  <a:pt x="273755" y="29818"/>
                </a:lnTo>
                <a:lnTo>
                  <a:pt x="280417" y="34576"/>
                </a:lnTo>
                <a:lnTo>
                  <a:pt x="286761" y="39969"/>
                </a:lnTo>
                <a:lnTo>
                  <a:pt x="293423" y="45679"/>
                </a:lnTo>
                <a:lnTo>
                  <a:pt x="299450" y="51389"/>
                </a:lnTo>
                <a:lnTo>
                  <a:pt x="305160" y="57099"/>
                </a:lnTo>
                <a:lnTo>
                  <a:pt x="310552" y="63760"/>
                </a:lnTo>
                <a:lnTo>
                  <a:pt x="316262" y="70421"/>
                </a:lnTo>
                <a:lnTo>
                  <a:pt x="320703" y="77083"/>
                </a:lnTo>
                <a:lnTo>
                  <a:pt x="325461" y="84379"/>
                </a:lnTo>
                <a:lnTo>
                  <a:pt x="329902" y="91675"/>
                </a:lnTo>
                <a:lnTo>
                  <a:pt x="333709" y="99288"/>
                </a:lnTo>
                <a:lnTo>
                  <a:pt x="337198" y="107218"/>
                </a:lnTo>
                <a:lnTo>
                  <a:pt x="340370" y="114831"/>
                </a:lnTo>
                <a:lnTo>
                  <a:pt x="342908" y="123079"/>
                </a:lnTo>
                <a:lnTo>
                  <a:pt x="345446" y="131326"/>
                </a:lnTo>
                <a:lnTo>
                  <a:pt x="347349" y="139891"/>
                </a:lnTo>
                <a:lnTo>
                  <a:pt x="348935" y="148456"/>
                </a:lnTo>
                <a:lnTo>
                  <a:pt x="349887" y="157338"/>
                </a:lnTo>
                <a:lnTo>
                  <a:pt x="350521" y="166220"/>
                </a:lnTo>
                <a:lnTo>
                  <a:pt x="350838" y="175419"/>
                </a:lnTo>
                <a:lnTo>
                  <a:pt x="350521" y="184301"/>
                </a:lnTo>
                <a:lnTo>
                  <a:pt x="349887" y="193183"/>
                </a:lnTo>
                <a:lnTo>
                  <a:pt x="348935" y="201748"/>
                </a:lnTo>
                <a:lnTo>
                  <a:pt x="347349" y="210947"/>
                </a:lnTo>
                <a:lnTo>
                  <a:pt x="345446" y="218877"/>
                </a:lnTo>
                <a:lnTo>
                  <a:pt x="342908" y="227442"/>
                </a:lnTo>
                <a:lnTo>
                  <a:pt x="340370" y="235690"/>
                </a:lnTo>
                <a:lnTo>
                  <a:pt x="337198" y="243620"/>
                </a:lnTo>
                <a:lnTo>
                  <a:pt x="333709" y="251233"/>
                </a:lnTo>
                <a:lnTo>
                  <a:pt x="329902" y="258846"/>
                </a:lnTo>
                <a:lnTo>
                  <a:pt x="325461" y="266142"/>
                </a:lnTo>
                <a:lnTo>
                  <a:pt x="320703" y="273438"/>
                </a:lnTo>
                <a:lnTo>
                  <a:pt x="316262" y="280100"/>
                </a:lnTo>
                <a:lnTo>
                  <a:pt x="310552" y="286761"/>
                </a:lnTo>
                <a:lnTo>
                  <a:pt x="305160" y="293423"/>
                </a:lnTo>
                <a:lnTo>
                  <a:pt x="299450" y="299132"/>
                </a:lnTo>
                <a:lnTo>
                  <a:pt x="293423" y="305159"/>
                </a:lnTo>
                <a:lnTo>
                  <a:pt x="286761" y="310552"/>
                </a:lnTo>
                <a:lnTo>
                  <a:pt x="280417" y="315945"/>
                </a:lnTo>
                <a:lnTo>
                  <a:pt x="273755" y="320703"/>
                </a:lnTo>
                <a:lnTo>
                  <a:pt x="266142" y="325461"/>
                </a:lnTo>
                <a:lnTo>
                  <a:pt x="258846" y="329585"/>
                </a:lnTo>
                <a:lnTo>
                  <a:pt x="251550" y="333709"/>
                </a:lnTo>
                <a:lnTo>
                  <a:pt x="243620" y="337198"/>
                </a:lnTo>
                <a:lnTo>
                  <a:pt x="235690" y="340370"/>
                </a:lnTo>
                <a:lnTo>
                  <a:pt x="227759" y="342908"/>
                </a:lnTo>
                <a:lnTo>
                  <a:pt x="219195" y="345128"/>
                </a:lnTo>
                <a:lnTo>
                  <a:pt x="210947" y="347349"/>
                </a:lnTo>
                <a:lnTo>
                  <a:pt x="202382" y="348935"/>
                </a:lnTo>
                <a:lnTo>
                  <a:pt x="193183" y="349887"/>
                </a:lnTo>
                <a:lnTo>
                  <a:pt x="184301" y="350204"/>
                </a:lnTo>
                <a:lnTo>
                  <a:pt x="175419" y="350838"/>
                </a:lnTo>
                <a:lnTo>
                  <a:pt x="166537" y="350204"/>
                </a:lnTo>
                <a:lnTo>
                  <a:pt x="157338" y="349887"/>
                </a:lnTo>
                <a:lnTo>
                  <a:pt x="148456" y="348935"/>
                </a:lnTo>
                <a:lnTo>
                  <a:pt x="139891" y="347349"/>
                </a:lnTo>
                <a:lnTo>
                  <a:pt x="131644" y="345128"/>
                </a:lnTo>
                <a:lnTo>
                  <a:pt x="123079" y="342908"/>
                </a:lnTo>
                <a:lnTo>
                  <a:pt x="114831" y="340370"/>
                </a:lnTo>
                <a:lnTo>
                  <a:pt x="107218" y="337198"/>
                </a:lnTo>
                <a:lnTo>
                  <a:pt x="99288" y="333709"/>
                </a:lnTo>
                <a:lnTo>
                  <a:pt x="91675" y="329585"/>
                </a:lnTo>
                <a:lnTo>
                  <a:pt x="84696" y="325461"/>
                </a:lnTo>
                <a:lnTo>
                  <a:pt x="77083" y="320703"/>
                </a:lnTo>
                <a:lnTo>
                  <a:pt x="70422" y="315945"/>
                </a:lnTo>
                <a:lnTo>
                  <a:pt x="64077" y="310552"/>
                </a:lnTo>
                <a:lnTo>
                  <a:pt x="57416" y="305159"/>
                </a:lnTo>
                <a:lnTo>
                  <a:pt x="51389" y="299132"/>
                </a:lnTo>
                <a:lnTo>
                  <a:pt x="45679" y="293423"/>
                </a:lnTo>
                <a:lnTo>
                  <a:pt x="40286" y="286761"/>
                </a:lnTo>
                <a:lnTo>
                  <a:pt x="34577" y="280100"/>
                </a:lnTo>
                <a:lnTo>
                  <a:pt x="30136" y="273438"/>
                </a:lnTo>
                <a:lnTo>
                  <a:pt x="25377" y="266142"/>
                </a:lnTo>
                <a:lnTo>
                  <a:pt x="20936" y="258846"/>
                </a:lnTo>
                <a:lnTo>
                  <a:pt x="17130" y="251233"/>
                </a:lnTo>
                <a:lnTo>
                  <a:pt x="13640" y="243620"/>
                </a:lnTo>
                <a:lnTo>
                  <a:pt x="10468" y="235690"/>
                </a:lnTo>
                <a:lnTo>
                  <a:pt x="7931" y="227442"/>
                </a:lnTo>
                <a:lnTo>
                  <a:pt x="5393" y="218877"/>
                </a:lnTo>
                <a:lnTo>
                  <a:pt x="3490" y="210947"/>
                </a:lnTo>
                <a:lnTo>
                  <a:pt x="1904" y="201748"/>
                </a:lnTo>
                <a:lnTo>
                  <a:pt x="635" y="193183"/>
                </a:lnTo>
                <a:lnTo>
                  <a:pt x="317" y="184301"/>
                </a:lnTo>
                <a:lnTo>
                  <a:pt x="0" y="175419"/>
                </a:lnTo>
                <a:lnTo>
                  <a:pt x="317" y="166220"/>
                </a:lnTo>
                <a:lnTo>
                  <a:pt x="635" y="157338"/>
                </a:lnTo>
                <a:lnTo>
                  <a:pt x="1904" y="148456"/>
                </a:lnTo>
                <a:lnTo>
                  <a:pt x="3490" y="139891"/>
                </a:lnTo>
                <a:lnTo>
                  <a:pt x="5393" y="131326"/>
                </a:lnTo>
                <a:lnTo>
                  <a:pt x="7931" y="123079"/>
                </a:lnTo>
                <a:lnTo>
                  <a:pt x="10468" y="114831"/>
                </a:lnTo>
                <a:lnTo>
                  <a:pt x="13640" y="107218"/>
                </a:lnTo>
                <a:lnTo>
                  <a:pt x="17130" y="99288"/>
                </a:lnTo>
                <a:lnTo>
                  <a:pt x="20936" y="91675"/>
                </a:lnTo>
                <a:lnTo>
                  <a:pt x="25377" y="84379"/>
                </a:lnTo>
                <a:lnTo>
                  <a:pt x="30136" y="77083"/>
                </a:lnTo>
                <a:lnTo>
                  <a:pt x="34577" y="70421"/>
                </a:lnTo>
                <a:lnTo>
                  <a:pt x="40286" y="63760"/>
                </a:lnTo>
                <a:lnTo>
                  <a:pt x="45679" y="57099"/>
                </a:lnTo>
                <a:lnTo>
                  <a:pt x="51389" y="51389"/>
                </a:lnTo>
                <a:lnTo>
                  <a:pt x="57416" y="45679"/>
                </a:lnTo>
                <a:lnTo>
                  <a:pt x="64077" y="39969"/>
                </a:lnTo>
                <a:lnTo>
                  <a:pt x="70422" y="34576"/>
                </a:lnTo>
                <a:lnTo>
                  <a:pt x="77083" y="29818"/>
                </a:lnTo>
                <a:lnTo>
                  <a:pt x="84696" y="25377"/>
                </a:lnTo>
                <a:lnTo>
                  <a:pt x="91675" y="20936"/>
                </a:lnTo>
                <a:lnTo>
                  <a:pt x="99288" y="17130"/>
                </a:lnTo>
                <a:lnTo>
                  <a:pt x="107218" y="13640"/>
                </a:lnTo>
                <a:lnTo>
                  <a:pt x="114831" y="10468"/>
                </a:lnTo>
                <a:lnTo>
                  <a:pt x="123079" y="7613"/>
                </a:lnTo>
                <a:lnTo>
                  <a:pt x="131644" y="5393"/>
                </a:lnTo>
                <a:lnTo>
                  <a:pt x="139891" y="3489"/>
                </a:lnTo>
                <a:lnTo>
                  <a:pt x="148456" y="1903"/>
                </a:lnTo>
                <a:lnTo>
                  <a:pt x="157338" y="635"/>
                </a:lnTo>
                <a:lnTo>
                  <a:pt x="166537" y="0"/>
                </a:lnTo>
                <a:close/>
              </a:path>
            </a:pathLst>
          </a:custGeom>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38" name="椭圆 137"/>
          <p:cNvSpPr/>
          <p:nvPr/>
        </p:nvSpPr>
        <p:spPr>
          <a:xfrm>
            <a:off x="828675" y="-1171574"/>
            <a:ext cx="7486650" cy="7486648"/>
          </a:xfrm>
          <a:prstGeom prst="ellipse">
            <a:avLst/>
          </a:prstGeom>
          <a:noFill/>
          <a:ln>
            <a:solidFill>
              <a:srgbClr val="40E0C5">
                <a:alpha val="10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40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grpId="0" nodeType="afterEffect">
                                  <p:stCondLst>
                                    <p:cond delay="0"/>
                                  </p:stCondLst>
                                  <p:endCondLst>
                                    <p:cond evt="onNext" delay="0">
                                      <p:tgtEl>
                                        <p:sldTgt/>
                                      </p:tgtEl>
                                    </p:cond>
                                  </p:endCondLst>
                                  <p:childTnLst>
                                    <p:animScale>
                                      <p:cBhvr>
                                        <p:cTn id="6" dur="1000" fill="hold"/>
                                        <p:tgtEl>
                                          <p:spTgt spid="138"/>
                                        </p:tgtEl>
                                      </p:cBhvr>
                                      <p:by x="150000" y="150000"/>
                                    </p:animScale>
                                  </p:childTnLst>
                                </p:cTn>
                              </p:par>
                              <p:par>
                                <p:cTn id="7" presetID="21" presetClass="entr" presetSubtype="1" fill="hold" nodeType="withEffect">
                                  <p:stCondLst>
                                    <p:cond delay="0"/>
                                  </p:stCondLst>
                                  <p:childTnLst>
                                    <p:set>
                                      <p:cBhvr>
                                        <p:cTn id="8" dur="1" fill="hold">
                                          <p:stCondLst>
                                            <p:cond delay="0"/>
                                          </p:stCondLst>
                                        </p:cTn>
                                        <p:tgtEl>
                                          <p:spTgt spid="99"/>
                                        </p:tgtEl>
                                        <p:attrNameLst>
                                          <p:attrName>style.visibility</p:attrName>
                                        </p:attrNameLst>
                                      </p:cBhvr>
                                      <p:to>
                                        <p:strVal val="visible"/>
                                      </p:to>
                                    </p:set>
                                    <p:animEffect transition="in" filter="wheel(1)">
                                      <p:cBhvr>
                                        <p:cTn id="9" dur="2000"/>
                                        <p:tgtEl>
                                          <p:spTgt spid="99"/>
                                        </p:tgtEl>
                                      </p:cBhvr>
                                    </p:animEffect>
                                  </p:childTnLst>
                                </p:cTn>
                              </p:par>
                            </p:childTnLst>
                          </p:cTn>
                        </p:par>
                        <p:par>
                          <p:cTn id="10" fill="hold">
                            <p:stCondLst>
                              <p:cond delay="1000"/>
                            </p:stCondLst>
                            <p:childTnLst>
                              <p:par>
                                <p:cTn id="11" presetID="14" presetClass="entr" presetSubtype="5" fill="hold" grpId="0" nodeType="afterEffect">
                                  <p:stCondLst>
                                    <p:cond delay="0"/>
                                  </p:stCondLst>
                                  <p:childTnLst>
                                    <p:set>
                                      <p:cBhvr>
                                        <p:cTn id="12" dur="1" fill="hold">
                                          <p:stCondLst>
                                            <p:cond delay="0"/>
                                          </p:stCondLst>
                                        </p:cTn>
                                        <p:tgtEl>
                                          <p:spTgt spid="98">
                                            <p:txEl>
                                              <p:pRg st="0" end="0"/>
                                            </p:txEl>
                                          </p:spTgt>
                                        </p:tgtEl>
                                        <p:attrNameLst>
                                          <p:attrName>style.visibility</p:attrName>
                                        </p:attrNameLst>
                                      </p:cBhvr>
                                      <p:to>
                                        <p:strVal val="visible"/>
                                      </p:to>
                                    </p:set>
                                    <p:animEffect transition="in" filter="randombar(vertical)">
                                      <p:cBhvr>
                                        <p:cTn id="13" dur="1000"/>
                                        <p:tgtEl>
                                          <p:spTgt spid="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build="allAtOnce"/>
      <p:bldP spid="13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a:xfrm>
            <a:off x="723901" y="-1276348"/>
            <a:ext cx="7696200" cy="7696198"/>
          </a:xfrm>
          <a:prstGeom prst="ellipse">
            <a:avLst/>
          </a:prstGeom>
          <a:noFill/>
          <a:ln>
            <a:solidFill>
              <a:srgbClr val="40E0C5">
                <a:alpha val="10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 name="弧形 6"/>
          <p:cNvSpPr/>
          <p:nvPr/>
        </p:nvSpPr>
        <p:spPr>
          <a:xfrm>
            <a:off x="3314381" y="1309855"/>
            <a:ext cx="2565136" cy="2565136"/>
          </a:xfrm>
          <a:prstGeom prst="arc">
            <a:avLst>
              <a:gd name="adj1" fmla="val 5242537"/>
              <a:gd name="adj2" fmla="val 20088988"/>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弧形 62"/>
          <p:cNvSpPr/>
          <p:nvPr/>
        </p:nvSpPr>
        <p:spPr>
          <a:xfrm>
            <a:off x="3314381" y="1309855"/>
            <a:ext cx="2565136" cy="2565136"/>
          </a:xfrm>
          <a:prstGeom prst="arc">
            <a:avLst>
              <a:gd name="adj1" fmla="val 19846732"/>
              <a:gd name="adj2" fmla="val 5816273"/>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弧形 22"/>
          <p:cNvSpPr/>
          <p:nvPr/>
        </p:nvSpPr>
        <p:spPr>
          <a:xfrm flipH="1">
            <a:off x="3170469" y="1165943"/>
            <a:ext cx="2852960" cy="2852960"/>
          </a:xfrm>
          <a:prstGeom prst="arc">
            <a:avLst>
              <a:gd name="adj1" fmla="val 16200000"/>
              <a:gd name="adj2" fmla="val 32168"/>
            </a:avLst>
          </a:prstGeom>
          <a:no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7" name="弧形 76"/>
          <p:cNvSpPr/>
          <p:nvPr/>
        </p:nvSpPr>
        <p:spPr>
          <a:xfrm>
            <a:off x="3170469" y="1165943"/>
            <a:ext cx="2852960" cy="2852960"/>
          </a:xfrm>
          <a:prstGeom prst="arc">
            <a:avLst>
              <a:gd name="adj1" fmla="val 18475225"/>
              <a:gd name="adj2" fmla="val 7613812"/>
            </a:avLst>
          </a:prstGeom>
          <a:noFill/>
          <a:ln w="3175">
            <a:solidFill>
              <a:schemeClr val="bg1">
                <a:alpha val="36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0" name="弧形 79"/>
          <p:cNvSpPr/>
          <p:nvPr/>
        </p:nvSpPr>
        <p:spPr>
          <a:xfrm>
            <a:off x="3170469" y="1165943"/>
            <a:ext cx="2852960" cy="2852960"/>
          </a:xfrm>
          <a:prstGeom prst="arc">
            <a:avLst>
              <a:gd name="adj1" fmla="val 21274537"/>
              <a:gd name="adj2" fmla="val 3359282"/>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8" name="直接连接符 27"/>
          <p:cNvCxnSpPr/>
          <p:nvPr/>
        </p:nvCxnSpPr>
        <p:spPr>
          <a:xfrm flipV="1">
            <a:off x="3554794" y="3736430"/>
            <a:ext cx="190293" cy="347879"/>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5482134" y="982344"/>
            <a:ext cx="293719" cy="484927"/>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V="1">
            <a:off x="3636768" y="3727054"/>
            <a:ext cx="71749" cy="131167"/>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V="1">
            <a:off x="3285569" y="3990179"/>
            <a:ext cx="274363" cy="501568"/>
          </a:xfrm>
          <a:prstGeom prst="line">
            <a:avLst/>
          </a:prstGeom>
          <a:ln w="3175">
            <a:gradFill>
              <a:gsLst>
                <a:gs pos="27000">
                  <a:srgbClr val="40E0C5"/>
                </a:gs>
                <a:gs pos="31000">
                  <a:schemeClr val="bg1">
                    <a:alpha val="1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V="1">
            <a:off x="5443085" y="1313212"/>
            <a:ext cx="71749" cy="131167"/>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V="1">
            <a:off x="6069656" y="458499"/>
            <a:ext cx="190293" cy="347879"/>
          </a:xfrm>
          <a:prstGeom prst="line">
            <a:avLst/>
          </a:prstGeom>
          <a:ln w="3175">
            <a:gradFill>
              <a:gsLst>
                <a:gs pos="84000">
                  <a:srgbClr val="40E0C5"/>
                </a:gs>
                <a:gs pos="78000">
                  <a:schemeClr val="bg1">
                    <a:alpha val="1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5790046" y="675211"/>
            <a:ext cx="71749" cy="131167"/>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4615122" y="3845595"/>
            <a:ext cx="57448" cy="57448"/>
          </a:xfrm>
          <a:prstGeom prst="ellips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3141745" y="2563699"/>
            <a:ext cx="57448" cy="57448"/>
          </a:xfrm>
          <a:prstGeom prst="ellips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462293" y="1433912"/>
            <a:ext cx="57448" cy="57448"/>
          </a:xfrm>
          <a:prstGeom prst="ellips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a:off x="3647656" y="1435960"/>
            <a:ext cx="1898586" cy="1719990"/>
          </a:xfrm>
          <a:prstGeom prst="triangle">
            <a:avLst>
              <a:gd name="adj" fmla="val 50216"/>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等腰三角形 107"/>
          <p:cNvSpPr/>
          <p:nvPr/>
        </p:nvSpPr>
        <p:spPr>
          <a:xfrm flipV="1">
            <a:off x="3687738" y="2004502"/>
            <a:ext cx="1818422" cy="1647368"/>
          </a:xfrm>
          <a:prstGeom prst="triangle">
            <a:avLst>
              <a:gd name="adj" fmla="val 50216"/>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3949859" y="1978924"/>
            <a:ext cx="1294185" cy="1501473"/>
            <a:chOff x="3907238" y="1961778"/>
            <a:chExt cx="1294185" cy="1501473"/>
          </a:xfrm>
        </p:grpSpPr>
        <p:sp>
          <p:nvSpPr>
            <p:cNvPr id="43" name="文本框 42"/>
            <p:cNvSpPr txBox="1"/>
            <p:nvPr/>
          </p:nvSpPr>
          <p:spPr>
            <a:xfrm>
              <a:off x="4302302" y="2878476"/>
              <a:ext cx="504056" cy="584775"/>
            </a:xfrm>
            <a:prstGeom prst="rect">
              <a:avLst/>
            </a:prstGeom>
            <a:noFill/>
          </p:spPr>
          <p:txBody>
            <a:bodyPr wrap="square" rtlCol="0">
              <a:spAutoFit/>
            </a:bodyPr>
            <a:lstStyle/>
            <a:p>
              <a:pPr algn="ctr"/>
              <a:r>
                <a:rPr lang="en-US" altLang="zh-CN" sz="3200" b="1" dirty="0" smtClean="0">
                  <a:solidFill>
                    <a:schemeClr val="bg1"/>
                  </a:solidFill>
                </a:rPr>
                <a:t>1</a:t>
              </a:r>
              <a:endParaRPr lang="zh-CN" altLang="en-US" sz="3200" b="1" dirty="0">
                <a:solidFill>
                  <a:schemeClr val="bg1"/>
                </a:solidFill>
              </a:endParaRPr>
            </a:p>
          </p:txBody>
        </p:sp>
        <p:sp>
          <p:nvSpPr>
            <p:cNvPr id="110" name="文本框 109"/>
            <p:cNvSpPr txBox="1"/>
            <p:nvPr/>
          </p:nvSpPr>
          <p:spPr>
            <a:xfrm>
              <a:off x="3907238" y="1961778"/>
              <a:ext cx="1294185" cy="584775"/>
            </a:xfrm>
            <a:prstGeom prst="rect">
              <a:avLst/>
            </a:prstGeom>
            <a:noFill/>
          </p:spPr>
          <p:txBody>
            <a:bodyPr wrap="square" rtlCol="0">
              <a:spAutoFit/>
            </a:bodyPr>
            <a:lstStyle/>
            <a:p>
              <a:pPr algn="ctr"/>
              <a:r>
                <a:rPr lang="en-US" altLang="zh-CN" sz="3200" b="1" dirty="0" smtClean="0">
                  <a:solidFill>
                    <a:schemeClr val="bg1"/>
                  </a:solidFill>
                  <a:latin typeface="Arial" panose="020B0604020202020204" pitchFamily="34" charset="0"/>
                  <a:cs typeface="Arial" panose="020B0604020202020204" pitchFamily="34" charset="0"/>
                </a:rPr>
                <a:t>ONE</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44" name="矩形 43"/>
            <p:cNvSpPr/>
            <p:nvPr/>
          </p:nvSpPr>
          <p:spPr>
            <a:xfrm>
              <a:off x="4070870" y="2572974"/>
              <a:ext cx="972000" cy="257192"/>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pc="300" dirty="0">
                  <a:latin typeface="微软雅黑" panose="020B0503020204020204" pitchFamily="34" charset="-122"/>
                  <a:ea typeface="微软雅黑" panose="020B0503020204020204" pitchFamily="34" charset="-122"/>
                </a:rPr>
                <a:t>关于我</a:t>
              </a:r>
              <a:endParaRPr lang="zh-CN" altLang="en-US" sz="1200" b="1" spc="300" dirty="0">
                <a:latin typeface="微软雅黑" panose="020B0503020204020204" pitchFamily="34" charset="-122"/>
                <a:ea typeface="微软雅黑" panose="020B0503020204020204" pitchFamily="34" charset="-122"/>
              </a:endParaRPr>
            </a:p>
            <a:p>
              <a:pPr algn="ctr"/>
              <a:r>
                <a:rPr lang="en-US" altLang="zh-CN" sz="1200" b="1" spc="300" dirty="0">
                  <a:latin typeface="微软雅黑" panose="020B0503020204020204" pitchFamily="34" charset="-122"/>
                  <a:ea typeface="微软雅黑" panose="020B0503020204020204" pitchFamily="34" charset="-122"/>
                </a:rPr>
                <a:t>About Me</a:t>
              </a:r>
              <a:endParaRPr lang="en-US" altLang="zh-CN" sz="1200" b="1" spc="300" dirty="0">
                <a:latin typeface="微软雅黑" panose="020B0503020204020204" pitchFamily="34" charset="-122"/>
                <a:ea typeface="微软雅黑" panose="020B0503020204020204" pitchFamily="34" charset="-122"/>
              </a:endParaRPr>
            </a:p>
          </p:txBody>
        </p:sp>
      </p:grpSp>
      <p:cxnSp>
        <p:nvCxnSpPr>
          <p:cNvPr id="46" name="直接连接符 45"/>
          <p:cNvCxnSpPr/>
          <p:nvPr/>
        </p:nvCxnSpPr>
        <p:spPr>
          <a:xfrm>
            <a:off x="3627620" y="2847082"/>
            <a:ext cx="1944000" cy="0"/>
          </a:xfrm>
          <a:prstGeom prst="line">
            <a:avLst/>
          </a:prstGeom>
          <a:ln w="12700">
            <a:solidFill>
              <a:schemeClr val="bg1">
                <a:lumMod val="95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6" presetClass="emph" presetSubtype="0" fill="hold" grpId="0" nodeType="withEffect">
                                  <p:stCondLst>
                                    <p:cond delay="0"/>
                                  </p:stCondLst>
                                  <p:childTnLst>
                                    <p:animScale>
                                      <p:cBhvr>
                                        <p:cTn id="8" dur="500" fill="hold"/>
                                        <p:tgtEl>
                                          <p:spTgt spid="22"/>
                                        </p:tgtEl>
                                      </p:cBhvr>
                                      <p:by x="150000" y="150000"/>
                                    </p:animScale>
                                  </p:childTnLst>
                                </p:cTn>
                              </p:par>
                              <p:par>
                                <p:cTn id="9" presetID="21"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500"/>
                                        <p:tgtEl>
                                          <p:spTgt spid="7"/>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wheel(1)">
                                      <p:cBhvr>
                                        <p:cTn id="14" dur="500"/>
                                        <p:tgtEl>
                                          <p:spTgt spid="63"/>
                                        </p:tgtEl>
                                      </p:cBhvr>
                                    </p:animEffec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par>
                          <p:cTn id="18" fill="hold">
                            <p:stCondLst>
                              <p:cond delay="0"/>
                            </p:stCondLst>
                            <p:childTnLst>
                              <p:par>
                                <p:cTn id="19" presetID="21" presetClass="entr" presetSubtype="1"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heel(1)">
                                      <p:cBhvr>
                                        <p:cTn id="21" dur="500"/>
                                        <p:tgtEl>
                                          <p:spTgt spid="42"/>
                                        </p:tgtEl>
                                      </p:cBhvr>
                                    </p:animEffect>
                                  </p:childTnLst>
                                </p:cTn>
                              </p:par>
                            </p:childTnLst>
                          </p:cTn>
                        </p:par>
                        <p:par>
                          <p:cTn id="22" fill="hold">
                            <p:stCondLst>
                              <p:cond delay="500"/>
                            </p:stCondLst>
                            <p:childTnLst>
                              <p:par>
                                <p:cTn id="23" presetID="8" presetClass="entr" presetSubtype="16" fill="hold" grpId="0" nodeType="afterEffect">
                                  <p:stCondLst>
                                    <p:cond delay="0"/>
                                  </p:stCondLst>
                                  <p:childTnLst>
                                    <p:set>
                                      <p:cBhvr>
                                        <p:cTn id="24" dur="1" fill="hold">
                                          <p:stCondLst>
                                            <p:cond delay="0"/>
                                          </p:stCondLst>
                                        </p:cTn>
                                        <p:tgtEl>
                                          <p:spTgt spid="108"/>
                                        </p:tgtEl>
                                        <p:attrNameLst>
                                          <p:attrName>style.visibility</p:attrName>
                                        </p:attrNameLst>
                                      </p:cBhvr>
                                      <p:to>
                                        <p:strVal val="visible"/>
                                      </p:to>
                                    </p:set>
                                    <p:animEffect transition="in" filter="diamond(in)">
                                      <p:cBhvr>
                                        <p:cTn id="25" dur="500"/>
                                        <p:tgtEl>
                                          <p:spTgt spid="108"/>
                                        </p:tgtEl>
                                      </p:cBhvr>
                                    </p:animEffect>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p:cTn id="29" dur="500" fill="hold"/>
                                        <p:tgtEl>
                                          <p:spTgt spid="47"/>
                                        </p:tgtEl>
                                        <p:attrNameLst>
                                          <p:attrName>ppt_w</p:attrName>
                                        </p:attrNameLst>
                                      </p:cBhvr>
                                      <p:tavLst>
                                        <p:tav tm="0">
                                          <p:val>
                                            <p:fltVal val="0"/>
                                          </p:val>
                                        </p:tav>
                                        <p:tav tm="100000">
                                          <p:val>
                                            <p:strVal val="#ppt_w"/>
                                          </p:val>
                                        </p:tav>
                                      </p:tavLst>
                                    </p:anim>
                                    <p:anim calcmode="lin" valueType="num">
                                      <p:cBhvr>
                                        <p:cTn id="30" dur="500" fill="hold"/>
                                        <p:tgtEl>
                                          <p:spTgt spid="47"/>
                                        </p:tgtEl>
                                        <p:attrNameLst>
                                          <p:attrName>ppt_h</p:attrName>
                                        </p:attrNameLst>
                                      </p:cBhvr>
                                      <p:tavLst>
                                        <p:tav tm="0">
                                          <p:val>
                                            <p:fltVal val="0"/>
                                          </p:val>
                                        </p:tav>
                                        <p:tav tm="100000">
                                          <p:val>
                                            <p:strVal val="#ppt_h"/>
                                          </p:val>
                                        </p:tav>
                                      </p:tavLst>
                                    </p:anim>
                                    <p:animEffect transition="in" filter="fade">
                                      <p:cBhvr>
                                        <p:cTn id="31" dur="500"/>
                                        <p:tgtEl>
                                          <p:spTgt spid="47"/>
                                        </p:tgtEl>
                                      </p:cBhvr>
                                    </p:animEffect>
                                  </p:childTnLst>
                                </p:cTn>
                              </p:par>
                              <p:par>
                                <p:cTn id="32" presetID="22" presetClass="entr" presetSubtype="2"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wipe(right)">
                                      <p:cBhvr>
                                        <p:cTn id="34" dur="500"/>
                                        <p:tgtEl>
                                          <p:spTgt spid="46"/>
                                        </p:tgtEl>
                                      </p:cBhvr>
                                    </p:animEffect>
                                  </p:childTnLst>
                                </p:cTn>
                              </p:par>
                            </p:childTnLst>
                          </p:cTn>
                        </p:par>
                        <p:par>
                          <p:cTn id="35" fill="hold">
                            <p:stCondLst>
                              <p:cond delay="1500"/>
                            </p:stCondLst>
                            <p:childTnLst>
                              <p:par>
                                <p:cTn id="36" presetID="1" presetClass="entr" presetSubtype="0" fill="hold" grpId="0" nodeType="afterEffect">
                                  <p:stCondLst>
                                    <p:cond delay="0"/>
                                  </p:stCondLst>
                                  <p:childTnLst>
                                    <p:set>
                                      <p:cBhvr>
                                        <p:cTn id="37" dur="1" fill="hold">
                                          <p:stCondLst>
                                            <p:cond delay="0"/>
                                          </p:stCondLst>
                                        </p:cTn>
                                        <p:tgtEl>
                                          <p:spTgt spid="103"/>
                                        </p:tgtEl>
                                        <p:attrNameLst>
                                          <p:attrName>style.visibility</p:attrName>
                                        </p:attrNameLst>
                                      </p:cBhvr>
                                      <p:to>
                                        <p:strVal val="visible"/>
                                      </p:to>
                                    </p:set>
                                  </p:childTnLst>
                                </p:cTn>
                              </p:par>
                              <p:par>
                                <p:cTn id="38" presetID="21" presetClass="entr" presetSubtype="1"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wheel(1)">
                                      <p:cBhvr>
                                        <p:cTn id="40" dur="500"/>
                                        <p:tgtEl>
                                          <p:spTgt spid="77"/>
                                        </p:tgtEl>
                                      </p:cBhvr>
                                    </p:animEffect>
                                  </p:childTnLst>
                                </p:cTn>
                              </p:par>
                              <p:par>
                                <p:cTn id="41" presetID="21" presetClass="entr" presetSubtype="1" fill="hold" grpId="0" nodeType="withEffect">
                                  <p:stCondLst>
                                    <p:cond delay="100"/>
                                  </p:stCondLst>
                                  <p:childTnLst>
                                    <p:set>
                                      <p:cBhvr>
                                        <p:cTn id="42" dur="1" fill="hold">
                                          <p:stCondLst>
                                            <p:cond delay="0"/>
                                          </p:stCondLst>
                                        </p:cTn>
                                        <p:tgtEl>
                                          <p:spTgt spid="80"/>
                                        </p:tgtEl>
                                        <p:attrNameLst>
                                          <p:attrName>style.visibility</p:attrName>
                                        </p:attrNameLst>
                                      </p:cBhvr>
                                      <p:to>
                                        <p:strVal val="visible"/>
                                      </p:to>
                                    </p:set>
                                    <p:animEffect transition="in" filter="wheel(1)">
                                      <p:cBhvr>
                                        <p:cTn id="43" dur="500"/>
                                        <p:tgtEl>
                                          <p:spTgt spid="80"/>
                                        </p:tgtEl>
                                      </p:cBhvr>
                                    </p:animEffect>
                                  </p:childTnLst>
                                </p:cTn>
                              </p:par>
                            </p:childTnLst>
                          </p:cTn>
                        </p:par>
                        <p:par>
                          <p:cTn id="44" fill="hold">
                            <p:stCondLst>
                              <p:cond delay="1500"/>
                            </p:stCondLst>
                            <p:childTnLst>
                              <p:par>
                                <p:cTn id="45" presetID="1" presetClass="entr" presetSubtype="0" fill="hold" grpId="0" nodeType="after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par>
                                <p:cTn id="47" presetID="21" presetClass="entr" presetSubtype="8"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heel(8)">
                                      <p:cBhvr>
                                        <p:cTn id="49" dur="1000"/>
                                        <p:tgtEl>
                                          <p:spTgt spid="23"/>
                                        </p:tgtEl>
                                      </p:cBhvr>
                                    </p:animEffect>
                                  </p:childTnLst>
                                </p:cTn>
                              </p:par>
                              <p:par>
                                <p:cTn id="50" presetID="1" presetClass="entr" presetSubtype="0" fill="hold" nodeType="withEffect">
                                  <p:stCondLst>
                                    <p:cond delay="0"/>
                                  </p:stCondLst>
                                  <p:childTnLst>
                                    <p:set>
                                      <p:cBhvr>
                                        <p:cTn id="51" dur="1" fill="hold">
                                          <p:stCondLst>
                                            <p:cond delay="0"/>
                                          </p:stCondLst>
                                        </p:cTn>
                                        <p:tgtEl>
                                          <p:spTgt spid="96"/>
                                        </p:tgtEl>
                                        <p:attrNameLst>
                                          <p:attrName>style.visibility</p:attrName>
                                        </p:attrNameLst>
                                      </p:cBhvr>
                                      <p:to>
                                        <p:strVal val="visible"/>
                                      </p:to>
                                    </p:set>
                                  </p:childTnLst>
                                </p:cTn>
                              </p:par>
                              <p:par>
                                <p:cTn id="52" presetID="42" presetClass="path" presetSubtype="0" repeatCount="indefinite" accel="50000" decel="50000" fill="hold" nodeType="withEffect">
                                  <p:stCondLst>
                                    <p:cond delay="0"/>
                                  </p:stCondLst>
                                  <p:endCondLst>
                                    <p:cond evt="onNext" delay="0">
                                      <p:tgtEl>
                                        <p:sldTgt/>
                                      </p:tgtEl>
                                    </p:cond>
                                  </p:endCondLst>
                                  <p:childTnLst>
                                    <p:animMotion origin="layout" path="M 0.05504 -0.18226 L -0.33958 0.93791 " pathEditMode="relative" rAng="0" ptsTypes="AA">
                                      <p:cBhvr>
                                        <p:cTn id="53" dur="2000" fill="hold"/>
                                        <p:tgtEl>
                                          <p:spTgt spid="96"/>
                                        </p:tgtEl>
                                        <p:attrNameLst>
                                          <p:attrName>ppt_x</p:attrName>
                                          <p:attrName>ppt_y</p:attrName>
                                        </p:attrNameLst>
                                      </p:cBhvr>
                                      <p:rCtr x="-19740" y="56009"/>
                                    </p:animMotion>
                                  </p:childTnLst>
                                </p:cTn>
                              </p:par>
                              <p:par>
                                <p:cTn id="54" presetID="1" presetClass="entr" presetSubtype="0" fill="hold" nodeType="withEffect">
                                  <p:stCondLst>
                                    <p:cond delay="500"/>
                                  </p:stCondLst>
                                  <p:childTnLst>
                                    <p:set>
                                      <p:cBhvr>
                                        <p:cTn id="55" dur="1" fill="hold">
                                          <p:stCondLst>
                                            <p:cond delay="0"/>
                                          </p:stCondLst>
                                        </p:cTn>
                                        <p:tgtEl>
                                          <p:spTgt spid="98"/>
                                        </p:tgtEl>
                                        <p:attrNameLst>
                                          <p:attrName>style.visibility</p:attrName>
                                        </p:attrNameLst>
                                      </p:cBhvr>
                                      <p:to>
                                        <p:strVal val="visible"/>
                                      </p:to>
                                    </p:set>
                                  </p:childTnLst>
                                </p:cTn>
                              </p:par>
                              <p:par>
                                <p:cTn id="56" presetID="42" presetClass="path" presetSubtype="0" repeatCount="indefinite" accel="50000" decel="50000" fill="hold" nodeType="withEffect">
                                  <p:stCondLst>
                                    <p:cond delay="500"/>
                                  </p:stCondLst>
                                  <p:endCondLst>
                                    <p:cond evt="onNext" delay="0">
                                      <p:tgtEl>
                                        <p:sldTgt/>
                                      </p:tgtEl>
                                    </p:cond>
                                  </p:endCondLst>
                                  <p:childTnLst>
                                    <p:animMotion origin="layout" path="M 0.05208 -0.17609 L -0.34167 0.94501 " pathEditMode="relative" rAng="0" ptsTypes="AA">
                                      <p:cBhvr>
                                        <p:cTn id="57" dur="2000" fill="hold"/>
                                        <p:tgtEl>
                                          <p:spTgt spid="98"/>
                                        </p:tgtEl>
                                        <p:attrNameLst>
                                          <p:attrName>ppt_x</p:attrName>
                                          <p:attrName>ppt_y</p:attrName>
                                        </p:attrNameLst>
                                      </p:cBhvr>
                                      <p:rCtr x="-19688" y="56040"/>
                                    </p:animMotion>
                                  </p:childTnLst>
                                </p:cTn>
                              </p:par>
                              <p:par>
                                <p:cTn id="58" presetID="1" presetClass="entr" presetSubtype="0" fill="hold" nodeType="withEffect">
                                  <p:stCondLst>
                                    <p:cond delay="1500"/>
                                  </p:stCondLst>
                                  <p:childTnLst>
                                    <p:set>
                                      <p:cBhvr>
                                        <p:cTn id="59" dur="1" fill="hold">
                                          <p:stCondLst>
                                            <p:cond delay="0"/>
                                          </p:stCondLst>
                                        </p:cTn>
                                        <p:tgtEl>
                                          <p:spTgt spid="84"/>
                                        </p:tgtEl>
                                        <p:attrNameLst>
                                          <p:attrName>style.visibility</p:attrName>
                                        </p:attrNameLst>
                                      </p:cBhvr>
                                      <p:to>
                                        <p:strVal val="visible"/>
                                      </p:to>
                                    </p:set>
                                  </p:childTnLst>
                                </p:cTn>
                              </p:par>
                              <p:par>
                                <p:cTn id="60" presetID="42" presetClass="path" presetSubtype="0" repeatCount="indefinite" accel="50000" decel="50000" fill="hold" nodeType="withEffect">
                                  <p:stCondLst>
                                    <p:cond delay="1500"/>
                                  </p:stCondLst>
                                  <p:endCondLst>
                                    <p:cond evt="onNext" delay="0">
                                      <p:tgtEl>
                                        <p:sldTgt/>
                                      </p:tgtEl>
                                    </p:cond>
                                  </p:endCondLst>
                                  <p:childTnLst>
                                    <p:animMotion origin="layout" path="M 0.09705 -0.38245 L -0.34375 0.85326 " pathEditMode="relative" rAng="0" ptsTypes="AA">
                                      <p:cBhvr>
                                        <p:cTn id="61" dur="2000" fill="hold"/>
                                        <p:tgtEl>
                                          <p:spTgt spid="84"/>
                                        </p:tgtEl>
                                        <p:attrNameLst>
                                          <p:attrName>ppt_x</p:attrName>
                                          <p:attrName>ppt_y</p:attrName>
                                        </p:attrNameLst>
                                      </p:cBhvr>
                                      <p:rCtr x="-22049" y="61786"/>
                                    </p:animMotion>
                                  </p:childTnLst>
                                </p:cTn>
                              </p:par>
                            </p:childTnLst>
                          </p:cTn>
                        </p:par>
                        <p:par>
                          <p:cTn id="62" fill="hold">
                            <p:stCondLst>
                              <p:cond delay="1500"/>
                            </p:stCondLst>
                            <p:childTnLst>
                              <p:par>
                                <p:cTn id="63" presetID="1" presetClass="entr" presetSubtype="0" fill="hold" nodeType="afterEffect">
                                  <p:stCondLst>
                                    <p:cond delay="0"/>
                                  </p:stCondLst>
                                  <p:childTnLst>
                                    <p:set>
                                      <p:cBhvr>
                                        <p:cTn id="64" dur="1" fill="hold">
                                          <p:stCondLst>
                                            <p:cond delay="0"/>
                                          </p:stCondLst>
                                        </p:cTn>
                                        <p:tgtEl>
                                          <p:spTgt spid="95"/>
                                        </p:tgtEl>
                                        <p:attrNameLst>
                                          <p:attrName>style.visibility</p:attrName>
                                        </p:attrNameLst>
                                      </p:cBhvr>
                                      <p:to>
                                        <p:strVal val="visible"/>
                                      </p:to>
                                    </p:set>
                                  </p:childTnLst>
                                </p:cTn>
                              </p:par>
                              <p:par>
                                <p:cTn id="65" presetID="42" presetClass="path" presetSubtype="0" repeatCount="indefinite" accel="50000" decel="50000" fill="hold" nodeType="withEffect">
                                  <p:stCondLst>
                                    <p:cond delay="0"/>
                                  </p:stCondLst>
                                  <p:endCondLst>
                                    <p:cond evt="onNext" delay="0">
                                      <p:tgtEl>
                                        <p:sldTgt/>
                                      </p:tgtEl>
                                    </p:cond>
                                  </p:endCondLst>
                                  <p:childTnLst>
                                    <p:animMotion origin="layout" path="M 0.10556 -0.31418 L -0.31962 0.83472 " pathEditMode="relative" rAng="0" ptsTypes="AA">
                                      <p:cBhvr>
                                        <p:cTn id="66" dur="2000" fill="hold"/>
                                        <p:tgtEl>
                                          <p:spTgt spid="95"/>
                                        </p:tgtEl>
                                        <p:attrNameLst>
                                          <p:attrName>ppt_x</p:attrName>
                                          <p:attrName>ppt_y</p:attrName>
                                        </p:attrNameLst>
                                      </p:cBhvr>
                                      <p:rCtr x="-21267" y="57430"/>
                                    </p:animMotion>
                                  </p:childTnLst>
                                </p:cTn>
                              </p:par>
                            </p:childTnLst>
                          </p:cTn>
                        </p:par>
                        <p:par>
                          <p:cTn id="67" fill="hold">
                            <p:stCondLst>
                              <p:cond delay="1500"/>
                            </p:stCondLst>
                            <p:childTnLst>
                              <p:par>
                                <p:cTn id="68" presetID="1" presetClass="entr" presetSubtype="0" fill="hold" nodeType="afterEffect">
                                  <p:stCondLst>
                                    <p:cond delay="0"/>
                                  </p:stCondLst>
                                  <p:childTnLst>
                                    <p:set>
                                      <p:cBhvr>
                                        <p:cTn id="69" dur="1" fill="hold">
                                          <p:stCondLst>
                                            <p:cond delay="0"/>
                                          </p:stCondLst>
                                        </p:cTn>
                                        <p:tgtEl>
                                          <p:spTgt spid="28"/>
                                        </p:tgtEl>
                                        <p:attrNameLst>
                                          <p:attrName>style.visibility</p:attrName>
                                        </p:attrNameLst>
                                      </p:cBhvr>
                                      <p:to>
                                        <p:strVal val="visible"/>
                                      </p:to>
                                    </p:set>
                                  </p:childTnLst>
                                </p:cTn>
                              </p:par>
                              <p:par>
                                <p:cTn id="70" presetID="42" presetClass="path" presetSubtype="0" accel="50000" decel="50000" fill="hold" nodeType="withEffect">
                                  <p:stCondLst>
                                    <p:cond delay="0"/>
                                  </p:stCondLst>
                                  <p:childTnLst>
                                    <p:animMotion origin="layout" path="M 0.36077 -0.83426 L -0.10573 0.38858 " pathEditMode="relative" rAng="0" ptsTypes="AA">
                                      <p:cBhvr>
                                        <p:cTn id="71" dur="2000" fill="hold"/>
                                        <p:tgtEl>
                                          <p:spTgt spid="28"/>
                                        </p:tgtEl>
                                        <p:attrNameLst>
                                          <p:attrName>ppt_x</p:attrName>
                                          <p:attrName>ppt_y</p:attrName>
                                        </p:attrNameLst>
                                      </p:cBhvr>
                                      <p:rCtr x="-23333" y="61142"/>
                                    </p:animMotion>
                                  </p:childTnLst>
                                </p:cTn>
                              </p:par>
                            </p:childTnLst>
                          </p:cTn>
                        </p:par>
                        <p:par>
                          <p:cTn id="72" fill="hold">
                            <p:stCondLst>
                              <p:cond delay="1500"/>
                            </p:stCondLst>
                            <p:childTnLst>
                              <p:par>
                                <p:cTn id="73" presetID="1" presetClass="entr" presetSubtype="0" fill="hold" nodeType="after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42" presetClass="path" presetSubtype="0" repeatCount="indefinite" accel="50000" decel="50000" fill="hold" nodeType="withEffect">
                                  <p:stCondLst>
                                    <p:cond delay="0"/>
                                  </p:stCondLst>
                                  <p:endCondLst>
                                    <p:cond evt="onNext" delay="0">
                                      <p:tgtEl>
                                        <p:sldTgt/>
                                      </p:tgtEl>
                                    </p:cond>
                                  </p:endCondLst>
                                  <p:childTnLst>
                                    <p:animMotion origin="layout" path="M 0.31893 -0.82531 L -0.10625 0.29475 " pathEditMode="relative" rAng="0" ptsTypes="AA">
                                      <p:cBhvr>
                                        <p:cTn id="76" dur="2000" fill="hold"/>
                                        <p:tgtEl>
                                          <p:spTgt spid="88"/>
                                        </p:tgtEl>
                                        <p:attrNameLst>
                                          <p:attrName>ppt_x</p:attrName>
                                          <p:attrName>ppt_y</p:attrName>
                                        </p:attrNameLst>
                                      </p:cBhvr>
                                      <p:rCtr x="-21267" y="55988"/>
                                    </p:animMotion>
                                  </p:childTnLst>
                                </p:cTn>
                              </p:par>
                            </p:childTnLst>
                          </p:cTn>
                        </p:par>
                        <p:par>
                          <p:cTn id="77" fill="hold">
                            <p:stCondLst>
                              <p:cond delay="1500"/>
                            </p:stCondLst>
                            <p:childTnLst>
                              <p:par>
                                <p:cTn id="78" presetID="1" presetClass="entr" presetSubtype="0" fill="hold" nodeType="afterEffect">
                                  <p:stCondLst>
                                    <p:cond delay="0"/>
                                  </p:stCondLst>
                                  <p:childTnLst>
                                    <p:set>
                                      <p:cBhvr>
                                        <p:cTn id="79" dur="1" fill="hold">
                                          <p:stCondLst>
                                            <p:cond delay="0"/>
                                          </p:stCondLst>
                                        </p:cTn>
                                        <p:tgtEl>
                                          <p:spTgt spid="92"/>
                                        </p:tgtEl>
                                        <p:attrNameLst>
                                          <p:attrName>style.visibility</p:attrName>
                                        </p:attrNameLst>
                                      </p:cBhvr>
                                      <p:to>
                                        <p:strVal val="visible"/>
                                      </p:to>
                                    </p:set>
                                  </p:childTnLst>
                                </p:cTn>
                              </p:par>
                              <p:par>
                                <p:cTn id="80" presetID="42" presetClass="path" presetSubtype="0" repeatCount="indefinite" accel="50000" decel="50000" fill="hold" nodeType="withEffect">
                                  <p:stCondLst>
                                    <p:cond delay="0"/>
                                  </p:stCondLst>
                                  <p:endCondLst>
                                    <p:cond evt="onNext" delay="0">
                                      <p:tgtEl>
                                        <p:sldTgt/>
                                      </p:tgtEl>
                                    </p:cond>
                                  </p:endCondLst>
                                  <p:childTnLst>
                                    <p:animMotion origin="layout" path="M 0.38559 -0.94043 L -0.11059 0.30556 " pathEditMode="relative" rAng="0" ptsTypes="AA">
                                      <p:cBhvr>
                                        <p:cTn id="81" dur="2000" fill="hold"/>
                                        <p:tgtEl>
                                          <p:spTgt spid="92"/>
                                        </p:tgtEl>
                                        <p:attrNameLst>
                                          <p:attrName>ppt_x</p:attrName>
                                          <p:attrName>ppt_y</p:attrName>
                                        </p:attrNameLst>
                                      </p:cBhvr>
                                      <p:rCtr x="-24809" y="622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7" grpId="0" animBg="1"/>
      <p:bldP spid="63" grpId="0" animBg="1"/>
      <p:bldP spid="23" grpId="0" animBg="1"/>
      <p:bldP spid="77" grpId="0" animBg="1"/>
      <p:bldP spid="80" grpId="0" animBg="1"/>
      <p:bldP spid="8" grpId="0" animBg="1"/>
      <p:bldP spid="102" grpId="0" animBg="1"/>
      <p:bldP spid="103" grpId="0" animBg="1"/>
      <p:bldP spid="42" grpId="0" animBg="1"/>
      <p:bldP spid="10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矩形 139"/>
          <p:cNvSpPr/>
          <p:nvPr/>
        </p:nvSpPr>
        <p:spPr>
          <a:xfrm>
            <a:off x="1939138" y="1479025"/>
            <a:ext cx="1281721" cy="128172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1985296" y="1445068"/>
            <a:ext cx="1281721" cy="128172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文本框 185"/>
          <p:cNvSpPr txBox="1"/>
          <p:nvPr/>
        </p:nvSpPr>
        <p:spPr>
          <a:xfrm>
            <a:off x="933481" y="171655"/>
            <a:ext cx="2556494" cy="706755"/>
          </a:xfrm>
          <a:prstGeom prst="rect">
            <a:avLst/>
          </a:prstGeom>
          <a:noFill/>
        </p:spPr>
        <p:txBody>
          <a:bodyPr wrap="square" rtlCol="0">
            <a:spAutoFit/>
          </a:bodyPr>
          <a:lstStyle/>
          <a:p>
            <a:pPr algn="ctr"/>
            <a:r>
              <a:rPr lang="zh-CN" altLang="en-US" sz="2000" b="1" spc="300" dirty="0">
                <a:solidFill>
                  <a:schemeClr val="bg1"/>
                </a:solidFill>
                <a:latin typeface="微软雅黑" panose="020B0503020204020204" pitchFamily="34" charset="-122"/>
                <a:ea typeface="微软雅黑" panose="020B0503020204020204" pitchFamily="34" charset="-122"/>
              </a:rPr>
              <a:t>关于我</a:t>
            </a:r>
            <a:endParaRPr lang="zh-CN" altLang="en-US" sz="2000" b="1" spc="300" dirty="0">
              <a:solidFill>
                <a:schemeClr val="bg1"/>
              </a:solidFill>
              <a:latin typeface="微软雅黑" panose="020B0503020204020204" pitchFamily="34" charset="-122"/>
              <a:ea typeface="微软雅黑" panose="020B0503020204020204" pitchFamily="34" charset="-122"/>
            </a:endParaRPr>
          </a:p>
          <a:p>
            <a:pPr algn="ctr"/>
            <a:r>
              <a:rPr lang="en-US" altLang="zh-CN" sz="2000" b="1" spc="300" dirty="0">
                <a:solidFill>
                  <a:schemeClr val="bg1"/>
                </a:solidFill>
                <a:latin typeface="微软雅黑" panose="020B0503020204020204" pitchFamily="34" charset="-122"/>
                <a:ea typeface="微软雅黑" panose="020B0503020204020204" pitchFamily="34" charset="-122"/>
              </a:rPr>
              <a:t>about me</a:t>
            </a:r>
            <a:endParaRPr lang="en-US" altLang="zh-CN" sz="2000" b="1" spc="300" dirty="0">
              <a:solidFill>
                <a:schemeClr val="bg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348695" y="293575"/>
            <a:ext cx="504056"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1653368" y="3129784"/>
            <a:ext cx="1853259" cy="1290320"/>
          </a:xfrm>
          <a:prstGeom prst="rect">
            <a:avLst/>
          </a:prstGeom>
        </p:spPr>
        <p:txBody>
          <a:bodyPr wrap="square">
            <a:spAutoFit/>
          </a:bodyPr>
          <a:lstStyle/>
          <a:p>
            <a:pPr algn="just">
              <a:lnSpc>
                <a:spcPct val="130000"/>
              </a:lnSpc>
            </a:pPr>
            <a:r>
              <a:rPr lang="en-US" altLang="zh-CN" sz="1200" dirty="0">
                <a:solidFill>
                  <a:schemeClr val="bg1"/>
                </a:solidFill>
                <a:latin typeface="微软雅黑" panose="020B0503020204020204" pitchFamily="34" charset="-122"/>
                <a:ea typeface="微软雅黑" panose="020B0503020204020204" pitchFamily="34" charset="-122"/>
              </a:rPr>
              <a:t>               </a:t>
            </a:r>
            <a:r>
              <a:rPr lang="zh-CN" altLang="zh-CN" sz="1200" dirty="0">
                <a:solidFill>
                  <a:schemeClr val="bg1"/>
                </a:solidFill>
                <a:latin typeface="微软雅黑" panose="020B0503020204020204" pitchFamily="34" charset="-122"/>
                <a:ea typeface="微软雅黑" panose="020B0503020204020204" pitchFamily="34" charset="-122"/>
              </a:rPr>
              <a:t>周杨</a:t>
            </a:r>
            <a:endParaRPr lang="zh-CN" altLang="zh-CN" sz="1200" dirty="0">
              <a:solidFill>
                <a:schemeClr val="bg1"/>
              </a:solidFill>
              <a:latin typeface="微软雅黑" panose="020B0503020204020204" pitchFamily="34" charset="-122"/>
              <a:ea typeface="微软雅黑" panose="020B0503020204020204" pitchFamily="34" charset="-122"/>
            </a:endParaRPr>
          </a:p>
          <a:p>
            <a:pPr algn="ctr">
              <a:lnSpc>
                <a:spcPct val="130000"/>
              </a:lnSpc>
            </a:pPr>
            <a:r>
              <a:rPr lang="zh-CN" altLang="zh-CN" sz="1200" dirty="0">
                <a:solidFill>
                  <a:schemeClr val="bg1"/>
                </a:solidFill>
                <a:latin typeface="微软雅黑" panose="020B0503020204020204" pitchFamily="34" charset="-122"/>
                <a:ea typeface="微软雅黑" panose="020B0503020204020204" pitchFamily="34" charset="-122"/>
              </a:rPr>
              <a:t>       出生于江苏淮安</a:t>
            </a:r>
            <a:endParaRPr lang="zh-CN" altLang="zh-CN" sz="1200" dirty="0">
              <a:solidFill>
                <a:schemeClr val="bg1"/>
              </a:solidFill>
              <a:latin typeface="微软雅黑" panose="020B0503020204020204" pitchFamily="34" charset="-122"/>
              <a:ea typeface="微软雅黑" panose="020B0503020204020204" pitchFamily="34" charset="-122"/>
            </a:endParaRPr>
          </a:p>
          <a:p>
            <a:pPr algn="ctr">
              <a:lnSpc>
                <a:spcPct val="130000"/>
              </a:lnSpc>
            </a:pPr>
            <a:r>
              <a:rPr lang="zh-CN" altLang="zh-CN" sz="1200" dirty="0">
                <a:solidFill>
                  <a:schemeClr val="bg1"/>
                </a:solidFill>
                <a:latin typeface="微软雅黑" panose="020B0503020204020204" pitchFamily="34" charset="-122"/>
                <a:ea typeface="微软雅黑" panose="020B0503020204020204" pitchFamily="34" charset="-122"/>
              </a:rPr>
              <a:t>    在江苏扬州接受教育，   小学初中高中成绩名列前茅，获得很多嘉奖</a:t>
            </a:r>
            <a:endParaRPr lang="zh-CN" altLang="zh-CN" sz="1200" dirty="0">
              <a:solidFill>
                <a:schemeClr val="bg1"/>
              </a:solidFill>
              <a:latin typeface="微软雅黑" panose="020B0503020204020204" pitchFamily="34" charset="-122"/>
              <a:ea typeface="微软雅黑" panose="020B0503020204020204" pitchFamily="34" charset="-122"/>
            </a:endParaRPr>
          </a:p>
        </p:txBody>
      </p:sp>
      <p:sp>
        <p:nvSpPr>
          <p:cNvPr id="158" name="矩形 157"/>
          <p:cNvSpPr/>
          <p:nvPr/>
        </p:nvSpPr>
        <p:spPr>
          <a:xfrm>
            <a:off x="3489325" y="3129915"/>
            <a:ext cx="1962785" cy="2009775"/>
          </a:xfrm>
          <a:prstGeom prst="rect">
            <a:avLst/>
          </a:prstGeom>
        </p:spPr>
        <p:txBody>
          <a:bodyPr wrap="square">
            <a:spAutoFit/>
          </a:bodyPr>
          <a:lstStyle/>
          <a:p>
            <a:pPr algn="ctr">
              <a:lnSpc>
                <a:spcPct val="130000"/>
              </a:lnSpc>
            </a:pPr>
            <a:r>
              <a:rPr lang="en-US" altLang="zh-CN" sz="1200" dirty="0">
                <a:solidFill>
                  <a:schemeClr val="bg1"/>
                </a:solidFill>
                <a:latin typeface="微软雅黑" panose="020B0503020204020204" pitchFamily="34" charset="-122"/>
                <a:ea typeface="微软雅黑" panose="020B0503020204020204" pitchFamily="34" charset="-122"/>
              </a:rPr>
              <a:t>2011</a:t>
            </a:r>
            <a:r>
              <a:rPr lang="zh-CN" altLang="zh-CN" sz="1200" dirty="0">
                <a:solidFill>
                  <a:schemeClr val="bg1"/>
                </a:solidFill>
                <a:latin typeface="微软雅黑" panose="020B0503020204020204" pitchFamily="34" charset="-122"/>
                <a:ea typeface="微软雅黑" panose="020B0503020204020204" pitchFamily="34" charset="-122"/>
              </a:rPr>
              <a:t>就读于南京工程学院</a:t>
            </a:r>
            <a:endParaRPr lang="zh-CN" altLang="zh-CN" sz="1200" dirty="0">
              <a:solidFill>
                <a:schemeClr val="bg1"/>
              </a:solidFill>
              <a:latin typeface="微软雅黑" panose="020B0503020204020204" pitchFamily="34" charset="-122"/>
              <a:ea typeface="微软雅黑" panose="020B0503020204020204" pitchFamily="34" charset="-122"/>
            </a:endParaRPr>
          </a:p>
          <a:p>
            <a:pPr algn="ctr">
              <a:lnSpc>
                <a:spcPct val="130000"/>
              </a:lnSpc>
            </a:pPr>
            <a:r>
              <a:rPr lang="zh-CN" altLang="zh-CN" sz="1200" dirty="0">
                <a:solidFill>
                  <a:schemeClr val="bg1"/>
                </a:solidFill>
                <a:latin typeface="微软雅黑" panose="020B0503020204020204" pitchFamily="34" charset="-122"/>
                <a:ea typeface="微软雅黑" panose="020B0503020204020204" pitchFamily="34" charset="-122"/>
              </a:rPr>
              <a:t>电子信息科学与技术专业</a:t>
            </a:r>
            <a:endParaRPr lang="zh-CN" altLang="zh-CN" sz="1200" dirty="0">
              <a:solidFill>
                <a:schemeClr val="bg1"/>
              </a:solidFill>
              <a:latin typeface="微软雅黑" panose="020B0503020204020204" pitchFamily="34" charset="-122"/>
              <a:ea typeface="微软雅黑" panose="020B0503020204020204" pitchFamily="34" charset="-122"/>
            </a:endParaRPr>
          </a:p>
          <a:p>
            <a:pPr algn="ctr">
              <a:lnSpc>
                <a:spcPct val="130000"/>
              </a:lnSpc>
            </a:pPr>
            <a:r>
              <a:rPr lang="zh-CN" altLang="zh-CN" sz="1200" dirty="0">
                <a:solidFill>
                  <a:schemeClr val="bg1"/>
                </a:solidFill>
                <a:latin typeface="微软雅黑" panose="020B0503020204020204" pitchFamily="34" charset="-122"/>
                <a:ea typeface="微软雅黑" panose="020B0503020204020204" pitchFamily="34" charset="-122"/>
              </a:rPr>
              <a:t>多次获得校奖学金，</a:t>
            </a:r>
            <a:endParaRPr lang="zh-CN" altLang="zh-CN" sz="1200" dirty="0">
              <a:solidFill>
                <a:schemeClr val="bg1"/>
              </a:solidFill>
              <a:latin typeface="微软雅黑" panose="020B0503020204020204" pitchFamily="34" charset="-122"/>
              <a:ea typeface="微软雅黑" panose="020B0503020204020204" pitchFamily="34" charset="-122"/>
            </a:endParaRPr>
          </a:p>
          <a:p>
            <a:pPr algn="ctr">
              <a:lnSpc>
                <a:spcPct val="130000"/>
              </a:lnSpc>
            </a:pPr>
            <a:r>
              <a:rPr lang="zh-CN" altLang="zh-CN" sz="1200" dirty="0">
                <a:solidFill>
                  <a:schemeClr val="bg1"/>
                </a:solidFill>
                <a:latin typeface="微软雅黑" panose="020B0503020204020204" pitchFamily="34" charset="-122"/>
                <a:ea typeface="微软雅黑" panose="020B0503020204020204" pitchFamily="34" charset="-122"/>
              </a:rPr>
              <a:t>四年期间任班级</a:t>
            </a:r>
            <a:endParaRPr lang="zh-CN" altLang="zh-CN" sz="1200" dirty="0">
              <a:solidFill>
                <a:schemeClr val="bg1"/>
              </a:solidFill>
              <a:latin typeface="微软雅黑" panose="020B0503020204020204" pitchFamily="34" charset="-122"/>
              <a:ea typeface="微软雅黑" panose="020B0503020204020204" pitchFamily="34" charset="-122"/>
            </a:endParaRPr>
          </a:p>
          <a:p>
            <a:pPr algn="ctr">
              <a:lnSpc>
                <a:spcPct val="130000"/>
              </a:lnSpc>
            </a:pPr>
            <a:r>
              <a:rPr lang="zh-CN" altLang="zh-CN" sz="1200" dirty="0">
                <a:solidFill>
                  <a:schemeClr val="bg1"/>
                </a:solidFill>
                <a:latin typeface="微软雅黑" panose="020B0503020204020204" pitchFamily="34" charset="-122"/>
                <a:ea typeface="微软雅黑" panose="020B0503020204020204" pitchFamily="34" charset="-122"/>
              </a:rPr>
              <a:t>学习委员，生活委员，宣传委员</a:t>
            </a:r>
            <a:endParaRPr lang="zh-CN" altLang="zh-CN" sz="1200" dirty="0">
              <a:solidFill>
                <a:schemeClr val="bg1"/>
              </a:solidFill>
              <a:latin typeface="微软雅黑" panose="020B0503020204020204" pitchFamily="34" charset="-122"/>
              <a:ea typeface="微软雅黑" panose="020B0503020204020204" pitchFamily="34" charset="-122"/>
            </a:endParaRPr>
          </a:p>
          <a:p>
            <a:pPr algn="ctr">
              <a:lnSpc>
                <a:spcPct val="130000"/>
              </a:lnSpc>
            </a:pPr>
            <a:r>
              <a:rPr lang="zh-CN" altLang="zh-CN" sz="1200" dirty="0">
                <a:solidFill>
                  <a:schemeClr val="bg1"/>
                </a:solidFill>
                <a:latin typeface="微软雅黑" panose="020B0503020204020204" pitchFamily="34" charset="-122"/>
                <a:ea typeface="微软雅黑" panose="020B0503020204020204" pitchFamily="34" charset="-122"/>
              </a:rPr>
              <a:t>任院学生会纪检部部长一职</a:t>
            </a:r>
            <a:endParaRPr lang="zh-CN" altLang="zh-CN" sz="1200" dirty="0">
              <a:solidFill>
                <a:schemeClr val="bg1"/>
              </a:solidFill>
              <a:latin typeface="微软雅黑" panose="020B0503020204020204" pitchFamily="34" charset="-122"/>
              <a:ea typeface="微软雅黑" panose="020B0503020204020204" pitchFamily="34" charset="-122"/>
            </a:endParaRPr>
          </a:p>
        </p:txBody>
      </p:sp>
      <p:sp>
        <p:nvSpPr>
          <p:cNvPr id="159" name="矩形 158"/>
          <p:cNvSpPr/>
          <p:nvPr/>
        </p:nvSpPr>
        <p:spPr>
          <a:xfrm>
            <a:off x="5571490" y="3140075"/>
            <a:ext cx="1967865" cy="1290320"/>
          </a:xfrm>
          <a:prstGeom prst="rect">
            <a:avLst/>
          </a:prstGeom>
        </p:spPr>
        <p:txBody>
          <a:bodyPr wrap="square">
            <a:spAutoFit/>
          </a:bodyPr>
          <a:lstStyle/>
          <a:p>
            <a:pPr algn="ctr">
              <a:lnSpc>
                <a:spcPct val="130000"/>
              </a:lnSpc>
            </a:pPr>
            <a:r>
              <a:rPr lang="en-US" altLang="zh-CN" sz="1200" dirty="0">
                <a:solidFill>
                  <a:schemeClr val="bg1"/>
                </a:solidFill>
                <a:latin typeface="微软雅黑" panose="020B0503020204020204" pitchFamily="34" charset="-122"/>
                <a:ea typeface="微软雅黑" panose="020B0503020204020204" pitchFamily="34" charset="-122"/>
              </a:rPr>
              <a:t>2015</a:t>
            </a:r>
            <a:r>
              <a:rPr lang="zh-CN" altLang="en-US" sz="1200" dirty="0">
                <a:solidFill>
                  <a:schemeClr val="bg1"/>
                </a:solidFill>
                <a:latin typeface="微软雅黑" panose="020B0503020204020204" pitchFamily="34" charset="-122"/>
                <a:ea typeface="微软雅黑" panose="020B0503020204020204" pitchFamily="34" charset="-122"/>
              </a:rPr>
              <a:t>年</a:t>
            </a:r>
            <a:r>
              <a:rPr lang="en-US" altLang="zh-CN" sz="1200" dirty="0">
                <a:solidFill>
                  <a:schemeClr val="bg1"/>
                </a:solidFill>
                <a:latin typeface="微软雅黑" panose="020B0503020204020204" pitchFamily="34" charset="-122"/>
                <a:ea typeface="微软雅黑" panose="020B0503020204020204" pitchFamily="34" charset="-122"/>
              </a:rPr>
              <a:t>3</a:t>
            </a:r>
            <a:r>
              <a:rPr lang="zh-CN" altLang="en-US" sz="1200" dirty="0">
                <a:solidFill>
                  <a:schemeClr val="bg1"/>
                </a:solidFill>
                <a:latin typeface="微软雅黑" panose="020B0503020204020204" pitchFamily="34" charset="-122"/>
                <a:ea typeface="微软雅黑" panose="020B0503020204020204" pitchFamily="34" charset="-122"/>
              </a:rPr>
              <a:t>月实习于上海华测导航技术股份有限公司</a:t>
            </a:r>
            <a:endParaRPr lang="zh-CN" altLang="en-US" sz="1200" dirty="0">
              <a:solidFill>
                <a:schemeClr val="bg1"/>
              </a:solidFill>
              <a:latin typeface="微软雅黑" panose="020B0503020204020204" pitchFamily="34" charset="-122"/>
              <a:ea typeface="微软雅黑" panose="020B0503020204020204" pitchFamily="34" charset="-122"/>
            </a:endParaRPr>
          </a:p>
          <a:p>
            <a:pPr algn="ctr">
              <a:lnSpc>
                <a:spcPct val="130000"/>
              </a:lnSpc>
            </a:pPr>
            <a:r>
              <a:rPr lang="en-US" altLang="zh-CN" sz="1200" dirty="0">
                <a:solidFill>
                  <a:schemeClr val="bg1"/>
                </a:solidFill>
                <a:latin typeface="微软雅黑" panose="020B0503020204020204" pitchFamily="34" charset="-122"/>
                <a:ea typeface="微软雅黑" panose="020B0503020204020204" pitchFamily="34" charset="-122"/>
              </a:rPr>
              <a:t>2015</a:t>
            </a:r>
            <a:r>
              <a:rPr lang="zh-CN" altLang="en-US" sz="1200" dirty="0">
                <a:solidFill>
                  <a:schemeClr val="bg1"/>
                </a:solidFill>
                <a:latin typeface="微软雅黑" panose="020B0503020204020204" pitchFamily="34" charset="-122"/>
                <a:ea typeface="微软雅黑" panose="020B0503020204020204" pitchFamily="34" charset="-122"/>
              </a:rPr>
              <a:t>年七月正式任硬件部软件组驱动工程师岗位到现在</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nvGrpSpPr>
          <p:cNvPr id="168" name="组合 167"/>
          <p:cNvGrpSpPr/>
          <p:nvPr/>
        </p:nvGrpSpPr>
        <p:grpSpPr>
          <a:xfrm>
            <a:off x="238221" y="131668"/>
            <a:ext cx="725005" cy="723925"/>
            <a:chOff x="113757" y="7391"/>
            <a:chExt cx="973930" cy="972480"/>
          </a:xfrm>
        </p:grpSpPr>
        <p:sp>
          <p:nvSpPr>
            <p:cNvPr id="169" name="文本框 139"/>
            <p:cNvSpPr txBox="1"/>
            <p:nvPr/>
          </p:nvSpPr>
          <p:spPr>
            <a:xfrm rot="16200000">
              <a:off x="179175" y="317914"/>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0" name="文本框 140"/>
            <p:cNvSpPr txBox="1"/>
            <p:nvPr/>
          </p:nvSpPr>
          <p:spPr>
            <a:xfrm rot="16669565">
              <a:off x="182074" y="27553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1" name="文本框 141"/>
            <p:cNvSpPr txBox="1"/>
            <p:nvPr/>
          </p:nvSpPr>
          <p:spPr>
            <a:xfrm rot="17139131">
              <a:off x="190717" y="233941"/>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2" name="文本框 142"/>
            <p:cNvSpPr txBox="1"/>
            <p:nvPr/>
          </p:nvSpPr>
          <p:spPr>
            <a:xfrm rot="17608695">
              <a:off x="204943" y="19391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3" name="文本框 143"/>
            <p:cNvSpPr txBox="1"/>
            <p:nvPr/>
          </p:nvSpPr>
          <p:spPr>
            <a:xfrm rot="18078261">
              <a:off x="224487" y="15619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4" name="文本框 144"/>
            <p:cNvSpPr txBox="1"/>
            <p:nvPr/>
          </p:nvSpPr>
          <p:spPr>
            <a:xfrm rot="18547826">
              <a:off x="248984" y="1214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5" name="文本框 145"/>
            <p:cNvSpPr txBox="1"/>
            <p:nvPr/>
          </p:nvSpPr>
          <p:spPr>
            <a:xfrm rot="19017391">
              <a:off x="277981" y="9044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6" name="文本框 146"/>
            <p:cNvSpPr txBox="1"/>
            <p:nvPr/>
          </p:nvSpPr>
          <p:spPr>
            <a:xfrm rot="19486956">
              <a:off x="310933" y="6363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7" name="文本框 147"/>
            <p:cNvSpPr txBox="1"/>
            <p:nvPr/>
          </p:nvSpPr>
          <p:spPr>
            <a:xfrm rot="19956522">
              <a:off x="347230" y="41560"/>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8" name="文本框 148"/>
            <p:cNvSpPr txBox="1"/>
            <p:nvPr/>
          </p:nvSpPr>
          <p:spPr>
            <a:xfrm rot="20426087">
              <a:off x="386194" y="2463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9" name="文本框 149"/>
            <p:cNvSpPr txBox="1"/>
            <p:nvPr/>
          </p:nvSpPr>
          <p:spPr>
            <a:xfrm rot="20895652">
              <a:off x="427098" y="1317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0" name="文本框 150"/>
            <p:cNvSpPr txBox="1"/>
            <p:nvPr/>
          </p:nvSpPr>
          <p:spPr>
            <a:xfrm rot="21365218">
              <a:off x="469184" y="739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1" name="文本框 151"/>
            <p:cNvSpPr txBox="1"/>
            <p:nvPr/>
          </p:nvSpPr>
          <p:spPr>
            <a:xfrm rot="234782">
              <a:off x="511664" y="739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2" name="文本框 152"/>
            <p:cNvSpPr txBox="1"/>
            <p:nvPr/>
          </p:nvSpPr>
          <p:spPr>
            <a:xfrm rot="704348">
              <a:off x="553750" y="1317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3" name="文本框 153"/>
            <p:cNvSpPr txBox="1"/>
            <p:nvPr/>
          </p:nvSpPr>
          <p:spPr>
            <a:xfrm rot="1173913">
              <a:off x="594656" y="2463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4" name="文本框 154"/>
            <p:cNvSpPr txBox="1"/>
            <p:nvPr/>
          </p:nvSpPr>
          <p:spPr>
            <a:xfrm rot="1643478">
              <a:off x="633620" y="41562"/>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5" name="文本框 155"/>
            <p:cNvSpPr txBox="1"/>
            <p:nvPr/>
          </p:nvSpPr>
          <p:spPr>
            <a:xfrm rot="2113044">
              <a:off x="669916" y="6363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6" name="文本框 156"/>
            <p:cNvSpPr txBox="1"/>
            <p:nvPr/>
          </p:nvSpPr>
          <p:spPr>
            <a:xfrm rot="2582608">
              <a:off x="702866" y="9044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7" name="文本框 157"/>
            <p:cNvSpPr txBox="1"/>
            <p:nvPr/>
          </p:nvSpPr>
          <p:spPr>
            <a:xfrm rot="3052174">
              <a:off x="731862" y="1214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8" name="文本框 158"/>
            <p:cNvSpPr txBox="1"/>
            <p:nvPr/>
          </p:nvSpPr>
          <p:spPr>
            <a:xfrm rot="3521739">
              <a:off x="756360" y="15619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9" name="文本框 159"/>
            <p:cNvSpPr txBox="1"/>
            <p:nvPr/>
          </p:nvSpPr>
          <p:spPr>
            <a:xfrm rot="3991305">
              <a:off x="775904" y="19391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0" name="文本框 160"/>
            <p:cNvSpPr txBox="1"/>
            <p:nvPr/>
          </p:nvSpPr>
          <p:spPr>
            <a:xfrm rot="4460869">
              <a:off x="790131" y="233941"/>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1" name="文本框 161"/>
            <p:cNvSpPr txBox="1"/>
            <p:nvPr/>
          </p:nvSpPr>
          <p:spPr>
            <a:xfrm rot="4930435">
              <a:off x="798773" y="27553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2" name="文本框 162"/>
            <p:cNvSpPr txBox="1"/>
            <p:nvPr/>
          </p:nvSpPr>
          <p:spPr>
            <a:xfrm rot="5400000">
              <a:off x="801673" y="31791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3" name="文本框 163"/>
            <p:cNvSpPr txBox="1"/>
            <p:nvPr/>
          </p:nvSpPr>
          <p:spPr>
            <a:xfrm rot="5869565">
              <a:off x="798774" y="360297"/>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4" name="文本框 164"/>
            <p:cNvSpPr txBox="1"/>
            <p:nvPr/>
          </p:nvSpPr>
          <p:spPr>
            <a:xfrm rot="6339131">
              <a:off x="790131" y="4018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5" name="文本框 165"/>
            <p:cNvSpPr txBox="1"/>
            <p:nvPr/>
          </p:nvSpPr>
          <p:spPr>
            <a:xfrm rot="6808695">
              <a:off x="775905" y="44191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6" name="文本框 166"/>
            <p:cNvSpPr txBox="1"/>
            <p:nvPr/>
          </p:nvSpPr>
          <p:spPr>
            <a:xfrm rot="7278261">
              <a:off x="756361" y="47963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7" name="文本框 167"/>
            <p:cNvSpPr txBox="1"/>
            <p:nvPr/>
          </p:nvSpPr>
          <p:spPr>
            <a:xfrm rot="7747826">
              <a:off x="731863" y="514339"/>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8" name="文本框 168"/>
            <p:cNvSpPr txBox="1"/>
            <p:nvPr/>
          </p:nvSpPr>
          <p:spPr>
            <a:xfrm rot="8217392">
              <a:off x="702868" y="54538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9" name="文本框 169"/>
            <p:cNvSpPr txBox="1"/>
            <p:nvPr/>
          </p:nvSpPr>
          <p:spPr>
            <a:xfrm rot="8686956">
              <a:off x="669916" y="57219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0" name="文本框 170"/>
            <p:cNvSpPr txBox="1"/>
            <p:nvPr/>
          </p:nvSpPr>
          <p:spPr>
            <a:xfrm rot="9156522">
              <a:off x="633618" y="594270"/>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1" name="文本框 171"/>
            <p:cNvSpPr txBox="1"/>
            <p:nvPr/>
          </p:nvSpPr>
          <p:spPr>
            <a:xfrm rot="9626087">
              <a:off x="594655" y="61119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2" name="文本框 172"/>
            <p:cNvSpPr txBox="1"/>
            <p:nvPr/>
          </p:nvSpPr>
          <p:spPr>
            <a:xfrm rot="10095652">
              <a:off x="553750" y="62265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3" name="文本框 173"/>
            <p:cNvSpPr txBox="1"/>
            <p:nvPr/>
          </p:nvSpPr>
          <p:spPr>
            <a:xfrm rot="10565217">
              <a:off x="511664" y="628439"/>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4" name="文本框 174"/>
            <p:cNvSpPr txBox="1"/>
            <p:nvPr/>
          </p:nvSpPr>
          <p:spPr>
            <a:xfrm rot="11034783">
              <a:off x="469184" y="628439"/>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5" name="文本框 175"/>
            <p:cNvSpPr txBox="1"/>
            <p:nvPr/>
          </p:nvSpPr>
          <p:spPr>
            <a:xfrm rot="11504348">
              <a:off x="427098" y="62265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6" name="文本框 176"/>
            <p:cNvSpPr txBox="1"/>
            <p:nvPr/>
          </p:nvSpPr>
          <p:spPr>
            <a:xfrm rot="11973913">
              <a:off x="386194" y="61119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7" name="文本框 177"/>
            <p:cNvSpPr txBox="1"/>
            <p:nvPr/>
          </p:nvSpPr>
          <p:spPr>
            <a:xfrm rot="12443478">
              <a:off x="347229" y="594268"/>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8" name="文本框 178"/>
            <p:cNvSpPr txBox="1"/>
            <p:nvPr/>
          </p:nvSpPr>
          <p:spPr>
            <a:xfrm rot="12913044">
              <a:off x="310933" y="572196"/>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9" name="文本框 179"/>
            <p:cNvSpPr txBox="1"/>
            <p:nvPr/>
          </p:nvSpPr>
          <p:spPr>
            <a:xfrm rot="13382609">
              <a:off x="277981" y="54538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10" name="文本框 180"/>
            <p:cNvSpPr txBox="1"/>
            <p:nvPr/>
          </p:nvSpPr>
          <p:spPr>
            <a:xfrm rot="13852174">
              <a:off x="248986" y="514340"/>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11" name="文本框 181"/>
            <p:cNvSpPr txBox="1"/>
            <p:nvPr/>
          </p:nvSpPr>
          <p:spPr>
            <a:xfrm rot="14321739">
              <a:off x="224487" y="47963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12" name="文本框 182"/>
            <p:cNvSpPr txBox="1"/>
            <p:nvPr/>
          </p:nvSpPr>
          <p:spPr>
            <a:xfrm rot="14791304">
              <a:off x="204943" y="44191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13" name="文本框 183"/>
            <p:cNvSpPr txBox="1"/>
            <p:nvPr/>
          </p:nvSpPr>
          <p:spPr>
            <a:xfrm rot="15260870">
              <a:off x="190717" y="4018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14" name="文本框 184"/>
            <p:cNvSpPr txBox="1"/>
            <p:nvPr/>
          </p:nvSpPr>
          <p:spPr>
            <a:xfrm rot="15730435">
              <a:off x="182074" y="360297"/>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grpSp>
      <p:sp>
        <p:nvSpPr>
          <p:cNvPr id="142" name="TextBox 141"/>
          <p:cNvSpPr txBox="1"/>
          <p:nvPr/>
        </p:nvSpPr>
        <p:spPr>
          <a:xfrm>
            <a:off x="2035101" y="2357457"/>
            <a:ext cx="1089794" cy="369332"/>
          </a:xfrm>
          <a:prstGeom prst="rect">
            <a:avLst/>
          </a:prstGeom>
          <a:noFill/>
        </p:spPr>
        <p:txBody>
          <a:bodyPr wrap="square" rtlCol="0">
            <a:spAutoFit/>
          </a:bodyPr>
          <a:lstStyle/>
          <a:p>
            <a:pPr algn="ctr"/>
            <a:r>
              <a:rPr lang="en-US" altLang="zh-CN" b="1" dirty="0" smtClean="0">
                <a:solidFill>
                  <a:srgbClr val="40E0C5"/>
                </a:solidFill>
                <a:latin typeface="微软雅黑" panose="020B0503020204020204" pitchFamily="34" charset="-122"/>
                <a:ea typeface="微软雅黑" panose="020B0503020204020204" pitchFamily="34" charset="-122"/>
              </a:rPr>
              <a:t>01</a:t>
            </a:r>
            <a:endParaRPr lang="zh-CN" altLang="en-US" b="1" dirty="0">
              <a:solidFill>
                <a:srgbClr val="40E0C5"/>
              </a:solidFill>
              <a:latin typeface="微软雅黑" panose="020B0503020204020204" pitchFamily="34" charset="-122"/>
              <a:ea typeface="微软雅黑" panose="020B0503020204020204" pitchFamily="34" charset="-122"/>
            </a:endParaRPr>
          </a:p>
        </p:txBody>
      </p:sp>
      <p:sp>
        <p:nvSpPr>
          <p:cNvPr id="74" name="矩形 73"/>
          <p:cNvSpPr/>
          <p:nvPr/>
        </p:nvSpPr>
        <p:spPr>
          <a:xfrm>
            <a:off x="3916437" y="1479025"/>
            <a:ext cx="1281721" cy="128172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3962595" y="1445068"/>
            <a:ext cx="1281721" cy="128172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5893736" y="1479025"/>
            <a:ext cx="1281721" cy="128172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5939894" y="1445068"/>
            <a:ext cx="1281721" cy="128172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TextBox 141"/>
          <p:cNvSpPr txBox="1"/>
          <p:nvPr/>
        </p:nvSpPr>
        <p:spPr>
          <a:xfrm>
            <a:off x="4035479" y="2357457"/>
            <a:ext cx="1089794" cy="369332"/>
          </a:xfrm>
          <a:prstGeom prst="rect">
            <a:avLst/>
          </a:prstGeom>
          <a:noFill/>
        </p:spPr>
        <p:txBody>
          <a:bodyPr wrap="square" rtlCol="0">
            <a:spAutoFit/>
          </a:bodyPr>
          <a:lstStyle/>
          <a:p>
            <a:pPr algn="ctr"/>
            <a:r>
              <a:rPr lang="en-US" altLang="zh-CN" b="1" dirty="0" smtClean="0">
                <a:solidFill>
                  <a:srgbClr val="40E0C5"/>
                </a:solidFill>
                <a:latin typeface="微软雅黑" panose="020B0503020204020204" pitchFamily="34" charset="-122"/>
                <a:ea typeface="微软雅黑" panose="020B0503020204020204" pitchFamily="34" charset="-122"/>
              </a:rPr>
              <a:t>02</a:t>
            </a:r>
            <a:endParaRPr lang="zh-CN" altLang="en-US" b="1" dirty="0">
              <a:solidFill>
                <a:srgbClr val="40E0C5"/>
              </a:solidFill>
              <a:latin typeface="微软雅黑" panose="020B0503020204020204" pitchFamily="34" charset="-122"/>
              <a:ea typeface="微软雅黑" panose="020B0503020204020204" pitchFamily="34" charset="-122"/>
            </a:endParaRPr>
          </a:p>
        </p:txBody>
      </p:sp>
      <p:sp>
        <p:nvSpPr>
          <p:cNvPr id="85" name="TextBox 141"/>
          <p:cNvSpPr txBox="1"/>
          <p:nvPr/>
        </p:nvSpPr>
        <p:spPr>
          <a:xfrm>
            <a:off x="6035857" y="2357457"/>
            <a:ext cx="1089794" cy="369332"/>
          </a:xfrm>
          <a:prstGeom prst="rect">
            <a:avLst/>
          </a:prstGeom>
          <a:noFill/>
        </p:spPr>
        <p:txBody>
          <a:bodyPr wrap="square" rtlCol="0">
            <a:spAutoFit/>
          </a:bodyPr>
          <a:lstStyle/>
          <a:p>
            <a:pPr algn="ctr"/>
            <a:r>
              <a:rPr lang="en-US" altLang="zh-CN" b="1" dirty="0" smtClean="0">
                <a:solidFill>
                  <a:srgbClr val="40E0C5"/>
                </a:solidFill>
                <a:latin typeface="微软雅黑" panose="020B0503020204020204" pitchFamily="34" charset="-122"/>
                <a:ea typeface="微软雅黑" panose="020B0503020204020204" pitchFamily="34" charset="-122"/>
              </a:rPr>
              <a:t>03</a:t>
            </a:r>
            <a:endParaRPr lang="zh-CN" altLang="en-US" b="1" dirty="0">
              <a:solidFill>
                <a:srgbClr val="40E0C5"/>
              </a:solidFill>
              <a:latin typeface="微软雅黑" panose="020B0503020204020204" pitchFamily="34" charset="-122"/>
              <a:ea typeface="微软雅黑" panose="020B0503020204020204" pitchFamily="34" charset="-122"/>
            </a:endParaRPr>
          </a:p>
        </p:txBody>
      </p:sp>
      <p:pic>
        <p:nvPicPr>
          <p:cNvPr id="5" name="图片 4" descr="t013ed5d4ac38924ba4_副本"/>
          <p:cNvPicPr>
            <a:picLocks noChangeAspect="1"/>
          </p:cNvPicPr>
          <p:nvPr/>
        </p:nvPicPr>
        <p:blipFill>
          <a:blip r:embed="rId1"/>
          <a:stretch>
            <a:fillRect/>
          </a:stretch>
        </p:blipFill>
        <p:spPr>
          <a:xfrm>
            <a:off x="1939290" y="1369060"/>
            <a:ext cx="1307465" cy="1221740"/>
          </a:xfrm>
          <a:prstGeom prst="rect">
            <a:avLst/>
          </a:prstGeom>
        </p:spPr>
      </p:pic>
      <p:pic>
        <p:nvPicPr>
          <p:cNvPr id="3" name="图片 2" descr="20140615011614612_副本"/>
          <p:cNvPicPr>
            <a:picLocks noChangeAspect="1"/>
          </p:cNvPicPr>
          <p:nvPr/>
        </p:nvPicPr>
        <p:blipFill>
          <a:blip r:embed="rId2"/>
          <a:stretch>
            <a:fillRect/>
          </a:stretch>
        </p:blipFill>
        <p:spPr>
          <a:xfrm>
            <a:off x="4164965" y="1531620"/>
            <a:ext cx="831215" cy="828040"/>
          </a:xfrm>
          <a:prstGeom prst="rect">
            <a:avLst/>
          </a:prstGeom>
        </p:spPr>
      </p:pic>
      <p:pic>
        <p:nvPicPr>
          <p:cNvPr id="4" name="图片 3" descr="1433990314_5553 (1)_副本"/>
          <p:cNvPicPr>
            <a:picLocks noChangeAspect="1"/>
          </p:cNvPicPr>
          <p:nvPr/>
        </p:nvPicPr>
        <p:blipFill>
          <a:blip r:embed="rId3"/>
          <a:stretch>
            <a:fillRect/>
          </a:stretch>
        </p:blipFill>
        <p:spPr>
          <a:xfrm>
            <a:off x="5930900" y="1717675"/>
            <a:ext cx="1206500" cy="524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wheel(1)">
                                      <p:cBhvr>
                                        <p:cTn id="7" dur="1000"/>
                                        <p:tgtEl>
                                          <p:spTgt spid="168"/>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500"/>
                            </p:stCondLst>
                            <p:childTnLst>
                              <p:par>
                                <p:cTn id="13" presetID="14" presetClass="entr" presetSubtype="10" fill="hold" grpId="0" nodeType="afterEffect">
                                  <p:stCondLst>
                                    <p:cond delay="0"/>
                                  </p:stCondLst>
                                  <p:childTnLst>
                                    <p:set>
                                      <p:cBhvr>
                                        <p:cTn id="14" dur="1" fill="hold">
                                          <p:stCondLst>
                                            <p:cond delay="0"/>
                                          </p:stCondLst>
                                        </p:cTn>
                                        <p:tgtEl>
                                          <p:spTgt spid="138"/>
                                        </p:tgtEl>
                                        <p:attrNameLst>
                                          <p:attrName>style.visibility</p:attrName>
                                        </p:attrNameLst>
                                      </p:cBhvr>
                                      <p:to>
                                        <p:strVal val="visible"/>
                                      </p:to>
                                    </p:set>
                                    <p:animEffect transition="in" filter="randombar(horizontal)">
                                      <p:cBhvr>
                                        <p:cTn id="15" dur="500"/>
                                        <p:tgtEl>
                                          <p:spTgt spid="138"/>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141"/>
                                        </p:tgtEl>
                                        <p:attrNameLst>
                                          <p:attrName>style.visibility</p:attrName>
                                        </p:attrNameLst>
                                      </p:cBhvr>
                                      <p:to>
                                        <p:strVal val="visible"/>
                                      </p:to>
                                    </p:set>
                                    <p:animEffect transition="in" filter="checkerboard(across)">
                                      <p:cBhvr>
                                        <p:cTn id="20" dur="500"/>
                                        <p:tgtEl>
                                          <p:spTgt spid="141"/>
                                        </p:tgtEl>
                                      </p:cBhvr>
                                    </p:animEffect>
                                  </p:childTnLst>
                                </p:cTn>
                              </p:par>
                            </p:childTnLst>
                          </p:cTn>
                        </p:par>
                        <p:par>
                          <p:cTn id="21" fill="hold">
                            <p:stCondLst>
                              <p:cond delay="500"/>
                            </p:stCondLst>
                            <p:childTnLst>
                              <p:par>
                                <p:cTn id="22" presetID="5" presetClass="entr" presetSubtype="10" fill="hold" grpId="0" nodeType="afterEffect">
                                  <p:stCondLst>
                                    <p:cond delay="0"/>
                                  </p:stCondLst>
                                  <p:childTnLst>
                                    <p:set>
                                      <p:cBhvr>
                                        <p:cTn id="23" dur="1" fill="hold">
                                          <p:stCondLst>
                                            <p:cond delay="0"/>
                                          </p:stCondLst>
                                        </p:cTn>
                                        <p:tgtEl>
                                          <p:spTgt spid="140"/>
                                        </p:tgtEl>
                                        <p:attrNameLst>
                                          <p:attrName>style.visibility</p:attrName>
                                        </p:attrNameLst>
                                      </p:cBhvr>
                                      <p:to>
                                        <p:strVal val="visible"/>
                                      </p:to>
                                    </p:set>
                                    <p:animEffect transition="in" filter="checkerboard(across)">
                                      <p:cBhvr>
                                        <p:cTn id="24" dur="500"/>
                                        <p:tgtEl>
                                          <p:spTgt spid="140"/>
                                        </p:tgtEl>
                                      </p:cBhvr>
                                    </p:animEffect>
                                  </p:childTnLst>
                                </p:cTn>
                              </p:par>
                            </p:childTnLst>
                          </p:cTn>
                        </p:par>
                        <p:par>
                          <p:cTn id="25" fill="hold">
                            <p:stCondLst>
                              <p:cond delay="1000"/>
                            </p:stCondLst>
                            <p:childTnLst>
                              <p:par>
                                <p:cTn id="26" presetID="42" presetClass="entr" presetSubtype="0" fill="hold" grpId="0" nodeType="afterEffect">
                                  <p:stCondLst>
                                    <p:cond delay="0"/>
                                  </p:stCondLst>
                                  <p:childTnLst>
                                    <p:set>
                                      <p:cBhvr>
                                        <p:cTn id="27" dur="1" fill="hold">
                                          <p:stCondLst>
                                            <p:cond delay="0"/>
                                          </p:stCondLst>
                                        </p:cTn>
                                        <p:tgtEl>
                                          <p:spTgt spid="142"/>
                                        </p:tgtEl>
                                        <p:attrNameLst>
                                          <p:attrName>style.visibility</p:attrName>
                                        </p:attrNameLst>
                                      </p:cBhvr>
                                      <p:to>
                                        <p:strVal val="visible"/>
                                      </p:to>
                                    </p:set>
                                    <p:animEffect transition="in" filter="fade">
                                      <p:cBhvr>
                                        <p:cTn id="28" dur="1000"/>
                                        <p:tgtEl>
                                          <p:spTgt spid="142"/>
                                        </p:tgtEl>
                                      </p:cBhvr>
                                    </p:animEffect>
                                    <p:anim calcmode="lin" valueType="num">
                                      <p:cBhvr>
                                        <p:cTn id="29" dur="1000" fill="hold"/>
                                        <p:tgtEl>
                                          <p:spTgt spid="142"/>
                                        </p:tgtEl>
                                        <p:attrNameLst>
                                          <p:attrName>ppt_x</p:attrName>
                                        </p:attrNameLst>
                                      </p:cBhvr>
                                      <p:tavLst>
                                        <p:tav tm="0">
                                          <p:val>
                                            <p:strVal val="#ppt_x"/>
                                          </p:val>
                                        </p:tav>
                                        <p:tav tm="100000">
                                          <p:val>
                                            <p:strVal val="#ppt_x"/>
                                          </p:val>
                                        </p:tav>
                                      </p:tavLst>
                                    </p:anim>
                                    <p:anim calcmode="lin" valueType="num">
                                      <p:cBhvr>
                                        <p:cTn id="30" dur="1000" fill="hold"/>
                                        <p:tgtEl>
                                          <p:spTgt spid="142"/>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2" presetClass="entr" presetSubtype="4"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9"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dissolv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5" presetClass="entr" presetSubtype="10" fill="hold" grpId="0" nodeType="click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checkerboard(across)">
                                      <p:cBhvr>
                                        <p:cTn id="44" dur="500"/>
                                        <p:tgtEl>
                                          <p:spTgt spid="75"/>
                                        </p:tgtEl>
                                      </p:cBhvr>
                                    </p:animEffect>
                                  </p:childTnLst>
                                </p:cTn>
                              </p:par>
                            </p:childTnLst>
                          </p:cTn>
                        </p:par>
                        <p:par>
                          <p:cTn id="45" fill="hold">
                            <p:stCondLst>
                              <p:cond delay="500"/>
                            </p:stCondLst>
                            <p:childTnLst>
                              <p:par>
                                <p:cTn id="46" presetID="5" presetClass="entr" presetSubtype="10" fill="hold" grpId="0" nodeType="after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checkerboard(across)">
                                      <p:cBhvr>
                                        <p:cTn id="48" dur="500"/>
                                        <p:tgtEl>
                                          <p:spTgt spid="74"/>
                                        </p:tgtEl>
                                      </p:cBhvr>
                                    </p:animEffect>
                                  </p:childTnLst>
                                </p:cTn>
                              </p:par>
                            </p:childTnLst>
                          </p:cTn>
                        </p:par>
                        <p:par>
                          <p:cTn id="49" fill="hold">
                            <p:stCondLst>
                              <p:cond delay="1000"/>
                            </p:stCondLst>
                            <p:childTnLst>
                              <p:par>
                                <p:cTn id="50" presetID="42" presetClass="entr" presetSubtype="0" fill="hold" grpId="0" nodeType="after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1000"/>
                                        <p:tgtEl>
                                          <p:spTgt spid="84"/>
                                        </p:tgtEl>
                                      </p:cBhvr>
                                    </p:animEffect>
                                    <p:anim calcmode="lin" valueType="num">
                                      <p:cBhvr>
                                        <p:cTn id="53" dur="1000" fill="hold"/>
                                        <p:tgtEl>
                                          <p:spTgt spid="84"/>
                                        </p:tgtEl>
                                        <p:attrNameLst>
                                          <p:attrName>ppt_x</p:attrName>
                                        </p:attrNameLst>
                                      </p:cBhvr>
                                      <p:tavLst>
                                        <p:tav tm="0">
                                          <p:val>
                                            <p:strVal val="#ppt_x"/>
                                          </p:val>
                                        </p:tav>
                                        <p:tav tm="100000">
                                          <p:val>
                                            <p:strVal val="#ppt_x"/>
                                          </p:val>
                                        </p:tav>
                                      </p:tavLst>
                                    </p:anim>
                                    <p:anim calcmode="lin" valueType="num">
                                      <p:cBhvr>
                                        <p:cTn id="54" dur="1000" fill="hold"/>
                                        <p:tgtEl>
                                          <p:spTgt spid="84"/>
                                        </p:tgtEl>
                                        <p:attrNameLst>
                                          <p:attrName>ppt_y</p:attrName>
                                        </p:attrNameLst>
                                      </p:cBhvr>
                                      <p:tavLst>
                                        <p:tav tm="0">
                                          <p:val>
                                            <p:strVal val="#ppt_y+.1"/>
                                          </p:val>
                                        </p:tav>
                                        <p:tav tm="100000">
                                          <p:val>
                                            <p:strVal val="#ppt_y"/>
                                          </p:val>
                                        </p:tav>
                                      </p:tavLst>
                                    </p:anim>
                                  </p:childTnLst>
                                </p:cTn>
                              </p:par>
                            </p:childTnLst>
                          </p:cTn>
                        </p:par>
                        <p:par>
                          <p:cTn id="55" fill="hold">
                            <p:stCondLst>
                              <p:cond delay="2000"/>
                            </p:stCondLst>
                            <p:childTnLst>
                              <p:par>
                                <p:cTn id="56" presetID="3" presetClass="entr" presetSubtype="10" fill="hold" nodeType="after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blinds(horizontal)">
                                      <p:cBhvr>
                                        <p:cTn id="58" dur="500"/>
                                        <p:tgtEl>
                                          <p:spTgt spid="3"/>
                                        </p:tgtEl>
                                      </p:cBhvr>
                                    </p:animEffect>
                                  </p:childTnLst>
                                </p:cTn>
                              </p:par>
                            </p:childTnLst>
                          </p:cTn>
                        </p:par>
                        <p:par>
                          <p:cTn id="59" fill="hold">
                            <p:stCondLst>
                              <p:cond delay="2500"/>
                            </p:stCondLst>
                            <p:childTnLst>
                              <p:par>
                                <p:cTn id="60" presetID="9" presetClass="entr" presetSubtype="0" fill="hold" grpId="0" nodeType="afterEffect">
                                  <p:stCondLst>
                                    <p:cond delay="0"/>
                                  </p:stCondLst>
                                  <p:childTnLst>
                                    <p:set>
                                      <p:cBhvr>
                                        <p:cTn id="61" dur="1" fill="hold">
                                          <p:stCondLst>
                                            <p:cond delay="0"/>
                                          </p:stCondLst>
                                        </p:cTn>
                                        <p:tgtEl>
                                          <p:spTgt spid="158"/>
                                        </p:tgtEl>
                                        <p:attrNameLst>
                                          <p:attrName>style.visibility</p:attrName>
                                        </p:attrNameLst>
                                      </p:cBhvr>
                                      <p:to>
                                        <p:strVal val="visible"/>
                                      </p:to>
                                    </p:set>
                                    <p:animEffect transition="in" filter="dissolve">
                                      <p:cBhvr>
                                        <p:cTn id="62" dur="500"/>
                                        <p:tgtEl>
                                          <p:spTgt spid="158"/>
                                        </p:tgtEl>
                                      </p:cBhvr>
                                    </p:animEffect>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checkerboard(across)">
                                      <p:cBhvr>
                                        <p:cTn id="67" dur="500"/>
                                        <p:tgtEl>
                                          <p:spTgt spid="77"/>
                                        </p:tgtEl>
                                      </p:cBhvr>
                                    </p:animEffect>
                                  </p:childTnLst>
                                </p:cTn>
                              </p:par>
                            </p:childTnLst>
                          </p:cTn>
                        </p:par>
                        <p:par>
                          <p:cTn id="68" fill="hold">
                            <p:stCondLst>
                              <p:cond delay="500"/>
                            </p:stCondLst>
                            <p:childTnLst>
                              <p:par>
                                <p:cTn id="69" presetID="5" presetClass="entr" presetSubtype="10" fill="hold" grpId="0" nodeType="afterEffect">
                                  <p:stCondLst>
                                    <p:cond delay="0"/>
                                  </p:stCondLst>
                                  <p:childTnLst>
                                    <p:set>
                                      <p:cBhvr>
                                        <p:cTn id="70" dur="1" fill="hold">
                                          <p:stCondLst>
                                            <p:cond delay="0"/>
                                          </p:stCondLst>
                                        </p:cTn>
                                        <p:tgtEl>
                                          <p:spTgt spid="78"/>
                                        </p:tgtEl>
                                        <p:attrNameLst>
                                          <p:attrName>style.visibility</p:attrName>
                                        </p:attrNameLst>
                                      </p:cBhvr>
                                      <p:to>
                                        <p:strVal val="visible"/>
                                      </p:to>
                                    </p:set>
                                    <p:animEffect transition="in" filter="checkerboard(across)">
                                      <p:cBhvr>
                                        <p:cTn id="71" dur="500"/>
                                        <p:tgtEl>
                                          <p:spTgt spid="78"/>
                                        </p:tgtEl>
                                      </p:cBhvr>
                                    </p:animEffect>
                                  </p:childTnLst>
                                </p:cTn>
                              </p:par>
                            </p:childTnLst>
                          </p:cTn>
                        </p:par>
                        <p:par>
                          <p:cTn id="72" fill="hold">
                            <p:stCondLst>
                              <p:cond delay="1000"/>
                            </p:stCondLst>
                            <p:childTnLst>
                              <p:par>
                                <p:cTn id="73" presetID="42" presetClass="entr" presetSubtype="0" fill="hold" grpId="0" nodeType="afterEffect">
                                  <p:stCondLst>
                                    <p:cond delay="0"/>
                                  </p:stCondLst>
                                  <p:childTnLst>
                                    <p:set>
                                      <p:cBhvr>
                                        <p:cTn id="74" dur="1" fill="hold">
                                          <p:stCondLst>
                                            <p:cond delay="0"/>
                                          </p:stCondLst>
                                        </p:cTn>
                                        <p:tgtEl>
                                          <p:spTgt spid="85"/>
                                        </p:tgtEl>
                                        <p:attrNameLst>
                                          <p:attrName>style.visibility</p:attrName>
                                        </p:attrNameLst>
                                      </p:cBhvr>
                                      <p:to>
                                        <p:strVal val="visible"/>
                                      </p:to>
                                    </p:set>
                                    <p:animEffect transition="in" filter="fade">
                                      <p:cBhvr>
                                        <p:cTn id="75" dur="1000"/>
                                        <p:tgtEl>
                                          <p:spTgt spid="85"/>
                                        </p:tgtEl>
                                      </p:cBhvr>
                                    </p:animEffect>
                                    <p:anim calcmode="lin" valueType="num">
                                      <p:cBhvr>
                                        <p:cTn id="76" dur="1000" fill="hold"/>
                                        <p:tgtEl>
                                          <p:spTgt spid="85"/>
                                        </p:tgtEl>
                                        <p:attrNameLst>
                                          <p:attrName>ppt_x</p:attrName>
                                        </p:attrNameLst>
                                      </p:cBhvr>
                                      <p:tavLst>
                                        <p:tav tm="0">
                                          <p:val>
                                            <p:strVal val="#ppt_x"/>
                                          </p:val>
                                        </p:tav>
                                        <p:tav tm="100000">
                                          <p:val>
                                            <p:strVal val="#ppt_x"/>
                                          </p:val>
                                        </p:tav>
                                      </p:tavLst>
                                    </p:anim>
                                    <p:anim calcmode="lin" valueType="num">
                                      <p:cBhvr>
                                        <p:cTn id="77" dur="1000" fill="hold"/>
                                        <p:tgtEl>
                                          <p:spTgt spid="85"/>
                                        </p:tgtEl>
                                        <p:attrNameLst>
                                          <p:attrName>ppt_y</p:attrName>
                                        </p:attrNameLst>
                                      </p:cBhvr>
                                      <p:tavLst>
                                        <p:tav tm="0">
                                          <p:val>
                                            <p:strVal val="#ppt_y+.1"/>
                                          </p:val>
                                        </p:tav>
                                        <p:tav tm="100000">
                                          <p:val>
                                            <p:strVal val="#ppt_y"/>
                                          </p:val>
                                        </p:tav>
                                      </p:tavLst>
                                    </p:anim>
                                  </p:childTnLst>
                                </p:cTn>
                              </p:par>
                            </p:childTnLst>
                          </p:cTn>
                        </p:par>
                        <p:par>
                          <p:cTn id="78" fill="hold">
                            <p:stCondLst>
                              <p:cond delay="2000"/>
                            </p:stCondLst>
                            <p:childTnLst>
                              <p:par>
                                <p:cTn id="79" presetID="5" presetClass="entr" presetSubtype="10" fill="hold" nodeType="afterEffect">
                                  <p:stCondLst>
                                    <p:cond delay="0"/>
                                  </p:stCondLst>
                                  <p:childTnLst>
                                    <p:set>
                                      <p:cBhvr>
                                        <p:cTn id="80" dur="1" fill="hold">
                                          <p:stCondLst>
                                            <p:cond delay="0"/>
                                          </p:stCondLst>
                                        </p:cTn>
                                        <p:tgtEl>
                                          <p:spTgt spid="4"/>
                                        </p:tgtEl>
                                        <p:attrNameLst>
                                          <p:attrName>style.visibility</p:attrName>
                                        </p:attrNameLst>
                                      </p:cBhvr>
                                      <p:to>
                                        <p:strVal val="visible"/>
                                      </p:to>
                                    </p:set>
                                    <p:animEffect transition="in" filter="checkerboard(across)">
                                      <p:cBhvr>
                                        <p:cTn id="81" dur="500"/>
                                        <p:tgtEl>
                                          <p:spTgt spid="4"/>
                                        </p:tgtEl>
                                      </p:cBhvr>
                                    </p:animEffect>
                                  </p:childTnLst>
                                </p:cTn>
                              </p:par>
                            </p:childTnLst>
                          </p:cTn>
                        </p:par>
                        <p:par>
                          <p:cTn id="82" fill="hold">
                            <p:stCondLst>
                              <p:cond delay="2500"/>
                            </p:stCondLst>
                            <p:childTnLst>
                              <p:par>
                                <p:cTn id="83" presetID="9" presetClass="entr" presetSubtype="0" fill="hold" grpId="0" nodeType="afterEffect">
                                  <p:stCondLst>
                                    <p:cond delay="0"/>
                                  </p:stCondLst>
                                  <p:childTnLst>
                                    <p:set>
                                      <p:cBhvr>
                                        <p:cTn id="84" dur="1" fill="hold">
                                          <p:stCondLst>
                                            <p:cond delay="0"/>
                                          </p:stCondLst>
                                        </p:cTn>
                                        <p:tgtEl>
                                          <p:spTgt spid="159"/>
                                        </p:tgtEl>
                                        <p:attrNameLst>
                                          <p:attrName>style.visibility</p:attrName>
                                        </p:attrNameLst>
                                      </p:cBhvr>
                                      <p:to>
                                        <p:strVal val="visible"/>
                                      </p:to>
                                    </p:set>
                                    <p:animEffect transition="in" filter="dissolve">
                                      <p:cBhvr>
                                        <p:cTn id="85"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bldLvl="0" animBg="1"/>
      <p:bldP spid="141" grpId="0" bldLvl="0" animBg="1"/>
      <p:bldP spid="138" grpId="0"/>
      <p:bldP spid="2" grpId="0"/>
      <p:bldP spid="9" grpId="0"/>
      <p:bldP spid="158" grpId="0"/>
      <p:bldP spid="159" grpId="0"/>
      <p:bldP spid="142" grpId="0"/>
      <p:bldP spid="74" grpId="0" bldLvl="0" animBg="1"/>
      <p:bldP spid="75" grpId="0" bldLvl="0" animBg="1"/>
      <p:bldP spid="77" grpId="0" bldLvl="0" animBg="1"/>
      <p:bldP spid="78" grpId="0" bldLvl="0" animBg="1"/>
      <p:bldP spid="84" grpId="0"/>
      <p:bldP spid="8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椭圆 79"/>
          <p:cNvSpPr/>
          <p:nvPr/>
        </p:nvSpPr>
        <p:spPr>
          <a:xfrm>
            <a:off x="668996" y="1570522"/>
            <a:ext cx="2729420" cy="2729420"/>
          </a:xfrm>
          <a:prstGeom prst="ellipse">
            <a:avLst/>
          </a:prstGeom>
          <a:noFill/>
          <a:ln>
            <a:solidFill>
              <a:schemeClr val="bg1">
                <a:alpha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1" name="椭圆 80"/>
          <p:cNvSpPr/>
          <p:nvPr/>
        </p:nvSpPr>
        <p:spPr>
          <a:xfrm>
            <a:off x="3236008" y="1570522"/>
            <a:ext cx="2729420" cy="2729420"/>
          </a:xfrm>
          <a:prstGeom prst="ellipse">
            <a:avLst/>
          </a:prstGeom>
          <a:noFill/>
          <a:ln>
            <a:solidFill>
              <a:schemeClr val="bg1">
                <a:alpha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5" name="椭圆 84"/>
          <p:cNvSpPr/>
          <p:nvPr/>
        </p:nvSpPr>
        <p:spPr>
          <a:xfrm>
            <a:off x="5803020" y="1570522"/>
            <a:ext cx="2729420" cy="2729420"/>
          </a:xfrm>
          <a:prstGeom prst="ellipse">
            <a:avLst/>
          </a:prstGeom>
          <a:noFill/>
          <a:ln>
            <a:solidFill>
              <a:schemeClr val="bg1">
                <a:alpha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nvGrpSpPr>
          <p:cNvPr id="3" name="组合 2"/>
          <p:cNvGrpSpPr/>
          <p:nvPr/>
        </p:nvGrpSpPr>
        <p:grpSpPr>
          <a:xfrm>
            <a:off x="1061598" y="1347614"/>
            <a:ext cx="1944216" cy="339338"/>
            <a:chOff x="1061598" y="1347614"/>
            <a:chExt cx="1944216" cy="339338"/>
          </a:xfrm>
        </p:grpSpPr>
        <p:sp>
          <p:nvSpPr>
            <p:cNvPr id="7" name="TextBox 6"/>
            <p:cNvSpPr txBox="1"/>
            <p:nvPr/>
          </p:nvSpPr>
          <p:spPr>
            <a:xfrm>
              <a:off x="1169610" y="1348492"/>
              <a:ext cx="1728192" cy="337185"/>
            </a:xfrm>
            <a:prstGeom prst="rect">
              <a:avLst/>
            </a:prstGeom>
            <a:gradFill flip="none" rotWithShape="1">
              <a:gsLst>
                <a:gs pos="0">
                  <a:srgbClr val="40E0C5">
                    <a:alpha val="53000"/>
                  </a:srgbClr>
                </a:gs>
                <a:gs pos="92000">
                  <a:schemeClr val="bg1">
                    <a:alpha val="0"/>
                  </a:schemeClr>
                </a:gs>
              </a:gsLst>
              <a:path path="circle">
                <a:fillToRect l="50000" t="50000" r="50000" b="50000"/>
              </a:path>
              <a:tileRect/>
            </a:gradFill>
          </p:spPr>
          <p:txBody>
            <a:bodyPr wrap="square" rtlCol="0">
              <a:spAutoFit/>
            </a:bodyPr>
            <a:lstStyle/>
            <a:p>
              <a:pPr algn="ctr"/>
              <a:r>
                <a:rPr lang="zh-CN" altLang="en-US" sz="1600" b="1" spc="300" dirty="0">
                  <a:solidFill>
                    <a:schemeClr val="bg1"/>
                  </a:solidFill>
                  <a:latin typeface="微软雅黑" panose="020B0503020204020204" pitchFamily="34" charset="-122"/>
                  <a:ea typeface="微软雅黑" panose="020B0503020204020204" pitchFamily="34" charset="-122"/>
                </a:rPr>
                <a:t>维护工作</a:t>
              </a:r>
              <a:endParaRPr lang="zh-CN" altLang="en-US" sz="1600" b="1" spc="300"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1061598" y="1347614"/>
              <a:ext cx="1944216" cy="0"/>
            </a:xfrm>
            <a:prstGeom prst="line">
              <a:avLst/>
            </a:prstGeom>
            <a:ln>
              <a:gradFill flip="none" rotWithShape="1">
                <a:gsLst>
                  <a:gs pos="0">
                    <a:schemeClr val="bg1"/>
                  </a:gs>
                  <a:gs pos="100000">
                    <a:schemeClr val="bg1">
                      <a:alpha val="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1061598" y="1686952"/>
              <a:ext cx="1944216" cy="0"/>
            </a:xfrm>
            <a:prstGeom prst="line">
              <a:avLst/>
            </a:prstGeom>
            <a:ln>
              <a:gradFill flip="none" rotWithShape="1">
                <a:gsLst>
                  <a:gs pos="0">
                    <a:schemeClr val="bg1"/>
                  </a:gs>
                  <a:gs pos="100000">
                    <a:schemeClr val="bg1">
                      <a:alpha val="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3628610" y="1347614"/>
            <a:ext cx="1944216" cy="339338"/>
            <a:chOff x="3628610" y="1347614"/>
            <a:chExt cx="1944216" cy="339338"/>
          </a:xfrm>
        </p:grpSpPr>
        <p:sp>
          <p:nvSpPr>
            <p:cNvPr id="91" name="TextBox 90"/>
            <p:cNvSpPr txBox="1"/>
            <p:nvPr/>
          </p:nvSpPr>
          <p:spPr>
            <a:xfrm>
              <a:off x="3736622" y="1348492"/>
              <a:ext cx="1728192" cy="337185"/>
            </a:xfrm>
            <a:prstGeom prst="rect">
              <a:avLst/>
            </a:prstGeom>
            <a:gradFill flip="none" rotWithShape="1">
              <a:gsLst>
                <a:gs pos="0">
                  <a:srgbClr val="40E0C5">
                    <a:alpha val="53000"/>
                  </a:srgbClr>
                </a:gs>
                <a:gs pos="92000">
                  <a:schemeClr val="bg1">
                    <a:alpha val="0"/>
                  </a:schemeClr>
                </a:gs>
              </a:gsLst>
              <a:path path="circle">
                <a:fillToRect l="50000" t="50000" r="50000" b="50000"/>
              </a:path>
              <a:tileRect/>
            </a:gradFill>
          </p:spPr>
          <p:txBody>
            <a:bodyPr wrap="square" rtlCol="0">
              <a:spAutoFit/>
            </a:bodyPr>
            <a:lstStyle/>
            <a:p>
              <a:pPr algn="ctr"/>
              <a:r>
                <a:rPr lang="en-US" altLang="zh-CN" sz="1600" b="1" spc="300" dirty="0">
                  <a:solidFill>
                    <a:schemeClr val="bg1"/>
                  </a:solidFill>
                  <a:latin typeface="微软雅黑" panose="020B0503020204020204" pitchFamily="34" charset="-122"/>
                  <a:ea typeface="微软雅黑" panose="020B0503020204020204" pitchFamily="34" charset="-122"/>
                </a:rPr>
                <a:t>i70</a:t>
              </a:r>
              <a:r>
                <a:rPr lang="zh-CN" altLang="en-US" sz="1600" b="1" spc="300" dirty="0">
                  <a:solidFill>
                    <a:schemeClr val="bg1"/>
                  </a:solidFill>
                  <a:latin typeface="微软雅黑" panose="020B0503020204020204" pitchFamily="34" charset="-122"/>
                  <a:ea typeface="微软雅黑" panose="020B0503020204020204" pitchFamily="34" charset="-122"/>
                </a:rPr>
                <a:t>项目</a:t>
              </a:r>
              <a:endParaRPr lang="zh-CN" altLang="en-US" sz="1600" b="1" spc="300" dirty="0">
                <a:solidFill>
                  <a:schemeClr val="bg1"/>
                </a:solidFill>
                <a:latin typeface="微软雅黑" panose="020B0503020204020204" pitchFamily="34" charset="-122"/>
                <a:ea typeface="微软雅黑" panose="020B0503020204020204" pitchFamily="34" charset="-122"/>
              </a:endParaRPr>
            </a:p>
          </p:txBody>
        </p:sp>
        <p:cxnSp>
          <p:nvCxnSpPr>
            <p:cNvPr id="92" name="直接连接符 91"/>
            <p:cNvCxnSpPr/>
            <p:nvPr/>
          </p:nvCxnSpPr>
          <p:spPr>
            <a:xfrm>
              <a:off x="3628610" y="1347614"/>
              <a:ext cx="1944216" cy="0"/>
            </a:xfrm>
            <a:prstGeom prst="line">
              <a:avLst/>
            </a:prstGeom>
            <a:ln>
              <a:gradFill flip="none" rotWithShape="1">
                <a:gsLst>
                  <a:gs pos="0">
                    <a:schemeClr val="bg1"/>
                  </a:gs>
                  <a:gs pos="100000">
                    <a:schemeClr val="bg1">
                      <a:alpha val="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3628610" y="1686952"/>
              <a:ext cx="1944216" cy="0"/>
            </a:xfrm>
            <a:prstGeom prst="line">
              <a:avLst/>
            </a:prstGeom>
            <a:ln>
              <a:gradFill flip="none" rotWithShape="1">
                <a:gsLst>
                  <a:gs pos="0">
                    <a:schemeClr val="bg1"/>
                  </a:gs>
                  <a:gs pos="100000">
                    <a:schemeClr val="bg1">
                      <a:alpha val="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6195622" y="1347614"/>
            <a:ext cx="1944216" cy="339338"/>
            <a:chOff x="6195622" y="1347614"/>
            <a:chExt cx="1944216" cy="339338"/>
          </a:xfrm>
        </p:grpSpPr>
        <p:sp>
          <p:nvSpPr>
            <p:cNvPr id="95" name="TextBox 94"/>
            <p:cNvSpPr txBox="1"/>
            <p:nvPr/>
          </p:nvSpPr>
          <p:spPr>
            <a:xfrm>
              <a:off x="6303634" y="1348492"/>
              <a:ext cx="1728192" cy="337185"/>
            </a:xfrm>
            <a:prstGeom prst="rect">
              <a:avLst/>
            </a:prstGeom>
            <a:gradFill flip="none" rotWithShape="1">
              <a:gsLst>
                <a:gs pos="0">
                  <a:srgbClr val="40E0C5">
                    <a:alpha val="53000"/>
                  </a:srgbClr>
                </a:gs>
                <a:gs pos="92000">
                  <a:schemeClr val="bg1">
                    <a:alpha val="0"/>
                  </a:schemeClr>
                </a:gs>
              </a:gsLst>
              <a:path path="circle">
                <a:fillToRect l="50000" t="50000" r="50000" b="50000"/>
              </a:path>
              <a:tileRect/>
            </a:gradFill>
          </p:spPr>
          <p:txBody>
            <a:bodyPr wrap="square" rtlCol="0">
              <a:spAutoFit/>
            </a:bodyPr>
            <a:lstStyle/>
            <a:p>
              <a:pPr algn="ctr"/>
              <a:r>
                <a:rPr lang="en-US" altLang="zh-CN" sz="1600" b="1" spc="300" dirty="0">
                  <a:solidFill>
                    <a:schemeClr val="bg1"/>
                  </a:solidFill>
                  <a:latin typeface="微软雅黑" panose="020B0503020204020204" pitchFamily="34" charset="-122"/>
                  <a:ea typeface="微软雅黑" panose="020B0503020204020204" pitchFamily="34" charset="-122"/>
                </a:rPr>
                <a:t>P5</a:t>
              </a:r>
              <a:r>
                <a:rPr lang="zh-CN" altLang="en-US" sz="1600" b="1" spc="300" dirty="0">
                  <a:solidFill>
                    <a:schemeClr val="bg1"/>
                  </a:solidFill>
                  <a:latin typeface="微软雅黑" panose="020B0503020204020204" pitchFamily="34" charset="-122"/>
                  <a:ea typeface="微软雅黑" panose="020B0503020204020204" pitchFamily="34" charset="-122"/>
                </a:rPr>
                <a:t>项目</a:t>
              </a:r>
              <a:endParaRPr lang="zh-CN" altLang="en-US" sz="1600" b="1" spc="300" dirty="0">
                <a:solidFill>
                  <a:schemeClr val="bg1"/>
                </a:solidFill>
                <a:latin typeface="微软雅黑" panose="020B0503020204020204" pitchFamily="34" charset="-122"/>
                <a:ea typeface="微软雅黑" panose="020B0503020204020204" pitchFamily="34" charset="-122"/>
              </a:endParaRPr>
            </a:p>
          </p:txBody>
        </p:sp>
        <p:cxnSp>
          <p:nvCxnSpPr>
            <p:cNvPr id="96" name="直接连接符 95"/>
            <p:cNvCxnSpPr/>
            <p:nvPr/>
          </p:nvCxnSpPr>
          <p:spPr>
            <a:xfrm>
              <a:off x="6195622" y="1347614"/>
              <a:ext cx="1944216" cy="0"/>
            </a:xfrm>
            <a:prstGeom prst="line">
              <a:avLst/>
            </a:prstGeom>
            <a:ln>
              <a:gradFill flip="none" rotWithShape="1">
                <a:gsLst>
                  <a:gs pos="0">
                    <a:schemeClr val="bg1"/>
                  </a:gs>
                  <a:gs pos="100000">
                    <a:schemeClr val="bg1">
                      <a:alpha val="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6195622" y="1686952"/>
              <a:ext cx="1944216" cy="0"/>
            </a:xfrm>
            <a:prstGeom prst="line">
              <a:avLst/>
            </a:prstGeom>
            <a:ln>
              <a:gradFill flip="none" rotWithShape="1">
                <a:gsLst>
                  <a:gs pos="0">
                    <a:schemeClr val="bg1"/>
                  </a:gs>
                  <a:gs pos="100000">
                    <a:schemeClr val="bg1">
                      <a:alpha val="0"/>
                    </a:schemeClr>
                  </a:gs>
                </a:gsLst>
                <a:path path="shap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946501" y="2100441"/>
            <a:ext cx="2174410" cy="2615367"/>
            <a:chOff x="1009700" y="2211710"/>
            <a:chExt cx="2174410" cy="2615367"/>
          </a:xfrm>
        </p:grpSpPr>
        <p:sp>
          <p:nvSpPr>
            <p:cNvPr id="87" name="KSO_Shape"/>
            <p:cNvSpPr/>
            <p:nvPr/>
          </p:nvSpPr>
          <p:spPr bwMode="auto">
            <a:xfrm>
              <a:off x="1665406" y="2211710"/>
              <a:ext cx="736600" cy="934376"/>
            </a:xfrm>
            <a:custGeom>
              <a:avLst/>
              <a:gdLst>
                <a:gd name="T0" fmla="*/ 259322 w 2665412"/>
                <a:gd name="T1" fmla="*/ 2895285 h 3382963"/>
                <a:gd name="T2" fmla="*/ 511017 w 2665412"/>
                <a:gd name="T3" fmla="*/ 3155147 h 3382963"/>
                <a:gd name="T4" fmla="*/ 770965 w 2665412"/>
                <a:gd name="T5" fmla="*/ 2903852 h 3382963"/>
                <a:gd name="T6" fmla="*/ 519587 w 2665412"/>
                <a:gd name="T7" fmla="*/ 2643989 h 3382963"/>
                <a:gd name="T8" fmla="*/ 875071 w 2665412"/>
                <a:gd name="T9" fmla="*/ 2732514 h 3382963"/>
                <a:gd name="T10" fmla="*/ 732560 w 2665412"/>
                <a:gd name="T11" fmla="*/ 3231615 h 3382963"/>
                <a:gd name="T12" fmla="*/ 265987 w 2665412"/>
                <a:gd name="T13" fmla="*/ 3315697 h 3382963"/>
                <a:gd name="T14" fmla="*/ 147598 w 2665412"/>
                <a:gd name="T15" fmla="*/ 2750917 h 3382963"/>
                <a:gd name="T16" fmla="*/ 1831415 w 2665412"/>
                <a:gd name="T17" fmla="*/ 2257426 h 3382963"/>
                <a:gd name="T18" fmla="*/ 1993961 w 2665412"/>
                <a:gd name="T19" fmla="*/ 2438401 h 3382963"/>
                <a:gd name="T20" fmla="*/ 1847258 w 2665412"/>
                <a:gd name="T21" fmla="*/ 2409508 h 3382963"/>
                <a:gd name="T22" fmla="*/ 1685662 w 2665412"/>
                <a:gd name="T23" fmla="*/ 2468563 h 3382963"/>
                <a:gd name="T24" fmla="*/ 1995229 w 2665412"/>
                <a:gd name="T25" fmla="*/ 2640966 h 3382963"/>
                <a:gd name="T26" fmla="*/ 1952137 w 2665412"/>
                <a:gd name="T27" fmla="*/ 2838768 h 3382963"/>
                <a:gd name="T28" fmla="*/ 1735409 w 2665412"/>
                <a:gd name="T29" fmla="*/ 2918143 h 3382963"/>
                <a:gd name="T30" fmla="*/ 1580784 w 2665412"/>
                <a:gd name="T31" fmla="*/ 2728596 h 3382963"/>
                <a:gd name="T32" fmla="*/ 1742380 w 2665412"/>
                <a:gd name="T33" fmla="*/ 2773998 h 3382963"/>
                <a:gd name="T34" fmla="*/ 1881478 w 2665412"/>
                <a:gd name="T35" fmla="*/ 2691766 h 3382963"/>
                <a:gd name="T36" fmla="*/ 1563357 w 2665412"/>
                <a:gd name="T37" fmla="*/ 2467293 h 3382963"/>
                <a:gd name="T38" fmla="*/ 1692634 w 2665412"/>
                <a:gd name="T39" fmla="*/ 2322831 h 3382963"/>
                <a:gd name="T40" fmla="*/ 1625723 w 2665412"/>
                <a:gd name="T41" fmla="*/ 2198771 h 3382963"/>
                <a:gd name="T42" fmla="*/ 1410098 w 2665412"/>
                <a:gd name="T43" fmla="*/ 2430592 h 3382963"/>
                <a:gd name="T44" fmla="*/ 1421847 w 2665412"/>
                <a:gd name="T45" fmla="*/ 2757048 h 3382963"/>
                <a:gd name="T46" fmla="*/ 1653351 w 2665412"/>
                <a:gd name="T47" fmla="*/ 2972991 h 3382963"/>
                <a:gd name="T48" fmla="*/ 1980125 w 2665412"/>
                <a:gd name="T49" fmla="*/ 2960924 h 3382963"/>
                <a:gd name="T50" fmla="*/ 2195433 w 2665412"/>
                <a:gd name="T51" fmla="*/ 2729420 h 3382963"/>
                <a:gd name="T52" fmla="*/ 2184001 w 2665412"/>
                <a:gd name="T53" fmla="*/ 2402964 h 3382963"/>
                <a:gd name="T54" fmla="*/ 1952179 w 2665412"/>
                <a:gd name="T55" fmla="*/ 2187021 h 3382963"/>
                <a:gd name="T56" fmla="*/ 2156055 w 2665412"/>
                <a:gd name="T57" fmla="*/ 2032367 h 3382963"/>
                <a:gd name="T58" fmla="*/ 2395816 w 2665412"/>
                <a:gd name="T59" fmla="*/ 2850094 h 3382963"/>
                <a:gd name="T60" fmla="*/ 1619054 w 2665412"/>
                <a:gd name="T61" fmla="*/ 3205130 h 3382963"/>
                <a:gd name="T62" fmla="*/ 1161763 w 2665412"/>
                <a:gd name="T63" fmla="*/ 2697981 h 3382963"/>
                <a:gd name="T64" fmla="*/ 1590474 w 2665412"/>
                <a:gd name="T65" fmla="*/ 1963774 h 3382963"/>
                <a:gd name="T66" fmla="*/ 247746 w 2665412"/>
                <a:gd name="T67" fmla="*/ 2374875 h 3382963"/>
                <a:gd name="T68" fmla="*/ 90506 w 2665412"/>
                <a:gd name="T69" fmla="*/ 2382501 h 3382963"/>
                <a:gd name="T70" fmla="*/ 82882 w 2665412"/>
                <a:gd name="T71" fmla="*/ 2224911 h 3382963"/>
                <a:gd name="T72" fmla="*/ 1925231 w 2665412"/>
                <a:gd name="T73" fmla="*/ 1275421 h 3382963"/>
                <a:gd name="T74" fmla="*/ 2142932 w 2665412"/>
                <a:gd name="T75" fmla="*/ 1565745 h 3382963"/>
                <a:gd name="T76" fmla="*/ 2433411 w 2665412"/>
                <a:gd name="T77" fmla="*/ 1348081 h 3382963"/>
                <a:gd name="T78" fmla="*/ 2215710 w 2665412"/>
                <a:gd name="T79" fmla="*/ 1057758 h 3382963"/>
                <a:gd name="T80" fmla="*/ 2557039 w 2665412"/>
                <a:gd name="T81" fmla="*/ 1184676 h 3382963"/>
                <a:gd name="T82" fmla="*/ 2359043 w 2665412"/>
                <a:gd name="T83" fmla="*/ 1666644 h 3382963"/>
                <a:gd name="T84" fmla="*/ 1943029 w 2665412"/>
                <a:gd name="T85" fmla="*/ 1631742 h 3382963"/>
                <a:gd name="T86" fmla="*/ 1831795 w 2665412"/>
                <a:gd name="T87" fmla="*/ 1117727 h 3382963"/>
                <a:gd name="T88" fmla="*/ 1543971 w 2665412"/>
                <a:gd name="T89" fmla="*/ 596250 h 3382963"/>
                <a:gd name="T90" fmla="*/ 1297460 w 2665412"/>
                <a:gd name="T91" fmla="*/ 948099 h 3382963"/>
                <a:gd name="T92" fmla="*/ 1031888 w 2665412"/>
                <a:gd name="T93" fmla="*/ 755548 h 3382963"/>
                <a:gd name="T94" fmla="*/ 814631 w 2665412"/>
                <a:gd name="T95" fmla="*/ 602286 h 3382963"/>
                <a:gd name="T96" fmla="*/ 863801 w 2665412"/>
                <a:gd name="T97" fmla="*/ 640380 h 3382963"/>
                <a:gd name="T98" fmla="*/ 958650 w 2665412"/>
                <a:gd name="T99" fmla="*/ 731486 h 3382963"/>
                <a:gd name="T100" fmla="*/ 915825 w 2665412"/>
                <a:gd name="T101" fmla="*/ 1047026 h 3382963"/>
                <a:gd name="T102" fmla="*/ 1093788 w 2665412"/>
                <a:gd name="T103" fmla="*/ 1742545 h 3382963"/>
                <a:gd name="T104" fmla="*/ 941203 w 2665412"/>
                <a:gd name="T105" fmla="*/ 2331086 h 3382963"/>
                <a:gd name="T106" fmla="*/ 804162 w 2665412"/>
                <a:gd name="T107" fmla="*/ 2246646 h 3382963"/>
                <a:gd name="T108" fmla="*/ 518978 w 2665412"/>
                <a:gd name="T109" fmla="*/ 1458116 h 3382963"/>
                <a:gd name="T110" fmla="*/ 425714 w 2665412"/>
                <a:gd name="T111" fmla="*/ 1302568 h 3382963"/>
                <a:gd name="T112" fmla="*/ 154488 w 2665412"/>
                <a:gd name="T113" fmla="*/ 951475 h 3382963"/>
                <a:gd name="T114" fmla="*/ 4758 w 2665412"/>
                <a:gd name="T115" fmla="*/ 912429 h 3382963"/>
                <a:gd name="T116" fmla="*/ 912333 w 2665412"/>
                <a:gd name="T117" fmla="*/ 0 h 3382963"/>
                <a:gd name="T118" fmla="*/ 1112519 w 2665412"/>
                <a:gd name="T119" fmla="*/ 199433 h 3382963"/>
                <a:gd name="T120" fmla="*/ 953005 w 2665412"/>
                <a:gd name="T121" fmla="*/ 526732 h 3382963"/>
                <a:gd name="T122" fmla="*/ 719772 w 2665412"/>
                <a:gd name="T123" fmla="*/ 209293 h 3382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65412" h="3382963">
                  <a:moveTo>
                    <a:pt x="506574" y="2643989"/>
                  </a:moveTo>
                  <a:lnTo>
                    <a:pt x="493243" y="2644624"/>
                  </a:lnTo>
                  <a:lnTo>
                    <a:pt x="480230" y="2646210"/>
                  </a:lnTo>
                  <a:lnTo>
                    <a:pt x="467217" y="2648431"/>
                  </a:lnTo>
                  <a:lnTo>
                    <a:pt x="454521" y="2650970"/>
                  </a:lnTo>
                  <a:lnTo>
                    <a:pt x="442460" y="2654460"/>
                  </a:lnTo>
                  <a:lnTo>
                    <a:pt x="430399" y="2658585"/>
                  </a:lnTo>
                  <a:lnTo>
                    <a:pt x="418655" y="2663027"/>
                  </a:lnTo>
                  <a:lnTo>
                    <a:pt x="407229" y="2667786"/>
                  </a:lnTo>
                  <a:lnTo>
                    <a:pt x="396120" y="2673180"/>
                  </a:lnTo>
                  <a:lnTo>
                    <a:pt x="385328" y="2679526"/>
                  </a:lnTo>
                  <a:lnTo>
                    <a:pt x="374854" y="2685872"/>
                  </a:lnTo>
                  <a:lnTo>
                    <a:pt x="364380" y="2692852"/>
                  </a:lnTo>
                  <a:lnTo>
                    <a:pt x="354858" y="2700784"/>
                  </a:lnTo>
                  <a:lnTo>
                    <a:pt x="345336" y="2708717"/>
                  </a:lnTo>
                  <a:lnTo>
                    <a:pt x="336449" y="2717284"/>
                  </a:lnTo>
                  <a:lnTo>
                    <a:pt x="327562" y="2725533"/>
                  </a:lnTo>
                  <a:lnTo>
                    <a:pt x="319310" y="2735052"/>
                  </a:lnTo>
                  <a:lnTo>
                    <a:pt x="312010" y="2744571"/>
                  </a:lnTo>
                  <a:lnTo>
                    <a:pt x="304710" y="2754724"/>
                  </a:lnTo>
                  <a:lnTo>
                    <a:pt x="298044" y="2764878"/>
                  </a:lnTo>
                  <a:lnTo>
                    <a:pt x="291696" y="2775348"/>
                  </a:lnTo>
                  <a:lnTo>
                    <a:pt x="285983" y="2786136"/>
                  </a:lnTo>
                  <a:lnTo>
                    <a:pt x="280905" y="2797241"/>
                  </a:lnTo>
                  <a:lnTo>
                    <a:pt x="276144" y="2808981"/>
                  </a:lnTo>
                  <a:lnTo>
                    <a:pt x="272018" y="2820721"/>
                  </a:lnTo>
                  <a:lnTo>
                    <a:pt x="268209" y="2832461"/>
                  </a:lnTo>
                  <a:lnTo>
                    <a:pt x="265353" y="2844835"/>
                  </a:lnTo>
                  <a:lnTo>
                    <a:pt x="263131" y="2857210"/>
                  </a:lnTo>
                  <a:lnTo>
                    <a:pt x="261226" y="2869584"/>
                  </a:lnTo>
                  <a:lnTo>
                    <a:pt x="259957" y="2882276"/>
                  </a:lnTo>
                  <a:lnTo>
                    <a:pt x="259322" y="2895285"/>
                  </a:lnTo>
                  <a:lnTo>
                    <a:pt x="259639" y="2908294"/>
                  </a:lnTo>
                  <a:lnTo>
                    <a:pt x="260274" y="2921620"/>
                  </a:lnTo>
                  <a:lnTo>
                    <a:pt x="261861" y="2934629"/>
                  </a:lnTo>
                  <a:lnTo>
                    <a:pt x="264083" y="2947638"/>
                  </a:lnTo>
                  <a:lnTo>
                    <a:pt x="266622" y="2960330"/>
                  </a:lnTo>
                  <a:lnTo>
                    <a:pt x="270113" y="2972704"/>
                  </a:lnTo>
                  <a:lnTo>
                    <a:pt x="273922" y="2984444"/>
                  </a:lnTo>
                  <a:lnTo>
                    <a:pt x="278366" y="2996501"/>
                  </a:lnTo>
                  <a:lnTo>
                    <a:pt x="283444" y="3007924"/>
                  </a:lnTo>
                  <a:lnTo>
                    <a:pt x="288840" y="3019029"/>
                  </a:lnTo>
                  <a:lnTo>
                    <a:pt x="294870" y="3029817"/>
                  </a:lnTo>
                  <a:lnTo>
                    <a:pt x="301536" y="3040605"/>
                  </a:lnTo>
                  <a:lnTo>
                    <a:pt x="308836" y="3050441"/>
                  </a:lnTo>
                  <a:lnTo>
                    <a:pt x="316136" y="3060277"/>
                  </a:lnTo>
                  <a:lnTo>
                    <a:pt x="323753" y="3069478"/>
                  </a:lnTo>
                  <a:lnTo>
                    <a:pt x="332323" y="3078680"/>
                  </a:lnTo>
                  <a:lnTo>
                    <a:pt x="341210" y="3087247"/>
                  </a:lnTo>
                  <a:lnTo>
                    <a:pt x="350732" y="3095496"/>
                  </a:lnTo>
                  <a:lnTo>
                    <a:pt x="360254" y="3103429"/>
                  </a:lnTo>
                  <a:lnTo>
                    <a:pt x="370411" y="3110409"/>
                  </a:lnTo>
                  <a:lnTo>
                    <a:pt x="380250" y="3117072"/>
                  </a:lnTo>
                  <a:lnTo>
                    <a:pt x="391041" y="3123418"/>
                  </a:lnTo>
                  <a:lnTo>
                    <a:pt x="401833" y="3128812"/>
                  </a:lnTo>
                  <a:lnTo>
                    <a:pt x="412942" y="3134206"/>
                  </a:lnTo>
                  <a:lnTo>
                    <a:pt x="424685" y="3138965"/>
                  </a:lnTo>
                  <a:lnTo>
                    <a:pt x="436429" y="3143090"/>
                  </a:lnTo>
                  <a:lnTo>
                    <a:pt x="448173" y="3146580"/>
                  </a:lnTo>
                  <a:lnTo>
                    <a:pt x="460551" y="3149753"/>
                  </a:lnTo>
                  <a:lnTo>
                    <a:pt x="472930" y="3151974"/>
                  </a:lnTo>
                  <a:lnTo>
                    <a:pt x="485626" y="3153878"/>
                  </a:lnTo>
                  <a:lnTo>
                    <a:pt x="498004" y="3154830"/>
                  </a:lnTo>
                  <a:lnTo>
                    <a:pt x="511017" y="3155147"/>
                  </a:lnTo>
                  <a:lnTo>
                    <a:pt x="524030" y="3155147"/>
                  </a:lnTo>
                  <a:lnTo>
                    <a:pt x="537044" y="3154513"/>
                  </a:lnTo>
                  <a:lnTo>
                    <a:pt x="550374" y="3152926"/>
                  </a:lnTo>
                  <a:lnTo>
                    <a:pt x="563070" y="3150705"/>
                  </a:lnTo>
                  <a:lnTo>
                    <a:pt x="575766" y="3148167"/>
                  </a:lnTo>
                  <a:lnTo>
                    <a:pt x="588462" y="3144994"/>
                  </a:lnTo>
                  <a:lnTo>
                    <a:pt x="600206" y="3141186"/>
                  </a:lnTo>
                  <a:lnTo>
                    <a:pt x="612267" y="3136744"/>
                  </a:lnTo>
                  <a:lnTo>
                    <a:pt x="623693" y="3131668"/>
                  </a:lnTo>
                  <a:lnTo>
                    <a:pt x="634802" y="3125956"/>
                  </a:lnTo>
                  <a:lnTo>
                    <a:pt x="645593" y="3119928"/>
                  </a:lnTo>
                  <a:lnTo>
                    <a:pt x="656067" y="3113265"/>
                  </a:lnTo>
                  <a:lnTo>
                    <a:pt x="665907" y="3106284"/>
                  </a:lnTo>
                  <a:lnTo>
                    <a:pt x="676063" y="3098986"/>
                  </a:lnTo>
                  <a:lnTo>
                    <a:pt x="685268" y="3090737"/>
                  </a:lnTo>
                  <a:lnTo>
                    <a:pt x="694155" y="3082487"/>
                  </a:lnTo>
                  <a:lnTo>
                    <a:pt x="702725" y="3073603"/>
                  </a:lnTo>
                  <a:lnTo>
                    <a:pt x="710977" y="3064402"/>
                  </a:lnTo>
                  <a:lnTo>
                    <a:pt x="718594" y="3054566"/>
                  </a:lnTo>
                  <a:lnTo>
                    <a:pt x="725894" y="3045047"/>
                  </a:lnTo>
                  <a:lnTo>
                    <a:pt x="732560" y="3034576"/>
                  </a:lnTo>
                  <a:lnTo>
                    <a:pt x="738908" y="3023788"/>
                  </a:lnTo>
                  <a:lnTo>
                    <a:pt x="744621" y="3013000"/>
                  </a:lnTo>
                  <a:lnTo>
                    <a:pt x="750017" y="3001895"/>
                  </a:lnTo>
                  <a:lnTo>
                    <a:pt x="754460" y="2990472"/>
                  </a:lnTo>
                  <a:lnTo>
                    <a:pt x="758586" y="2979050"/>
                  </a:lnTo>
                  <a:lnTo>
                    <a:pt x="762078" y="2966676"/>
                  </a:lnTo>
                  <a:lnTo>
                    <a:pt x="765252" y="2954618"/>
                  </a:lnTo>
                  <a:lnTo>
                    <a:pt x="767473" y="2942244"/>
                  </a:lnTo>
                  <a:lnTo>
                    <a:pt x="769378" y="2929870"/>
                  </a:lnTo>
                  <a:lnTo>
                    <a:pt x="770330" y="2916861"/>
                  </a:lnTo>
                  <a:lnTo>
                    <a:pt x="770965" y="2903852"/>
                  </a:lnTo>
                  <a:lnTo>
                    <a:pt x="770647" y="2890843"/>
                  </a:lnTo>
                  <a:lnTo>
                    <a:pt x="770013" y="2877834"/>
                  </a:lnTo>
                  <a:lnTo>
                    <a:pt x="768426" y="2864507"/>
                  </a:lnTo>
                  <a:lnTo>
                    <a:pt x="766521" y="2851816"/>
                  </a:lnTo>
                  <a:lnTo>
                    <a:pt x="763982" y="2839441"/>
                  </a:lnTo>
                  <a:lnTo>
                    <a:pt x="760808" y="2827067"/>
                  </a:lnTo>
                  <a:lnTo>
                    <a:pt x="756682" y="2814692"/>
                  </a:lnTo>
                  <a:lnTo>
                    <a:pt x="752238" y="2802953"/>
                  </a:lnTo>
                  <a:lnTo>
                    <a:pt x="747160" y="2791530"/>
                  </a:lnTo>
                  <a:lnTo>
                    <a:pt x="741764" y="2780108"/>
                  </a:lnTo>
                  <a:lnTo>
                    <a:pt x="735416" y="2769637"/>
                  </a:lnTo>
                  <a:lnTo>
                    <a:pt x="729068" y="2759166"/>
                  </a:lnTo>
                  <a:lnTo>
                    <a:pt x="722086" y="2749013"/>
                  </a:lnTo>
                  <a:lnTo>
                    <a:pt x="714468" y="2739177"/>
                  </a:lnTo>
                  <a:lnTo>
                    <a:pt x="706533" y="2729658"/>
                  </a:lnTo>
                  <a:lnTo>
                    <a:pt x="697964" y="2720774"/>
                  </a:lnTo>
                  <a:lnTo>
                    <a:pt x="689394" y="2712207"/>
                  </a:lnTo>
                  <a:lnTo>
                    <a:pt x="680189" y="2704275"/>
                  </a:lnTo>
                  <a:lnTo>
                    <a:pt x="670350" y="2696342"/>
                  </a:lnTo>
                  <a:lnTo>
                    <a:pt x="660511" y="2689362"/>
                  </a:lnTo>
                  <a:lnTo>
                    <a:pt x="650037" y="2682382"/>
                  </a:lnTo>
                  <a:lnTo>
                    <a:pt x="639563" y="2676353"/>
                  </a:lnTo>
                  <a:lnTo>
                    <a:pt x="628771" y="2670324"/>
                  </a:lnTo>
                  <a:lnTo>
                    <a:pt x="617662" y="2665248"/>
                  </a:lnTo>
                  <a:lnTo>
                    <a:pt x="606236" y="2660171"/>
                  </a:lnTo>
                  <a:lnTo>
                    <a:pt x="594175" y="2656364"/>
                  </a:lnTo>
                  <a:lnTo>
                    <a:pt x="582431" y="2652873"/>
                  </a:lnTo>
                  <a:lnTo>
                    <a:pt x="570053" y="2650018"/>
                  </a:lnTo>
                  <a:lnTo>
                    <a:pt x="557992" y="2647479"/>
                  </a:lnTo>
                  <a:lnTo>
                    <a:pt x="545296" y="2645576"/>
                  </a:lnTo>
                  <a:lnTo>
                    <a:pt x="532600" y="2644306"/>
                  </a:lnTo>
                  <a:lnTo>
                    <a:pt x="519587" y="2643989"/>
                  </a:lnTo>
                  <a:lnTo>
                    <a:pt x="506574" y="2643989"/>
                  </a:lnTo>
                  <a:close/>
                  <a:moveTo>
                    <a:pt x="552279" y="2413000"/>
                  </a:moveTo>
                  <a:lnTo>
                    <a:pt x="560214" y="2505650"/>
                  </a:lnTo>
                  <a:lnTo>
                    <a:pt x="569736" y="2506602"/>
                  </a:lnTo>
                  <a:lnTo>
                    <a:pt x="578940" y="2508188"/>
                  </a:lnTo>
                  <a:lnTo>
                    <a:pt x="588779" y="2510092"/>
                  </a:lnTo>
                  <a:lnTo>
                    <a:pt x="597984" y="2511678"/>
                  </a:lnTo>
                  <a:lnTo>
                    <a:pt x="607506" y="2513582"/>
                  </a:lnTo>
                  <a:lnTo>
                    <a:pt x="617028" y="2516120"/>
                  </a:lnTo>
                  <a:lnTo>
                    <a:pt x="626232" y="2518976"/>
                  </a:lnTo>
                  <a:lnTo>
                    <a:pt x="635119" y="2521514"/>
                  </a:lnTo>
                  <a:lnTo>
                    <a:pt x="644006" y="2524370"/>
                  </a:lnTo>
                  <a:lnTo>
                    <a:pt x="653211" y="2527860"/>
                  </a:lnTo>
                  <a:lnTo>
                    <a:pt x="661780" y="2531033"/>
                  </a:lnTo>
                  <a:lnTo>
                    <a:pt x="670668" y="2534841"/>
                  </a:lnTo>
                  <a:lnTo>
                    <a:pt x="679237" y="2538648"/>
                  </a:lnTo>
                  <a:lnTo>
                    <a:pt x="687807" y="2542773"/>
                  </a:lnTo>
                  <a:lnTo>
                    <a:pt x="696377" y="2547215"/>
                  </a:lnTo>
                  <a:lnTo>
                    <a:pt x="704629" y="2551657"/>
                  </a:lnTo>
                  <a:lnTo>
                    <a:pt x="764299" y="2480266"/>
                  </a:lnTo>
                  <a:lnTo>
                    <a:pt x="884275" y="2581165"/>
                  </a:lnTo>
                  <a:lnTo>
                    <a:pt x="824922" y="2651921"/>
                  </a:lnTo>
                  <a:lnTo>
                    <a:pt x="830953" y="2659219"/>
                  </a:lnTo>
                  <a:lnTo>
                    <a:pt x="836348" y="2666517"/>
                  </a:lnTo>
                  <a:lnTo>
                    <a:pt x="842062" y="2674449"/>
                  </a:lnTo>
                  <a:lnTo>
                    <a:pt x="847140" y="2682382"/>
                  </a:lnTo>
                  <a:lnTo>
                    <a:pt x="852536" y="2690314"/>
                  </a:lnTo>
                  <a:lnTo>
                    <a:pt x="857297" y="2698563"/>
                  </a:lnTo>
                  <a:lnTo>
                    <a:pt x="862057" y="2706813"/>
                  </a:lnTo>
                  <a:lnTo>
                    <a:pt x="866501" y="2715380"/>
                  </a:lnTo>
                  <a:lnTo>
                    <a:pt x="870945" y="2723947"/>
                  </a:lnTo>
                  <a:lnTo>
                    <a:pt x="875071" y="2732514"/>
                  </a:lnTo>
                  <a:lnTo>
                    <a:pt x="879197" y="2741398"/>
                  </a:lnTo>
                  <a:lnTo>
                    <a:pt x="883006" y="2750282"/>
                  </a:lnTo>
                  <a:lnTo>
                    <a:pt x="886497" y="2759166"/>
                  </a:lnTo>
                  <a:lnTo>
                    <a:pt x="889671" y="2768050"/>
                  </a:lnTo>
                  <a:lnTo>
                    <a:pt x="892845" y="2777252"/>
                  </a:lnTo>
                  <a:lnTo>
                    <a:pt x="896019" y="2786453"/>
                  </a:lnTo>
                  <a:lnTo>
                    <a:pt x="986794" y="2779156"/>
                  </a:lnTo>
                  <a:lnTo>
                    <a:pt x="1000125" y="2934629"/>
                  </a:lnTo>
                  <a:lnTo>
                    <a:pt x="909667" y="2942879"/>
                  </a:lnTo>
                  <a:lnTo>
                    <a:pt x="908397" y="2952397"/>
                  </a:lnTo>
                  <a:lnTo>
                    <a:pt x="907128" y="2962233"/>
                  </a:lnTo>
                  <a:lnTo>
                    <a:pt x="905541" y="2971752"/>
                  </a:lnTo>
                  <a:lnTo>
                    <a:pt x="903636" y="2981588"/>
                  </a:lnTo>
                  <a:lnTo>
                    <a:pt x="901415" y="2990790"/>
                  </a:lnTo>
                  <a:lnTo>
                    <a:pt x="899193" y="3000309"/>
                  </a:lnTo>
                  <a:lnTo>
                    <a:pt x="896654" y="3009827"/>
                  </a:lnTo>
                  <a:lnTo>
                    <a:pt x="893797" y="3019029"/>
                  </a:lnTo>
                  <a:lnTo>
                    <a:pt x="890623" y="3027913"/>
                  </a:lnTo>
                  <a:lnTo>
                    <a:pt x="887449" y="3036797"/>
                  </a:lnTo>
                  <a:lnTo>
                    <a:pt x="883958" y="3045999"/>
                  </a:lnTo>
                  <a:lnTo>
                    <a:pt x="880149" y="3054566"/>
                  </a:lnTo>
                  <a:lnTo>
                    <a:pt x="876658" y="3063450"/>
                  </a:lnTo>
                  <a:lnTo>
                    <a:pt x="872532" y="3072017"/>
                  </a:lnTo>
                  <a:lnTo>
                    <a:pt x="868088" y="3080584"/>
                  </a:lnTo>
                  <a:lnTo>
                    <a:pt x="863644" y="3089150"/>
                  </a:lnTo>
                  <a:lnTo>
                    <a:pt x="933154" y="3147532"/>
                  </a:lnTo>
                  <a:lnTo>
                    <a:pt x="831905" y="3267151"/>
                  </a:lnTo>
                  <a:lnTo>
                    <a:pt x="763347" y="3209404"/>
                  </a:lnTo>
                  <a:lnTo>
                    <a:pt x="755730" y="3215433"/>
                  </a:lnTo>
                  <a:lnTo>
                    <a:pt x="748112" y="3221144"/>
                  </a:lnTo>
                  <a:lnTo>
                    <a:pt x="740177" y="3226538"/>
                  </a:lnTo>
                  <a:lnTo>
                    <a:pt x="732560" y="3231615"/>
                  </a:lnTo>
                  <a:lnTo>
                    <a:pt x="724307" y="3237009"/>
                  </a:lnTo>
                  <a:lnTo>
                    <a:pt x="716055" y="3242085"/>
                  </a:lnTo>
                  <a:lnTo>
                    <a:pt x="707485" y="3246527"/>
                  </a:lnTo>
                  <a:lnTo>
                    <a:pt x="698916" y="3251287"/>
                  </a:lnTo>
                  <a:lnTo>
                    <a:pt x="690346" y="3256046"/>
                  </a:lnTo>
                  <a:lnTo>
                    <a:pt x="681459" y="3259854"/>
                  </a:lnTo>
                  <a:lnTo>
                    <a:pt x="672572" y="3263979"/>
                  </a:lnTo>
                  <a:lnTo>
                    <a:pt x="663685" y="3267786"/>
                  </a:lnTo>
                  <a:lnTo>
                    <a:pt x="654480" y="3271276"/>
                  </a:lnTo>
                  <a:lnTo>
                    <a:pt x="645593" y="3274449"/>
                  </a:lnTo>
                  <a:lnTo>
                    <a:pt x="635754" y="3277305"/>
                  </a:lnTo>
                  <a:lnTo>
                    <a:pt x="626549" y="3280478"/>
                  </a:lnTo>
                  <a:lnTo>
                    <a:pt x="634484" y="3369637"/>
                  </a:lnTo>
                  <a:lnTo>
                    <a:pt x="478008" y="3382963"/>
                  </a:lnTo>
                  <a:lnTo>
                    <a:pt x="470390" y="3293804"/>
                  </a:lnTo>
                  <a:lnTo>
                    <a:pt x="460551" y="3292535"/>
                  </a:lnTo>
                  <a:lnTo>
                    <a:pt x="451029" y="3291266"/>
                  </a:lnTo>
                  <a:lnTo>
                    <a:pt x="441190" y="3289362"/>
                  </a:lnTo>
                  <a:lnTo>
                    <a:pt x="431668" y="3287458"/>
                  </a:lnTo>
                  <a:lnTo>
                    <a:pt x="421829" y="3285237"/>
                  </a:lnTo>
                  <a:lnTo>
                    <a:pt x="412624" y="3283016"/>
                  </a:lnTo>
                  <a:lnTo>
                    <a:pt x="403420" y="3280478"/>
                  </a:lnTo>
                  <a:lnTo>
                    <a:pt x="394215" y="3277305"/>
                  </a:lnTo>
                  <a:lnTo>
                    <a:pt x="384693" y="3274449"/>
                  </a:lnTo>
                  <a:lnTo>
                    <a:pt x="375806" y="3271276"/>
                  </a:lnTo>
                  <a:lnTo>
                    <a:pt x="366919" y="3267786"/>
                  </a:lnTo>
                  <a:lnTo>
                    <a:pt x="358032" y="3263979"/>
                  </a:lnTo>
                  <a:lnTo>
                    <a:pt x="349145" y="3259854"/>
                  </a:lnTo>
                  <a:lnTo>
                    <a:pt x="340575" y="3256046"/>
                  </a:lnTo>
                  <a:lnTo>
                    <a:pt x="332006" y="3251921"/>
                  </a:lnTo>
                  <a:lnTo>
                    <a:pt x="323436" y="3246845"/>
                  </a:lnTo>
                  <a:lnTo>
                    <a:pt x="265987" y="3315697"/>
                  </a:lnTo>
                  <a:lnTo>
                    <a:pt x="146012" y="3214798"/>
                  </a:lnTo>
                  <a:lnTo>
                    <a:pt x="204412" y="3145628"/>
                  </a:lnTo>
                  <a:lnTo>
                    <a:pt x="198382" y="3138331"/>
                  </a:lnTo>
                  <a:lnTo>
                    <a:pt x="192669" y="3130398"/>
                  </a:lnTo>
                  <a:lnTo>
                    <a:pt x="187273" y="3122466"/>
                  </a:lnTo>
                  <a:lnTo>
                    <a:pt x="181877" y="3114851"/>
                  </a:lnTo>
                  <a:lnTo>
                    <a:pt x="176799" y="3106602"/>
                  </a:lnTo>
                  <a:lnTo>
                    <a:pt x="172038" y="3098352"/>
                  </a:lnTo>
                  <a:lnTo>
                    <a:pt x="167277" y="3089785"/>
                  </a:lnTo>
                  <a:lnTo>
                    <a:pt x="162834" y="3081853"/>
                  </a:lnTo>
                  <a:lnTo>
                    <a:pt x="158390" y="3072969"/>
                  </a:lnTo>
                  <a:lnTo>
                    <a:pt x="154264" y="3064402"/>
                  </a:lnTo>
                  <a:lnTo>
                    <a:pt x="150455" y="3055517"/>
                  </a:lnTo>
                  <a:lnTo>
                    <a:pt x="146646" y="3046633"/>
                  </a:lnTo>
                  <a:lnTo>
                    <a:pt x="143155" y="3037114"/>
                  </a:lnTo>
                  <a:lnTo>
                    <a:pt x="139664" y="3028230"/>
                  </a:lnTo>
                  <a:lnTo>
                    <a:pt x="136807" y="3018711"/>
                  </a:lnTo>
                  <a:lnTo>
                    <a:pt x="133633" y="3009193"/>
                  </a:lnTo>
                  <a:lnTo>
                    <a:pt x="43175" y="3017125"/>
                  </a:lnTo>
                  <a:lnTo>
                    <a:pt x="30162" y="2861334"/>
                  </a:lnTo>
                  <a:lnTo>
                    <a:pt x="121255" y="2853402"/>
                  </a:lnTo>
                  <a:lnTo>
                    <a:pt x="122207" y="2843249"/>
                  </a:lnTo>
                  <a:lnTo>
                    <a:pt x="123794" y="2833730"/>
                  </a:lnTo>
                  <a:lnTo>
                    <a:pt x="125698" y="2824529"/>
                  </a:lnTo>
                  <a:lnTo>
                    <a:pt x="127285" y="2814692"/>
                  </a:lnTo>
                  <a:lnTo>
                    <a:pt x="129824" y="2805491"/>
                  </a:lnTo>
                  <a:lnTo>
                    <a:pt x="132046" y="2796290"/>
                  </a:lnTo>
                  <a:lnTo>
                    <a:pt x="134903" y="2787088"/>
                  </a:lnTo>
                  <a:lnTo>
                    <a:pt x="137442" y="2777569"/>
                  </a:lnTo>
                  <a:lnTo>
                    <a:pt x="140298" y="2768685"/>
                  </a:lnTo>
                  <a:lnTo>
                    <a:pt x="143790" y="2759801"/>
                  </a:lnTo>
                  <a:lnTo>
                    <a:pt x="147598" y="2750917"/>
                  </a:lnTo>
                  <a:lnTo>
                    <a:pt x="151090" y="2742032"/>
                  </a:lnTo>
                  <a:lnTo>
                    <a:pt x="154899" y="2733466"/>
                  </a:lnTo>
                  <a:lnTo>
                    <a:pt x="159025" y="2724899"/>
                  </a:lnTo>
                  <a:lnTo>
                    <a:pt x="167912" y="2707765"/>
                  </a:lnTo>
                  <a:lnTo>
                    <a:pt x="97450" y="2648749"/>
                  </a:lnTo>
                  <a:lnTo>
                    <a:pt x="198382" y="2528812"/>
                  </a:lnTo>
                  <a:lnTo>
                    <a:pt x="269161" y="2588780"/>
                  </a:lnTo>
                  <a:lnTo>
                    <a:pt x="284079" y="2577675"/>
                  </a:lnTo>
                  <a:lnTo>
                    <a:pt x="299631" y="2566887"/>
                  </a:lnTo>
                  <a:lnTo>
                    <a:pt x="307884" y="2561493"/>
                  </a:lnTo>
                  <a:lnTo>
                    <a:pt x="315819" y="2556734"/>
                  </a:lnTo>
                  <a:lnTo>
                    <a:pt x="324388" y="2552292"/>
                  </a:lnTo>
                  <a:lnTo>
                    <a:pt x="332323" y="2547532"/>
                  </a:lnTo>
                  <a:lnTo>
                    <a:pt x="340893" y="2543407"/>
                  </a:lnTo>
                  <a:lnTo>
                    <a:pt x="349463" y="2539283"/>
                  </a:lnTo>
                  <a:lnTo>
                    <a:pt x="358350" y="2535158"/>
                  </a:lnTo>
                  <a:lnTo>
                    <a:pt x="367237" y="2531350"/>
                  </a:lnTo>
                  <a:lnTo>
                    <a:pt x="376124" y="2528177"/>
                  </a:lnTo>
                  <a:lnTo>
                    <a:pt x="385646" y="2524687"/>
                  </a:lnTo>
                  <a:lnTo>
                    <a:pt x="394533" y="2521832"/>
                  </a:lnTo>
                  <a:lnTo>
                    <a:pt x="403737" y="2518976"/>
                  </a:lnTo>
                  <a:lnTo>
                    <a:pt x="396120" y="2426327"/>
                  </a:lnTo>
                  <a:lnTo>
                    <a:pt x="552279" y="2413000"/>
                  </a:lnTo>
                  <a:close/>
                  <a:moveTo>
                    <a:pt x="1753153" y="2246313"/>
                  </a:moveTo>
                  <a:lnTo>
                    <a:pt x="1813988" y="2246313"/>
                  </a:lnTo>
                  <a:lnTo>
                    <a:pt x="1817474" y="2246631"/>
                  </a:lnTo>
                  <a:lnTo>
                    <a:pt x="1820959" y="2247583"/>
                  </a:lnTo>
                  <a:lnTo>
                    <a:pt x="1823811" y="2248536"/>
                  </a:lnTo>
                  <a:lnTo>
                    <a:pt x="1826346" y="2250441"/>
                  </a:lnTo>
                  <a:lnTo>
                    <a:pt x="1828564" y="2252346"/>
                  </a:lnTo>
                  <a:lnTo>
                    <a:pt x="1830148" y="2254886"/>
                  </a:lnTo>
                  <a:lnTo>
                    <a:pt x="1831415" y="2257426"/>
                  </a:lnTo>
                  <a:lnTo>
                    <a:pt x="1831732" y="2259966"/>
                  </a:lnTo>
                  <a:lnTo>
                    <a:pt x="1831732" y="2310766"/>
                  </a:lnTo>
                  <a:lnTo>
                    <a:pt x="1842188" y="2312036"/>
                  </a:lnTo>
                  <a:lnTo>
                    <a:pt x="1852011" y="2313623"/>
                  </a:lnTo>
                  <a:lnTo>
                    <a:pt x="1862467" y="2315528"/>
                  </a:lnTo>
                  <a:lnTo>
                    <a:pt x="1871973" y="2317751"/>
                  </a:lnTo>
                  <a:lnTo>
                    <a:pt x="1880528" y="2319973"/>
                  </a:lnTo>
                  <a:lnTo>
                    <a:pt x="1889400" y="2322513"/>
                  </a:lnTo>
                  <a:lnTo>
                    <a:pt x="1897955" y="2325371"/>
                  </a:lnTo>
                  <a:lnTo>
                    <a:pt x="1907460" y="2328863"/>
                  </a:lnTo>
                  <a:lnTo>
                    <a:pt x="1916332" y="2332673"/>
                  </a:lnTo>
                  <a:lnTo>
                    <a:pt x="1925204" y="2336801"/>
                  </a:lnTo>
                  <a:lnTo>
                    <a:pt x="1934393" y="2341246"/>
                  </a:lnTo>
                  <a:lnTo>
                    <a:pt x="1942948" y="2345691"/>
                  </a:lnTo>
                  <a:lnTo>
                    <a:pt x="1951503" y="2350771"/>
                  </a:lnTo>
                  <a:lnTo>
                    <a:pt x="1960058" y="2355851"/>
                  </a:lnTo>
                  <a:lnTo>
                    <a:pt x="1967662" y="2361566"/>
                  </a:lnTo>
                  <a:lnTo>
                    <a:pt x="1975267" y="2367281"/>
                  </a:lnTo>
                  <a:lnTo>
                    <a:pt x="1982238" y="2372996"/>
                  </a:lnTo>
                  <a:lnTo>
                    <a:pt x="1988575" y="2379346"/>
                  </a:lnTo>
                  <a:lnTo>
                    <a:pt x="1994278" y="2385378"/>
                  </a:lnTo>
                  <a:lnTo>
                    <a:pt x="1999665" y="2392046"/>
                  </a:lnTo>
                  <a:lnTo>
                    <a:pt x="2002199" y="2396491"/>
                  </a:lnTo>
                  <a:lnTo>
                    <a:pt x="2004100" y="2401253"/>
                  </a:lnTo>
                  <a:lnTo>
                    <a:pt x="2005051" y="2406016"/>
                  </a:lnTo>
                  <a:lnTo>
                    <a:pt x="2005685" y="2411413"/>
                  </a:lnTo>
                  <a:lnTo>
                    <a:pt x="2005051" y="2416493"/>
                  </a:lnTo>
                  <a:lnTo>
                    <a:pt x="2003784" y="2421891"/>
                  </a:lnTo>
                  <a:lnTo>
                    <a:pt x="2001566" y="2427288"/>
                  </a:lnTo>
                  <a:lnTo>
                    <a:pt x="1998397" y="2432368"/>
                  </a:lnTo>
                  <a:lnTo>
                    <a:pt x="1996179" y="2435543"/>
                  </a:lnTo>
                  <a:lnTo>
                    <a:pt x="1993961" y="2438401"/>
                  </a:lnTo>
                  <a:lnTo>
                    <a:pt x="1991426" y="2441576"/>
                  </a:lnTo>
                  <a:lnTo>
                    <a:pt x="1988575" y="2444433"/>
                  </a:lnTo>
                  <a:lnTo>
                    <a:pt x="1985406" y="2447291"/>
                  </a:lnTo>
                  <a:lnTo>
                    <a:pt x="1982238" y="2449831"/>
                  </a:lnTo>
                  <a:lnTo>
                    <a:pt x="1978435" y="2452688"/>
                  </a:lnTo>
                  <a:lnTo>
                    <a:pt x="1974633" y="2454911"/>
                  </a:lnTo>
                  <a:lnTo>
                    <a:pt x="1971148" y="2457133"/>
                  </a:lnTo>
                  <a:lnTo>
                    <a:pt x="1967029" y="2459038"/>
                  </a:lnTo>
                  <a:lnTo>
                    <a:pt x="1962910" y="2460626"/>
                  </a:lnTo>
                  <a:lnTo>
                    <a:pt x="1958790" y="2462213"/>
                  </a:lnTo>
                  <a:lnTo>
                    <a:pt x="1954671" y="2463483"/>
                  </a:lnTo>
                  <a:lnTo>
                    <a:pt x="1950235" y="2464118"/>
                  </a:lnTo>
                  <a:lnTo>
                    <a:pt x="1945799" y="2464753"/>
                  </a:lnTo>
                  <a:lnTo>
                    <a:pt x="1941364" y="2464753"/>
                  </a:lnTo>
                  <a:lnTo>
                    <a:pt x="1936294" y="2464753"/>
                  </a:lnTo>
                  <a:lnTo>
                    <a:pt x="1931541" y="2464118"/>
                  </a:lnTo>
                  <a:lnTo>
                    <a:pt x="1926471" y="2462531"/>
                  </a:lnTo>
                  <a:lnTo>
                    <a:pt x="1922035" y="2460626"/>
                  </a:lnTo>
                  <a:lnTo>
                    <a:pt x="1917916" y="2458403"/>
                  </a:lnTo>
                  <a:lnTo>
                    <a:pt x="1914431" y="2455546"/>
                  </a:lnTo>
                  <a:lnTo>
                    <a:pt x="1910946" y="2452688"/>
                  </a:lnTo>
                  <a:lnTo>
                    <a:pt x="1908094" y="2448878"/>
                  </a:lnTo>
                  <a:lnTo>
                    <a:pt x="1904925" y="2445068"/>
                  </a:lnTo>
                  <a:lnTo>
                    <a:pt x="1903341" y="2443798"/>
                  </a:lnTo>
                  <a:lnTo>
                    <a:pt x="1897004" y="2438401"/>
                  </a:lnTo>
                  <a:lnTo>
                    <a:pt x="1890667" y="2433638"/>
                  </a:lnTo>
                  <a:lnTo>
                    <a:pt x="1883696" y="2429193"/>
                  </a:lnTo>
                  <a:lnTo>
                    <a:pt x="1876092" y="2424431"/>
                  </a:lnTo>
                  <a:lnTo>
                    <a:pt x="1868804" y="2419986"/>
                  </a:lnTo>
                  <a:lnTo>
                    <a:pt x="1861200" y="2415858"/>
                  </a:lnTo>
                  <a:lnTo>
                    <a:pt x="1853912" y="2412366"/>
                  </a:lnTo>
                  <a:lnTo>
                    <a:pt x="1847258" y="2409508"/>
                  </a:lnTo>
                  <a:lnTo>
                    <a:pt x="1840921" y="2407286"/>
                  </a:lnTo>
                  <a:lnTo>
                    <a:pt x="1834267" y="2405381"/>
                  </a:lnTo>
                  <a:lnTo>
                    <a:pt x="1827296" y="2403793"/>
                  </a:lnTo>
                  <a:lnTo>
                    <a:pt x="1820642" y="2402523"/>
                  </a:lnTo>
                  <a:lnTo>
                    <a:pt x="1813355" y="2401253"/>
                  </a:lnTo>
                  <a:lnTo>
                    <a:pt x="1806384" y="2400301"/>
                  </a:lnTo>
                  <a:lnTo>
                    <a:pt x="1799730" y="2399666"/>
                  </a:lnTo>
                  <a:lnTo>
                    <a:pt x="1792759" y="2399348"/>
                  </a:lnTo>
                  <a:lnTo>
                    <a:pt x="1786105" y="2399031"/>
                  </a:lnTo>
                  <a:lnTo>
                    <a:pt x="1776917" y="2399348"/>
                  </a:lnTo>
                  <a:lnTo>
                    <a:pt x="1767094" y="2400301"/>
                  </a:lnTo>
                  <a:lnTo>
                    <a:pt x="1756321" y="2401571"/>
                  </a:lnTo>
                  <a:lnTo>
                    <a:pt x="1745548" y="2404428"/>
                  </a:lnTo>
                  <a:lnTo>
                    <a:pt x="1740162" y="2405698"/>
                  </a:lnTo>
                  <a:lnTo>
                    <a:pt x="1734458" y="2407603"/>
                  </a:lnTo>
                  <a:lnTo>
                    <a:pt x="1729072" y="2409826"/>
                  </a:lnTo>
                  <a:lnTo>
                    <a:pt x="1723368" y="2412048"/>
                  </a:lnTo>
                  <a:lnTo>
                    <a:pt x="1717982" y="2414906"/>
                  </a:lnTo>
                  <a:lnTo>
                    <a:pt x="1712279" y="2418081"/>
                  </a:lnTo>
                  <a:lnTo>
                    <a:pt x="1706575" y="2421256"/>
                  </a:lnTo>
                  <a:lnTo>
                    <a:pt x="1701506" y="2425383"/>
                  </a:lnTo>
                  <a:lnTo>
                    <a:pt x="1698337" y="2427923"/>
                  </a:lnTo>
                  <a:lnTo>
                    <a:pt x="1695168" y="2431416"/>
                  </a:lnTo>
                  <a:lnTo>
                    <a:pt x="1692634" y="2434908"/>
                  </a:lnTo>
                  <a:lnTo>
                    <a:pt x="1690415" y="2438401"/>
                  </a:lnTo>
                  <a:lnTo>
                    <a:pt x="1688514" y="2442211"/>
                  </a:lnTo>
                  <a:lnTo>
                    <a:pt x="1686930" y="2446338"/>
                  </a:lnTo>
                  <a:lnTo>
                    <a:pt x="1686296" y="2450783"/>
                  </a:lnTo>
                  <a:lnTo>
                    <a:pt x="1685662" y="2455228"/>
                  </a:lnTo>
                  <a:lnTo>
                    <a:pt x="1685346" y="2459673"/>
                  </a:lnTo>
                  <a:lnTo>
                    <a:pt x="1685346" y="2464118"/>
                  </a:lnTo>
                  <a:lnTo>
                    <a:pt x="1685662" y="2468563"/>
                  </a:lnTo>
                  <a:lnTo>
                    <a:pt x="1686296" y="2473008"/>
                  </a:lnTo>
                  <a:lnTo>
                    <a:pt x="1687880" y="2477136"/>
                  </a:lnTo>
                  <a:lnTo>
                    <a:pt x="1689148" y="2481581"/>
                  </a:lnTo>
                  <a:lnTo>
                    <a:pt x="1691366" y="2485708"/>
                  </a:lnTo>
                  <a:lnTo>
                    <a:pt x="1693584" y="2489518"/>
                  </a:lnTo>
                  <a:lnTo>
                    <a:pt x="1698654" y="2495233"/>
                  </a:lnTo>
                  <a:lnTo>
                    <a:pt x="1703723" y="2500631"/>
                  </a:lnTo>
                  <a:lnTo>
                    <a:pt x="1709427" y="2505076"/>
                  </a:lnTo>
                  <a:lnTo>
                    <a:pt x="1715130" y="2508568"/>
                  </a:lnTo>
                  <a:lnTo>
                    <a:pt x="1721784" y="2512378"/>
                  </a:lnTo>
                  <a:lnTo>
                    <a:pt x="1729389" y="2515871"/>
                  </a:lnTo>
                  <a:lnTo>
                    <a:pt x="1745865" y="2522538"/>
                  </a:lnTo>
                  <a:lnTo>
                    <a:pt x="1750618" y="2524443"/>
                  </a:lnTo>
                  <a:lnTo>
                    <a:pt x="1778501" y="2534603"/>
                  </a:lnTo>
                  <a:lnTo>
                    <a:pt x="1797829" y="2542223"/>
                  </a:lnTo>
                  <a:lnTo>
                    <a:pt x="1816523" y="2549208"/>
                  </a:lnTo>
                  <a:lnTo>
                    <a:pt x="1827613" y="2553336"/>
                  </a:lnTo>
                  <a:lnTo>
                    <a:pt x="1854546" y="2562861"/>
                  </a:lnTo>
                  <a:lnTo>
                    <a:pt x="1868804" y="2568258"/>
                  </a:lnTo>
                  <a:lnTo>
                    <a:pt x="1882746" y="2573656"/>
                  </a:lnTo>
                  <a:lnTo>
                    <a:pt x="1897004" y="2579688"/>
                  </a:lnTo>
                  <a:lnTo>
                    <a:pt x="1911262" y="2585721"/>
                  </a:lnTo>
                  <a:lnTo>
                    <a:pt x="1925204" y="2592388"/>
                  </a:lnTo>
                  <a:lnTo>
                    <a:pt x="1938512" y="2599373"/>
                  </a:lnTo>
                  <a:lnTo>
                    <a:pt x="1951503" y="2606676"/>
                  </a:lnTo>
                  <a:lnTo>
                    <a:pt x="1964177" y="2614613"/>
                  </a:lnTo>
                  <a:lnTo>
                    <a:pt x="1969563" y="2618741"/>
                  </a:lnTo>
                  <a:lnTo>
                    <a:pt x="1975584" y="2622868"/>
                  </a:lnTo>
                  <a:lnTo>
                    <a:pt x="1980653" y="2627313"/>
                  </a:lnTo>
                  <a:lnTo>
                    <a:pt x="1986040" y="2631758"/>
                  </a:lnTo>
                  <a:lnTo>
                    <a:pt x="1990793" y="2636203"/>
                  </a:lnTo>
                  <a:lnTo>
                    <a:pt x="1995229" y="2640966"/>
                  </a:lnTo>
                  <a:lnTo>
                    <a:pt x="1999665" y="2645728"/>
                  </a:lnTo>
                  <a:lnTo>
                    <a:pt x="2003467" y="2651126"/>
                  </a:lnTo>
                  <a:lnTo>
                    <a:pt x="2006952" y="2656206"/>
                  </a:lnTo>
                  <a:lnTo>
                    <a:pt x="2010438" y="2661286"/>
                  </a:lnTo>
                  <a:lnTo>
                    <a:pt x="2012972" y="2667001"/>
                  </a:lnTo>
                  <a:lnTo>
                    <a:pt x="2015507" y="2672398"/>
                  </a:lnTo>
                  <a:lnTo>
                    <a:pt x="2017408" y="2677796"/>
                  </a:lnTo>
                  <a:lnTo>
                    <a:pt x="2019309" y="2682876"/>
                  </a:lnTo>
                  <a:lnTo>
                    <a:pt x="2020260" y="2688273"/>
                  </a:lnTo>
                  <a:lnTo>
                    <a:pt x="2021844" y="2693671"/>
                  </a:lnTo>
                  <a:lnTo>
                    <a:pt x="2022478" y="2699068"/>
                  </a:lnTo>
                  <a:lnTo>
                    <a:pt x="2023429" y="2704148"/>
                  </a:lnTo>
                  <a:lnTo>
                    <a:pt x="2023745" y="2709546"/>
                  </a:lnTo>
                  <a:lnTo>
                    <a:pt x="2024062" y="2714943"/>
                  </a:lnTo>
                  <a:lnTo>
                    <a:pt x="2024062" y="2720023"/>
                  </a:lnTo>
                  <a:lnTo>
                    <a:pt x="2024062" y="2725738"/>
                  </a:lnTo>
                  <a:lnTo>
                    <a:pt x="2023429" y="2730818"/>
                  </a:lnTo>
                  <a:lnTo>
                    <a:pt x="2022478" y="2736216"/>
                  </a:lnTo>
                  <a:lnTo>
                    <a:pt x="2021844" y="2741296"/>
                  </a:lnTo>
                  <a:lnTo>
                    <a:pt x="2020894" y="2746376"/>
                  </a:lnTo>
                  <a:lnTo>
                    <a:pt x="2019309" y="2751773"/>
                  </a:lnTo>
                  <a:lnTo>
                    <a:pt x="2017725" y="2756853"/>
                  </a:lnTo>
                  <a:lnTo>
                    <a:pt x="2014240" y="2767331"/>
                  </a:lnTo>
                  <a:lnTo>
                    <a:pt x="2009170" y="2777173"/>
                  </a:lnTo>
                  <a:lnTo>
                    <a:pt x="2004100" y="2787016"/>
                  </a:lnTo>
                  <a:lnTo>
                    <a:pt x="1997763" y="2796223"/>
                  </a:lnTo>
                  <a:lnTo>
                    <a:pt x="1990476" y="2805431"/>
                  </a:lnTo>
                  <a:lnTo>
                    <a:pt x="1982554" y="2814003"/>
                  </a:lnTo>
                  <a:lnTo>
                    <a:pt x="1973683" y="2822576"/>
                  </a:lnTo>
                  <a:lnTo>
                    <a:pt x="1964177" y="2830513"/>
                  </a:lnTo>
                  <a:lnTo>
                    <a:pt x="1958474" y="2834641"/>
                  </a:lnTo>
                  <a:lnTo>
                    <a:pt x="1952137" y="2838768"/>
                  </a:lnTo>
                  <a:lnTo>
                    <a:pt x="1945799" y="2842261"/>
                  </a:lnTo>
                  <a:lnTo>
                    <a:pt x="1938829" y="2845753"/>
                  </a:lnTo>
                  <a:lnTo>
                    <a:pt x="1931541" y="2848928"/>
                  </a:lnTo>
                  <a:lnTo>
                    <a:pt x="1923937" y="2852421"/>
                  </a:lnTo>
                  <a:lnTo>
                    <a:pt x="1915698" y="2854961"/>
                  </a:lnTo>
                  <a:lnTo>
                    <a:pt x="1907777" y="2857818"/>
                  </a:lnTo>
                  <a:lnTo>
                    <a:pt x="1899222" y="2860041"/>
                  </a:lnTo>
                  <a:lnTo>
                    <a:pt x="1890350" y="2862263"/>
                  </a:lnTo>
                  <a:lnTo>
                    <a:pt x="1880845" y="2864486"/>
                  </a:lnTo>
                  <a:lnTo>
                    <a:pt x="1871656" y="2866391"/>
                  </a:lnTo>
                  <a:lnTo>
                    <a:pt x="1862150" y="2867978"/>
                  </a:lnTo>
                  <a:lnTo>
                    <a:pt x="1852011" y="2869566"/>
                  </a:lnTo>
                  <a:lnTo>
                    <a:pt x="1842188" y="2870201"/>
                  </a:lnTo>
                  <a:lnTo>
                    <a:pt x="1831732" y="2871471"/>
                  </a:lnTo>
                  <a:lnTo>
                    <a:pt x="1831732" y="2918143"/>
                  </a:lnTo>
                  <a:lnTo>
                    <a:pt x="1831415" y="2921001"/>
                  </a:lnTo>
                  <a:lnTo>
                    <a:pt x="1830148" y="2923858"/>
                  </a:lnTo>
                  <a:lnTo>
                    <a:pt x="1828564" y="2926081"/>
                  </a:lnTo>
                  <a:lnTo>
                    <a:pt x="1826346" y="2928303"/>
                  </a:lnTo>
                  <a:lnTo>
                    <a:pt x="1823811" y="2929573"/>
                  </a:lnTo>
                  <a:lnTo>
                    <a:pt x="1820959" y="2931161"/>
                  </a:lnTo>
                  <a:lnTo>
                    <a:pt x="1817474" y="2931796"/>
                  </a:lnTo>
                  <a:lnTo>
                    <a:pt x="1813988" y="2932113"/>
                  </a:lnTo>
                  <a:lnTo>
                    <a:pt x="1753153" y="2932113"/>
                  </a:lnTo>
                  <a:lnTo>
                    <a:pt x="1749350" y="2931796"/>
                  </a:lnTo>
                  <a:lnTo>
                    <a:pt x="1745865" y="2931161"/>
                  </a:lnTo>
                  <a:lnTo>
                    <a:pt x="1743013" y="2929573"/>
                  </a:lnTo>
                  <a:lnTo>
                    <a:pt x="1740478" y="2928303"/>
                  </a:lnTo>
                  <a:lnTo>
                    <a:pt x="1738261" y="2926081"/>
                  </a:lnTo>
                  <a:lnTo>
                    <a:pt x="1736676" y="2923858"/>
                  </a:lnTo>
                  <a:lnTo>
                    <a:pt x="1735726" y="2921001"/>
                  </a:lnTo>
                  <a:lnTo>
                    <a:pt x="1735409" y="2918143"/>
                  </a:lnTo>
                  <a:lnTo>
                    <a:pt x="1735409" y="2867661"/>
                  </a:lnTo>
                  <a:lnTo>
                    <a:pt x="1722418" y="2865438"/>
                  </a:lnTo>
                  <a:lnTo>
                    <a:pt x="1708793" y="2863216"/>
                  </a:lnTo>
                  <a:lnTo>
                    <a:pt x="1696436" y="2860041"/>
                  </a:lnTo>
                  <a:lnTo>
                    <a:pt x="1683444" y="2857183"/>
                  </a:lnTo>
                  <a:lnTo>
                    <a:pt x="1670770" y="2853373"/>
                  </a:lnTo>
                  <a:lnTo>
                    <a:pt x="1658413" y="2849246"/>
                  </a:lnTo>
                  <a:lnTo>
                    <a:pt x="1646689" y="2844801"/>
                  </a:lnTo>
                  <a:lnTo>
                    <a:pt x="1635283" y="2840038"/>
                  </a:lnTo>
                  <a:lnTo>
                    <a:pt x="1624193" y="2834958"/>
                  </a:lnTo>
                  <a:lnTo>
                    <a:pt x="1613420" y="2829243"/>
                  </a:lnTo>
                  <a:lnTo>
                    <a:pt x="1603280" y="2823528"/>
                  </a:lnTo>
                  <a:lnTo>
                    <a:pt x="1594092" y="2816543"/>
                  </a:lnTo>
                  <a:lnTo>
                    <a:pt x="1585220" y="2809876"/>
                  </a:lnTo>
                  <a:lnTo>
                    <a:pt x="1576982" y="2802573"/>
                  </a:lnTo>
                  <a:lnTo>
                    <a:pt x="1569377" y="2794636"/>
                  </a:lnTo>
                  <a:lnTo>
                    <a:pt x="1566209" y="2790826"/>
                  </a:lnTo>
                  <a:lnTo>
                    <a:pt x="1563357" y="2786698"/>
                  </a:lnTo>
                  <a:lnTo>
                    <a:pt x="1560188" y="2782253"/>
                  </a:lnTo>
                  <a:lnTo>
                    <a:pt x="1558287" y="2777173"/>
                  </a:lnTo>
                  <a:lnTo>
                    <a:pt x="1557337" y="2772411"/>
                  </a:lnTo>
                  <a:lnTo>
                    <a:pt x="1557337" y="2767331"/>
                  </a:lnTo>
                  <a:lnTo>
                    <a:pt x="1557654" y="2761933"/>
                  </a:lnTo>
                  <a:lnTo>
                    <a:pt x="1559238" y="2756853"/>
                  </a:lnTo>
                  <a:lnTo>
                    <a:pt x="1561456" y="2751456"/>
                  </a:lnTo>
                  <a:lnTo>
                    <a:pt x="1564308" y="2746058"/>
                  </a:lnTo>
                  <a:lnTo>
                    <a:pt x="1566209" y="2743201"/>
                  </a:lnTo>
                  <a:lnTo>
                    <a:pt x="1568743" y="2740026"/>
                  </a:lnTo>
                  <a:lnTo>
                    <a:pt x="1571278" y="2737168"/>
                  </a:lnTo>
                  <a:lnTo>
                    <a:pt x="1574447" y="2734311"/>
                  </a:lnTo>
                  <a:lnTo>
                    <a:pt x="1577299" y="2731136"/>
                  </a:lnTo>
                  <a:lnTo>
                    <a:pt x="1580784" y="2728596"/>
                  </a:lnTo>
                  <a:lnTo>
                    <a:pt x="1583952" y="2726056"/>
                  </a:lnTo>
                  <a:lnTo>
                    <a:pt x="1587755" y="2723833"/>
                  </a:lnTo>
                  <a:lnTo>
                    <a:pt x="1591874" y="2721611"/>
                  </a:lnTo>
                  <a:lnTo>
                    <a:pt x="1595359" y="2719706"/>
                  </a:lnTo>
                  <a:lnTo>
                    <a:pt x="1599478" y="2717801"/>
                  </a:lnTo>
                  <a:lnTo>
                    <a:pt x="1603914" y="2716531"/>
                  </a:lnTo>
                  <a:lnTo>
                    <a:pt x="1608033" y="2715261"/>
                  </a:lnTo>
                  <a:lnTo>
                    <a:pt x="1612469" y="2714626"/>
                  </a:lnTo>
                  <a:lnTo>
                    <a:pt x="1616905" y="2713673"/>
                  </a:lnTo>
                  <a:lnTo>
                    <a:pt x="1621341" y="2713673"/>
                  </a:lnTo>
                  <a:lnTo>
                    <a:pt x="1626411" y="2713673"/>
                  </a:lnTo>
                  <a:lnTo>
                    <a:pt x="1631480" y="2714943"/>
                  </a:lnTo>
                  <a:lnTo>
                    <a:pt x="1635916" y="2715896"/>
                  </a:lnTo>
                  <a:lnTo>
                    <a:pt x="1640352" y="2717801"/>
                  </a:lnTo>
                  <a:lnTo>
                    <a:pt x="1644471" y="2720023"/>
                  </a:lnTo>
                  <a:lnTo>
                    <a:pt x="1648274" y="2723198"/>
                  </a:lnTo>
                  <a:lnTo>
                    <a:pt x="1651759" y="2726056"/>
                  </a:lnTo>
                  <a:lnTo>
                    <a:pt x="1654928" y="2729866"/>
                  </a:lnTo>
                  <a:lnTo>
                    <a:pt x="1657462" y="2733041"/>
                  </a:lnTo>
                  <a:lnTo>
                    <a:pt x="1658096" y="2733993"/>
                  </a:lnTo>
                  <a:lnTo>
                    <a:pt x="1659364" y="2734946"/>
                  </a:lnTo>
                  <a:lnTo>
                    <a:pt x="1665701" y="2740026"/>
                  </a:lnTo>
                  <a:lnTo>
                    <a:pt x="1671721" y="2744471"/>
                  </a:lnTo>
                  <a:lnTo>
                    <a:pt x="1678692" y="2748598"/>
                  </a:lnTo>
                  <a:lnTo>
                    <a:pt x="1685662" y="2752726"/>
                  </a:lnTo>
                  <a:lnTo>
                    <a:pt x="1692634" y="2756853"/>
                  </a:lnTo>
                  <a:lnTo>
                    <a:pt x="1699921" y="2760346"/>
                  </a:lnTo>
                  <a:lnTo>
                    <a:pt x="1707526" y="2763521"/>
                  </a:lnTo>
                  <a:lnTo>
                    <a:pt x="1714497" y="2766061"/>
                  </a:lnTo>
                  <a:lnTo>
                    <a:pt x="1720834" y="2768283"/>
                  </a:lnTo>
                  <a:lnTo>
                    <a:pt x="1731607" y="2771458"/>
                  </a:lnTo>
                  <a:lnTo>
                    <a:pt x="1742380" y="2773998"/>
                  </a:lnTo>
                  <a:lnTo>
                    <a:pt x="1753153" y="2776221"/>
                  </a:lnTo>
                  <a:lnTo>
                    <a:pt x="1764242" y="2778126"/>
                  </a:lnTo>
                  <a:lnTo>
                    <a:pt x="1775016" y="2779396"/>
                  </a:lnTo>
                  <a:lnTo>
                    <a:pt x="1785789" y="2780666"/>
                  </a:lnTo>
                  <a:lnTo>
                    <a:pt x="1795928" y="2780983"/>
                  </a:lnTo>
                  <a:lnTo>
                    <a:pt x="1806067" y="2781301"/>
                  </a:lnTo>
                  <a:lnTo>
                    <a:pt x="1817157" y="2780983"/>
                  </a:lnTo>
                  <a:lnTo>
                    <a:pt x="1827613" y="2780348"/>
                  </a:lnTo>
                  <a:lnTo>
                    <a:pt x="1837119" y="2778761"/>
                  </a:lnTo>
                  <a:lnTo>
                    <a:pt x="1845991" y="2776856"/>
                  </a:lnTo>
                  <a:lnTo>
                    <a:pt x="1854546" y="2774633"/>
                  </a:lnTo>
                  <a:lnTo>
                    <a:pt x="1862467" y="2771776"/>
                  </a:lnTo>
                  <a:lnTo>
                    <a:pt x="1869121" y="2768283"/>
                  </a:lnTo>
                  <a:lnTo>
                    <a:pt x="1875458" y="2764791"/>
                  </a:lnTo>
                  <a:lnTo>
                    <a:pt x="1879260" y="2761616"/>
                  </a:lnTo>
                  <a:lnTo>
                    <a:pt x="1882429" y="2758441"/>
                  </a:lnTo>
                  <a:lnTo>
                    <a:pt x="1885280" y="2754948"/>
                  </a:lnTo>
                  <a:lnTo>
                    <a:pt x="1888132" y="2751456"/>
                  </a:lnTo>
                  <a:lnTo>
                    <a:pt x="1890350" y="2747646"/>
                  </a:lnTo>
                  <a:lnTo>
                    <a:pt x="1892251" y="2743518"/>
                  </a:lnTo>
                  <a:lnTo>
                    <a:pt x="1893519" y="2739391"/>
                  </a:lnTo>
                  <a:lnTo>
                    <a:pt x="1894786" y="2734946"/>
                  </a:lnTo>
                  <a:lnTo>
                    <a:pt x="1895420" y="2730818"/>
                  </a:lnTo>
                  <a:lnTo>
                    <a:pt x="1895737" y="2726373"/>
                  </a:lnTo>
                  <a:lnTo>
                    <a:pt x="1895420" y="2721928"/>
                  </a:lnTo>
                  <a:lnTo>
                    <a:pt x="1895103" y="2717483"/>
                  </a:lnTo>
                  <a:lnTo>
                    <a:pt x="1893836" y="2713038"/>
                  </a:lnTo>
                  <a:lnTo>
                    <a:pt x="1892885" y="2708911"/>
                  </a:lnTo>
                  <a:lnTo>
                    <a:pt x="1890984" y="2704783"/>
                  </a:lnTo>
                  <a:lnTo>
                    <a:pt x="1888766" y="2700656"/>
                  </a:lnTo>
                  <a:lnTo>
                    <a:pt x="1885280" y="2696211"/>
                  </a:lnTo>
                  <a:lnTo>
                    <a:pt x="1881478" y="2691766"/>
                  </a:lnTo>
                  <a:lnTo>
                    <a:pt x="1876092" y="2687321"/>
                  </a:lnTo>
                  <a:lnTo>
                    <a:pt x="1870705" y="2682876"/>
                  </a:lnTo>
                  <a:lnTo>
                    <a:pt x="1864368" y="2678748"/>
                  </a:lnTo>
                  <a:lnTo>
                    <a:pt x="1857714" y="2674621"/>
                  </a:lnTo>
                  <a:lnTo>
                    <a:pt x="1850110" y="2671128"/>
                  </a:lnTo>
                  <a:lnTo>
                    <a:pt x="1842188" y="2667318"/>
                  </a:lnTo>
                  <a:lnTo>
                    <a:pt x="1817474" y="2657158"/>
                  </a:lnTo>
                  <a:lnTo>
                    <a:pt x="1720517" y="2617471"/>
                  </a:lnTo>
                  <a:lnTo>
                    <a:pt x="1673305" y="2597786"/>
                  </a:lnTo>
                  <a:lnTo>
                    <a:pt x="1644471" y="2585086"/>
                  </a:lnTo>
                  <a:lnTo>
                    <a:pt x="1639085" y="2582546"/>
                  </a:lnTo>
                  <a:lnTo>
                    <a:pt x="1634015" y="2580006"/>
                  </a:lnTo>
                  <a:lnTo>
                    <a:pt x="1624827" y="2574608"/>
                  </a:lnTo>
                  <a:lnTo>
                    <a:pt x="1615638" y="2567623"/>
                  </a:lnTo>
                  <a:lnTo>
                    <a:pt x="1607083" y="2560638"/>
                  </a:lnTo>
                  <a:lnTo>
                    <a:pt x="1598845" y="2552383"/>
                  </a:lnTo>
                  <a:lnTo>
                    <a:pt x="1591874" y="2544446"/>
                  </a:lnTo>
                  <a:lnTo>
                    <a:pt x="1588072" y="2540001"/>
                  </a:lnTo>
                  <a:lnTo>
                    <a:pt x="1585220" y="2534921"/>
                  </a:lnTo>
                  <a:lnTo>
                    <a:pt x="1581734" y="2530476"/>
                  </a:lnTo>
                  <a:lnTo>
                    <a:pt x="1579200" y="2525713"/>
                  </a:lnTo>
                  <a:lnTo>
                    <a:pt x="1576348" y="2520633"/>
                  </a:lnTo>
                  <a:lnTo>
                    <a:pt x="1574130" y="2515236"/>
                  </a:lnTo>
                  <a:lnTo>
                    <a:pt x="1571912" y="2510156"/>
                  </a:lnTo>
                  <a:lnTo>
                    <a:pt x="1570011" y="2505076"/>
                  </a:lnTo>
                  <a:lnTo>
                    <a:pt x="1568110" y="2499678"/>
                  </a:lnTo>
                  <a:lnTo>
                    <a:pt x="1566525" y="2494598"/>
                  </a:lnTo>
                  <a:lnTo>
                    <a:pt x="1565575" y="2488883"/>
                  </a:lnTo>
                  <a:lnTo>
                    <a:pt x="1564624" y="2483803"/>
                  </a:lnTo>
                  <a:lnTo>
                    <a:pt x="1563991" y="2478088"/>
                  </a:lnTo>
                  <a:lnTo>
                    <a:pt x="1563674" y="2473008"/>
                  </a:lnTo>
                  <a:lnTo>
                    <a:pt x="1563357" y="2467293"/>
                  </a:lnTo>
                  <a:lnTo>
                    <a:pt x="1563674" y="2461896"/>
                  </a:lnTo>
                  <a:lnTo>
                    <a:pt x="1563991" y="2456816"/>
                  </a:lnTo>
                  <a:lnTo>
                    <a:pt x="1564308" y="2451101"/>
                  </a:lnTo>
                  <a:lnTo>
                    <a:pt x="1565575" y="2446021"/>
                  </a:lnTo>
                  <a:lnTo>
                    <a:pt x="1566525" y="2440306"/>
                  </a:lnTo>
                  <a:lnTo>
                    <a:pt x="1567793" y="2435226"/>
                  </a:lnTo>
                  <a:lnTo>
                    <a:pt x="1569060" y="2429828"/>
                  </a:lnTo>
                  <a:lnTo>
                    <a:pt x="1570961" y="2424748"/>
                  </a:lnTo>
                  <a:lnTo>
                    <a:pt x="1573179" y="2419668"/>
                  </a:lnTo>
                  <a:lnTo>
                    <a:pt x="1575397" y="2414271"/>
                  </a:lnTo>
                  <a:lnTo>
                    <a:pt x="1577932" y="2409191"/>
                  </a:lnTo>
                  <a:lnTo>
                    <a:pt x="1580784" y="2404428"/>
                  </a:lnTo>
                  <a:lnTo>
                    <a:pt x="1583636" y="2399031"/>
                  </a:lnTo>
                  <a:lnTo>
                    <a:pt x="1586804" y="2394268"/>
                  </a:lnTo>
                  <a:lnTo>
                    <a:pt x="1590290" y="2389506"/>
                  </a:lnTo>
                  <a:lnTo>
                    <a:pt x="1594092" y="2385061"/>
                  </a:lnTo>
                  <a:lnTo>
                    <a:pt x="1598211" y="2379981"/>
                  </a:lnTo>
                  <a:lnTo>
                    <a:pt x="1602013" y="2375536"/>
                  </a:lnTo>
                  <a:lnTo>
                    <a:pt x="1606766" y="2371091"/>
                  </a:lnTo>
                  <a:lnTo>
                    <a:pt x="1611202" y="2367281"/>
                  </a:lnTo>
                  <a:lnTo>
                    <a:pt x="1615955" y="2363153"/>
                  </a:lnTo>
                  <a:lnTo>
                    <a:pt x="1621658" y="2358073"/>
                  </a:lnTo>
                  <a:lnTo>
                    <a:pt x="1627678" y="2353628"/>
                  </a:lnTo>
                  <a:lnTo>
                    <a:pt x="1634015" y="2349818"/>
                  </a:lnTo>
                  <a:lnTo>
                    <a:pt x="1640669" y="2345691"/>
                  </a:lnTo>
                  <a:lnTo>
                    <a:pt x="1647323" y="2341881"/>
                  </a:lnTo>
                  <a:lnTo>
                    <a:pt x="1654294" y="2338071"/>
                  </a:lnTo>
                  <a:lnTo>
                    <a:pt x="1661898" y="2334896"/>
                  </a:lnTo>
                  <a:lnTo>
                    <a:pt x="1669186" y="2331403"/>
                  </a:lnTo>
                  <a:lnTo>
                    <a:pt x="1676790" y="2328546"/>
                  </a:lnTo>
                  <a:lnTo>
                    <a:pt x="1684395" y="2325371"/>
                  </a:lnTo>
                  <a:lnTo>
                    <a:pt x="1692634" y="2322831"/>
                  </a:lnTo>
                  <a:lnTo>
                    <a:pt x="1700872" y="2320608"/>
                  </a:lnTo>
                  <a:lnTo>
                    <a:pt x="1709427" y="2318386"/>
                  </a:lnTo>
                  <a:lnTo>
                    <a:pt x="1717982" y="2316163"/>
                  </a:lnTo>
                  <a:lnTo>
                    <a:pt x="1726220" y="2314893"/>
                  </a:lnTo>
                  <a:lnTo>
                    <a:pt x="1735409" y="2312988"/>
                  </a:lnTo>
                  <a:lnTo>
                    <a:pt x="1735409" y="2259966"/>
                  </a:lnTo>
                  <a:lnTo>
                    <a:pt x="1735726" y="2257426"/>
                  </a:lnTo>
                  <a:lnTo>
                    <a:pt x="1736676" y="2254886"/>
                  </a:lnTo>
                  <a:lnTo>
                    <a:pt x="1738261" y="2252346"/>
                  </a:lnTo>
                  <a:lnTo>
                    <a:pt x="1740478" y="2250441"/>
                  </a:lnTo>
                  <a:lnTo>
                    <a:pt x="1743013" y="2248536"/>
                  </a:lnTo>
                  <a:lnTo>
                    <a:pt x="1745865" y="2247583"/>
                  </a:lnTo>
                  <a:lnTo>
                    <a:pt x="1749350" y="2246631"/>
                  </a:lnTo>
                  <a:lnTo>
                    <a:pt x="1753153" y="2246313"/>
                  </a:lnTo>
                  <a:close/>
                  <a:moveTo>
                    <a:pt x="1796891" y="2159710"/>
                  </a:moveTo>
                  <a:lnTo>
                    <a:pt x="1786093" y="2160028"/>
                  </a:lnTo>
                  <a:lnTo>
                    <a:pt x="1775296" y="2160663"/>
                  </a:lnTo>
                  <a:lnTo>
                    <a:pt x="1764817" y="2161298"/>
                  </a:lnTo>
                  <a:lnTo>
                    <a:pt x="1754337" y="2162251"/>
                  </a:lnTo>
                  <a:lnTo>
                    <a:pt x="1743540" y="2163839"/>
                  </a:lnTo>
                  <a:lnTo>
                    <a:pt x="1733695" y="2165427"/>
                  </a:lnTo>
                  <a:lnTo>
                    <a:pt x="1723216" y="2167332"/>
                  </a:lnTo>
                  <a:lnTo>
                    <a:pt x="1712736" y="2169555"/>
                  </a:lnTo>
                  <a:lnTo>
                    <a:pt x="1702892" y="2171778"/>
                  </a:lnTo>
                  <a:lnTo>
                    <a:pt x="1692730" y="2174318"/>
                  </a:lnTo>
                  <a:lnTo>
                    <a:pt x="1683202" y="2177177"/>
                  </a:lnTo>
                  <a:lnTo>
                    <a:pt x="1673040" y="2180352"/>
                  </a:lnTo>
                  <a:lnTo>
                    <a:pt x="1663513" y="2183528"/>
                  </a:lnTo>
                  <a:lnTo>
                    <a:pt x="1653669" y="2187021"/>
                  </a:lnTo>
                  <a:lnTo>
                    <a:pt x="1644460" y="2190514"/>
                  </a:lnTo>
                  <a:lnTo>
                    <a:pt x="1635250" y="2194643"/>
                  </a:lnTo>
                  <a:lnTo>
                    <a:pt x="1625723" y="2198771"/>
                  </a:lnTo>
                  <a:lnTo>
                    <a:pt x="1616514" y="2203217"/>
                  </a:lnTo>
                  <a:lnTo>
                    <a:pt x="1607622" y="2207663"/>
                  </a:lnTo>
                  <a:lnTo>
                    <a:pt x="1598730" y="2213061"/>
                  </a:lnTo>
                  <a:lnTo>
                    <a:pt x="1589839" y="2217825"/>
                  </a:lnTo>
                  <a:lnTo>
                    <a:pt x="1581264" y="2222906"/>
                  </a:lnTo>
                  <a:lnTo>
                    <a:pt x="1572690" y="2228622"/>
                  </a:lnTo>
                  <a:lnTo>
                    <a:pt x="1564116" y="2234020"/>
                  </a:lnTo>
                  <a:lnTo>
                    <a:pt x="1555859" y="2240054"/>
                  </a:lnTo>
                  <a:lnTo>
                    <a:pt x="1547920" y="2246088"/>
                  </a:lnTo>
                  <a:lnTo>
                    <a:pt x="1539981" y="2252439"/>
                  </a:lnTo>
                  <a:lnTo>
                    <a:pt x="1532042" y="2258473"/>
                  </a:lnTo>
                  <a:lnTo>
                    <a:pt x="1524420" y="2265459"/>
                  </a:lnTo>
                  <a:lnTo>
                    <a:pt x="1517117" y="2272128"/>
                  </a:lnTo>
                  <a:lnTo>
                    <a:pt x="1509495" y="2279114"/>
                  </a:lnTo>
                  <a:lnTo>
                    <a:pt x="1502509" y="2286101"/>
                  </a:lnTo>
                  <a:lnTo>
                    <a:pt x="1495522" y="2293405"/>
                  </a:lnTo>
                  <a:lnTo>
                    <a:pt x="1488853" y="2301026"/>
                  </a:lnTo>
                  <a:lnTo>
                    <a:pt x="1482185" y="2308648"/>
                  </a:lnTo>
                  <a:lnTo>
                    <a:pt x="1475833" y="2316269"/>
                  </a:lnTo>
                  <a:lnTo>
                    <a:pt x="1469482" y="2324526"/>
                  </a:lnTo>
                  <a:lnTo>
                    <a:pt x="1463131" y="2332465"/>
                  </a:lnTo>
                  <a:lnTo>
                    <a:pt x="1457415" y="2340722"/>
                  </a:lnTo>
                  <a:lnTo>
                    <a:pt x="1451698" y="2348978"/>
                  </a:lnTo>
                  <a:lnTo>
                    <a:pt x="1446300" y="2357553"/>
                  </a:lnTo>
                  <a:lnTo>
                    <a:pt x="1440901" y="2366444"/>
                  </a:lnTo>
                  <a:lnTo>
                    <a:pt x="1435820" y="2375019"/>
                  </a:lnTo>
                  <a:lnTo>
                    <a:pt x="1431057" y="2383910"/>
                  </a:lnTo>
                  <a:lnTo>
                    <a:pt x="1426293" y="2393120"/>
                  </a:lnTo>
                  <a:lnTo>
                    <a:pt x="1421847" y="2402012"/>
                  </a:lnTo>
                  <a:lnTo>
                    <a:pt x="1417719" y="2411221"/>
                  </a:lnTo>
                  <a:lnTo>
                    <a:pt x="1413591" y="2421065"/>
                  </a:lnTo>
                  <a:lnTo>
                    <a:pt x="1410098" y="2430592"/>
                  </a:lnTo>
                  <a:lnTo>
                    <a:pt x="1406287" y="2440437"/>
                  </a:lnTo>
                  <a:lnTo>
                    <a:pt x="1403111" y="2449964"/>
                  </a:lnTo>
                  <a:lnTo>
                    <a:pt x="1399936" y="2460126"/>
                  </a:lnTo>
                  <a:lnTo>
                    <a:pt x="1397395" y="2469653"/>
                  </a:lnTo>
                  <a:lnTo>
                    <a:pt x="1394855" y="2480132"/>
                  </a:lnTo>
                  <a:lnTo>
                    <a:pt x="1391996" y="2490294"/>
                  </a:lnTo>
                  <a:lnTo>
                    <a:pt x="1390091" y="2500456"/>
                  </a:lnTo>
                  <a:lnTo>
                    <a:pt x="1388503" y="2510936"/>
                  </a:lnTo>
                  <a:lnTo>
                    <a:pt x="1386598" y="2521416"/>
                  </a:lnTo>
                  <a:lnTo>
                    <a:pt x="1385328" y="2532213"/>
                  </a:lnTo>
                  <a:lnTo>
                    <a:pt x="1384375" y="2542692"/>
                  </a:lnTo>
                  <a:lnTo>
                    <a:pt x="1383422" y="2553172"/>
                  </a:lnTo>
                  <a:lnTo>
                    <a:pt x="1382787" y="2564604"/>
                  </a:lnTo>
                  <a:lnTo>
                    <a:pt x="1382787" y="2575401"/>
                  </a:lnTo>
                  <a:lnTo>
                    <a:pt x="1382787" y="2585881"/>
                  </a:lnTo>
                  <a:lnTo>
                    <a:pt x="1382787" y="2596678"/>
                  </a:lnTo>
                  <a:lnTo>
                    <a:pt x="1383422" y="2607475"/>
                  </a:lnTo>
                  <a:lnTo>
                    <a:pt x="1384375" y="2617955"/>
                  </a:lnTo>
                  <a:lnTo>
                    <a:pt x="1385328" y="2628434"/>
                  </a:lnTo>
                  <a:lnTo>
                    <a:pt x="1386598" y="2638914"/>
                  </a:lnTo>
                  <a:lnTo>
                    <a:pt x="1388503" y="2649076"/>
                  </a:lnTo>
                  <a:lnTo>
                    <a:pt x="1390091" y="2659556"/>
                  </a:lnTo>
                  <a:lnTo>
                    <a:pt x="1391996" y="2669718"/>
                  </a:lnTo>
                  <a:lnTo>
                    <a:pt x="1394855" y="2680197"/>
                  </a:lnTo>
                  <a:lnTo>
                    <a:pt x="1397077" y="2690042"/>
                  </a:lnTo>
                  <a:lnTo>
                    <a:pt x="1399936" y="2699886"/>
                  </a:lnTo>
                  <a:lnTo>
                    <a:pt x="1402794" y="2709731"/>
                  </a:lnTo>
                  <a:lnTo>
                    <a:pt x="1406287" y="2719575"/>
                  </a:lnTo>
                  <a:lnTo>
                    <a:pt x="1409462" y="2729102"/>
                  </a:lnTo>
                  <a:lnTo>
                    <a:pt x="1413591" y="2738312"/>
                  </a:lnTo>
                  <a:lnTo>
                    <a:pt x="1417402" y="2748156"/>
                  </a:lnTo>
                  <a:lnTo>
                    <a:pt x="1421847" y="2757048"/>
                  </a:lnTo>
                  <a:lnTo>
                    <a:pt x="1425976" y="2766257"/>
                  </a:lnTo>
                  <a:lnTo>
                    <a:pt x="1430739" y="2775149"/>
                  </a:lnTo>
                  <a:lnTo>
                    <a:pt x="1435503" y="2784041"/>
                  </a:lnTo>
                  <a:lnTo>
                    <a:pt x="1440266" y="2792932"/>
                  </a:lnTo>
                  <a:lnTo>
                    <a:pt x="1445982" y="2801507"/>
                  </a:lnTo>
                  <a:lnTo>
                    <a:pt x="1451063" y="2810081"/>
                  </a:lnTo>
                  <a:lnTo>
                    <a:pt x="1456779" y="2818655"/>
                  </a:lnTo>
                  <a:lnTo>
                    <a:pt x="1462813" y="2826912"/>
                  </a:lnTo>
                  <a:lnTo>
                    <a:pt x="1468529" y="2834851"/>
                  </a:lnTo>
                  <a:lnTo>
                    <a:pt x="1474881" y="2842790"/>
                  </a:lnTo>
                  <a:lnTo>
                    <a:pt x="1481549" y="2850729"/>
                  </a:lnTo>
                  <a:lnTo>
                    <a:pt x="1487901" y="2858351"/>
                  </a:lnTo>
                  <a:lnTo>
                    <a:pt x="1494887" y="2865972"/>
                  </a:lnTo>
                  <a:lnTo>
                    <a:pt x="1501873" y="2873276"/>
                  </a:lnTo>
                  <a:lnTo>
                    <a:pt x="1509177" y="2880262"/>
                  </a:lnTo>
                  <a:lnTo>
                    <a:pt x="1516164" y="2887249"/>
                  </a:lnTo>
                  <a:lnTo>
                    <a:pt x="1524103" y="2894235"/>
                  </a:lnTo>
                  <a:lnTo>
                    <a:pt x="1531407" y="2900904"/>
                  </a:lnTo>
                  <a:lnTo>
                    <a:pt x="1539346" y="2907255"/>
                  </a:lnTo>
                  <a:lnTo>
                    <a:pt x="1546968" y="2913289"/>
                  </a:lnTo>
                  <a:lnTo>
                    <a:pt x="1555224" y="2919323"/>
                  </a:lnTo>
                  <a:lnTo>
                    <a:pt x="1563481" y="2925356"/>
                  </a:lnTo>
                  <a:lnTo>
                    <a:pt x="1572055" y="2930755"/>
                  </a:lnTo>
                  <a:lnTo>
                    <a:pt x="1580629" y="2936471"/>
                  </a:lnTo>
                  <a:lnTo>
                    <a:pt x="1589203" y="2941552"/>
                  </a:lnTo>
                  <a:lnTo>
                    <a:pt x="1598095" y="2946951"/>
                  </a:lnTo>
                  <a:lnTo>
                    <a:pt x="1606987" y="2951714"/>
                  </a:lnTo>
                  <a:lnTo>
                    <a:pt x="1615879" y="2956478"/>
                  </a:lnTo>
                  <a:lnTo>
                    <a:pt x="1625088" y="2960606"/>
                  </a:lnTo>
                  <a:lnTo>
                    <a:pt x="1634298" y="2965052"/>
                  </a:lnTo>
                  <a:lnTo>
                    <a:pt x="1643824" y="2969180"/>
                  </a:lnTo>
                  <a:lnTo>
                    <a:pt x="1653351" y="2972991"/>
                  </a:lnTo>
                  <a:lnTo>
                    <a:pt x="1662878" y="2976167"/>
                  </a:lnTo>
                  <a:lnTo>
                    <a:pt x="1672723" y="2979660"/>
                  </a:lnTo>
                  <a:lnTo>
                    <a:pt x="1682567" y="2982518"/>
                  </a:lnTo>
                  <a:lnTo>
                    <a:pt x="1692730" y="2985376"/>
                  </a:lnTo>
                  <a:lnTo>
                    <a:pt x="1702892" y="2988234"/>
                  </a:lnTo>
                  <a:lnTo>
                    <a:pt x="1713054" y="2990457"/>
                  </a:lnTo>
                  <a:lnTo>
                    <a:pt x="1723216" y="2992680"/>
                  </a:lnTo>
                  <a:lnTo>
                    <a:pt x="1733695" y="2994585"/>
                  </a:lnTo>
                  <a:lnTo>
                    <a:pt x="1744493" y="2995856"/>
                  </a:lnTo>
                  <a:lnTo>
                    <a:pt x="1754655" y="2997443"/>
                  </a:lnTo>
                  <a:lnTo>
                    <a:pt x="1765452" y="2998396"/>
                  </a:lnTo>
                  <a:lnTo>
                    <a:pt x="1776249" y="2999349"/>
                  </a:lnTo>
                  <a:lnTo>
                    <a:pt x="1787046" y="2999666"/>
                  </a:lnTo>
                  <a:lnTo>
                    <a:pt x="1797843" y="2999984"/>
                  </a:lnTo>
                  <a:lnTo>
                    <a:pt x="1808958" y="2999984"/>
                  </a:lnTo>
                  <a:lnTo>
                    <a:pt x="1819438" y="2999666"/>
                  </a:lnTo>
                  <a:lnTo>
                    <a:pt x="1830235" y="2999349"/>
                  </a:lnTo>
                  <a:lnTo>
                    <a:pt x="1841032" y="2998396"/>
                  </a:lnTo>
                  <a:lnTo>
                    <a:pt x="1851512" y="2997443"/>
                  </a:lnTo>
                  <a:lnTo>
                    <a:pt x="1861674" y="2995856"/>
                  </a:lnTo>
                  <a:lnTo>
                    <a:pt x="1872153" y="2994585"/>
                  </a:lnTo>
                  <a:lnTo>
                    <a:pt x="1882633" y="2992680"/>
                  </a:lnTo>
                  <a:lnTo>
                    <a:pt x="1892795" y="2990457"/>
                  </a:lnTo>
                  <a:lnTo>
                    <a:pt x="1902639" y="2988234"/>
                  </a:lnTo>
                  <a:lnTo>
                    <a:pt x="1912801" y="2985376"/>
                  </a:lnTo>
                  <a:lnTo>
                    <a:pt x="1922646" y="2982836"/>
                  </a:lnTo>
                  <a:lnTo>
                    <a:pt x="1932490" y="2979660"/>
                  </a:lnTo>
                  <a:lnTo>
                    <a:pt x="1942017" y="2976484"/>
                  </a:lnTo>
                  <a:lnTo>
                    <a:pt x="1951862" y="2972991"/>
                  </a:lnTo>
                  <a:lnTo>
                    <a:pt x="1961389" y="2969180"/>
                  </a:lnTo>
                  <a:lnTo>
                    <a:pt x="1970598" y="2965052"/>
                  </a:lnTo>
                  <a:lnTo>
                    <a:pt x="1980125" y="2960924"/>
                  </a:lnTo>
                  <a:lnTo>
                    <a:pt x="1989334" y="2956478"/>
                  </a:lnTo>
                  <a:lnTo>
                    <a:pt x="1998226" y="2952032"/>
                  </a:lnTo>
                  <a:lnTo>
                    <a:pt x="2007118" y="2947268"/>
                  </a:lnTo>
                  <a:lnTo>
                    <a:pt x="2016010" y="2942187"/>
                  </a:lnTo>
                  <a:lnTo>
                    <a:pt x="2024584" y="2936789"/>
                  </a:lnTo>
                  <a:lnTo>
                    <a:pt x="2033158" y="2931390"/>
                  </a:lnTo>
                  <a:lnTo>
                    <a:pt x="2041415" y="2925674"/>
                  </a:lnTo>
                  <a:lnTo>
                    <a:pt x="2049354" y="2919640"/>
                  </a:lnTo>
                  <a:lnTo>
                    <a:pt x="2057610" y="2913924"/>
                  </a:lnTo>
                  <a:lnTo>
                    <a:pt x="2065867" y="2907573"/>
                  </a:lnTo>
                  <a:lnTo>
                    <a:pt x="2073489" y="2901222"/>
                  </a:lnTo>
                  <a:lnTo>
                    <a:pt x="2081110" y="2894553"/>
                  </a:lnTo>
                  <a:lnTo>
                    <a:pt x="2088414" y="2887884"/>
                  </a:lnTo>
                  <a:lnTo>
                    <a:pt x="2096036" y="2880580"/>
                  </a:lnTo>
                  <a:lnTo>
                    <a:pt x="2103022" y="2873594"/>
                  </a:lnTo>
                  <a:lnTo>
                    <a:pt x="2110008" y="2866290"/>
                  </a:lnTo>
                  <a:lnTo>
                    <a:pt x="2116677" y="2858668"/>
                  </a:lnTo>
                  <a:lnTo>
                    <a:pt x="2123346" y="2851364"/>
                  </a:lnTo>
                  <a:lnTo>
                    <a:pt x="2130015" y="2843425"/>
                  </a:lnTo>
                  <a:lnTo>
                    <a:pt x="2136049" y="2835804"/>
                  </a:lnTo>
                  <a:lnTo>
                    <a:pt x="2142400" y="2827547"/>
                  </a:lnTo>
                  <a:lnTo>
                    <a:pt x="2148434" y="2819290"/>
                  </a:lnTo>
                  <a:lnTo>
                    <a:pt x="2153832" y="2810716"/>
                  </a:lnTo>
                  <a:lnTo>
                    <a:pt x="2159548" y="2802459"/>
                  </a:lnTo>
                  <a:lnTo>
                    <a:pt x="2164629" y="2793885"/>
                  </a:lnTo>
                  <a:lnTo>
                    <a:pt x="2169393" y="2784993"/>
                  </a:lnTo>
                  <a:lnTo>
                    <a:pt x="2174474" y="2775784"/>
                  </a:lnTo>
                  <a:lnTo>
                    <a:pt x="2179237" y="2766892"/>
                  </a:lnTo>
                  <a:lnTo>
                    <a:pt x="2183683" y="2757683"/>
                  </a:lnTo>
                  <a:lnTo>
                    <a:pt x="2187811" y="2748474"/>
                  </a:lnTo>
                  <a:lnTo>
                    <a:pt x="2191622" y="2739264"/>
                  </a:lnTo>
                  <a:lnTo>
                    <a:pt x="2195433" y="2729420"/>
                  </a:lnTo>
                  <a:lnTo>
                    <a:pt x="2199244" y="2719893"/>
                  </a:lnTo>
                  <a:lnTo>
                    <a:pt x="2202102" y="2710048"/>
                  </a:lnTo>
                  <a:lnTo>
                    <a:pt x="2205595" y="2700204"/>
                  </a:lnTo>
                  <a:lnTo>
                    <a:pt x="2208136" y="2690042"/>
                  </a:lnTo>
                  <a:lnTo>
                    <a:pt x="2210676" y="2680197"/>
                  </a:lnTo>
                  <a:lnTo>
                    <a:pt x="2213217" y="2669718"/>
                  </a:lnTo>
                  <a:lnTo>
                    <a:pt x="2215122" y="2659556"/>
                  </a:lnTo>
                  <a:lnTo>
                    <a:pt x="2217027" y="2649076"/>
                  </a:lnTo>
                  <a:lnTo>
                    <a:pt x="2218615" y="2638279"/>
                  </a:lnTo>
                  <a:lnTo>
                    <a:pt x="2219885" y="2628117"/>
                  </a:lnTo>
                  <a:lnTo>
                    <a:pt x="2221156" y="2617320"/>
                  </a:lnTo>
                  <a:lnTo>
                    <a:pt x="2221791" y="2606523"/>
                  </a:lnTo>
                  <a:lnTo>
                    <a:pt x="2222743" y="2595725"/>
                  </a:lnTo>
                  <a:lnTo>
                    <a:pt x="2222743" y="2584611"/>
                  </a:lnTo>
                  <a:lnTo>
                    <a:pt x="2222743" y="2573814"/>
                  </a:lnTo>
                  <a:lnTo>
                    <a:pt x="2222743" y="2563016"/>
                  </a:lnTo>
                  <a:lnTo>
                    <a:pt x="2221791" y="2552537"/>
                  </a:lnTo>
                  <a:lnTo>
                    <a:pt x="2221156" y="2541740"/>
                  </a:lnTo>
                  <a:lnTo>
                    <a:pt x="2219885" y="2531260"/>
                  </a:lnTo>
                  <a:lnTo>
                    <a:pt x="2218933" y="2521098"/>
                  </a:lnTo>
                  <a:lnTo>
                    <a:pt x="2217027" y="2510618"/>
                  </a:lnTo>
                  <a:lnTo>
                    <a:pt x="2215122" y="2500139"/>
                  </a:lnTo>
                  <a:lnTo>
                    <a:pt x="2213217" y="2490294"/>
                  </a:lnTo>
                  <a:lnTo>
                    <a:pt x="2210994" y="2479815"/>
                  </a:lnTo>
                  <a:lnTo>
                    <a:pt x="2208453" y="2469970"/>
                  </a:lnTo>
                  <a:lnTo>
                    <a:pt x="2205595" y="2460126"/>
                  </a:lnTo>
                  <a:lnTo>
                    <a:pt x="2202419" y="2449964"/>
                  </a:lnTo>
                  <a:lnTo>
                    <a:pt x="2199244" y="2440437"/>
                  </a:lnTo>
                  <a:lnTo>
                    <a:pt x="2195751" y="2430910"/>
                  </a:lnTo>
                  <a:lnTo>
                    <a:pt x="2192257" y="2421383"/>
                  </a:lnTo>
                  <a:lnTo>
                    <a:pt x="2188129" y="2412174"/>
                  </a:lnTo>
                  <a:lnTo>
                    <a:pt x="2184001" y="2402964"/>
                  </a:lnTo>
                  <a:lnTo>
                    <a:pt x="2179555" y="2393437"/>
                  </a:lnTo>
                  <a:lnTo>
                    <a:pt x="2174791" y="2384546"/>
                  </a:lnTo>
                  <a:lnTo>
                    <a:pt x="2169710" y="2375654"/>
                  </a:lnTo>
                  <a:lnTo>
                    <a:pt x="2164947" y="2366762"/>
                  </a:lnTo>
                  <a:lnTo>
                    <a:pt x="2159866" y="2358188"/>
                  </a:lnTo>
                  <a:lnTo>
                    <a:pt x="2154150" y="2349614"/>
                  </a:lnTo>
                  <a:lnTo>
                    <a:pt x="2148751" y="2341357"/>
                  </a:lnTo>
                  <a:lnTo>
                    <a:pt x="2142717" y="2333418"/>
                  </a:lnTo>
                  <a:lnTo>
                    <a:pt x="2136684" y="2325161"/>
                  </a:lnTo>
                  <a:lnTo>
                    <a:pt x="2130332" y="2316905"/>
                  </a:lnTo>
                  <a:lnTo>
                    <a:pt x="2124299" y="2309283"/>
                  </a:lnTo>
                  <a:lnTo>
                    <a:pt x="2117312" y="2301661"/>
                  </a:lnTo>
                  <a:lnTo>
                    <a:pt x="2110643" y="2294357"/>
                  </a:lnTo>
                  <a:lnTo>
                    <a:pt x="2103657" y="2286736"/>
                  </a:lnTo>
                  <a:lnTo>
                    <a:pt x="2096671" y="2279750"/>
                  </a:lnTo>
                  <a:lnTo>
                    <a:pt x="2089367" y="2272763"/>
                  </a:lnTo>
                  <a:lnTo>
                    <a:pt x="2081745" y="2265777"/>
                  </a:lnTo>
                  <a:lnTo>
                    <a:pt x="2074124" y="2259425"/>
                  </a:lnTo>
                  <a:lnTo>
                    <a:pt x="2066185" y="2252757"/>
                  </a:lnTo>
                  <a:lnTo>
                    <a:pt x="2058245" y="2246405"/>
                  </a:lnTo>
                  <a:lnTo>
                    <a:pt x="2050306" y="2240372"/>
                  </a:lnTo>
                  <a:lnTo>
                    <a:pt x="2042050" y="2234338"/>
                  </a:lnTo>
                  <a:lnTo>
                    <a:pt x="2033793" y="2228939"/>
                  </a:lnTo>
                  <a:lnTo>
                    <a:pt x="2025219" y="2223223"/>
                  </a:lnTo>
                  <a:lnTo>
                    <a:pt x="2016327" y="2218142"/>
                  </a:lnTo>
                  <a:lnTo>
                    <a:pt x="2007753" y="2213061"/>
                  </a:lnTo>
                  <a:lnTo>
                    <a:pt x="1998861" y="2207980"/>
                  </a:lnTo>
                  <a:lnTo>
                    <a:pt x="1989652" y="2203534"/>
                  </a:lnTo>
                  <a:lnTo>
                    <a:pt x="1980760" y="2199088"/>
                  </a:lnTo>
                  <a:lnTo>
                    <a:pt x="1971551" y="2194643"/>
                  </a:lnTo>
                  <a:lnTo>
                    <a:pt x="1961706" y="2190832"/>
                  </a:lnTo>
                  <a:lnTo>
                    <a:pt x="1952179" y="2187021"/>
                  </a:lnTo>
                  <a:lnTo>
                    <a:pt x="1942335" y="2183528"/>
                  </a:lnTo>
                  <a:lnTo>
                    <a:pt x="1932808" y="2180352"/>
                  </a:lnTo>
                  <a:lnTo>
                    <a:pt x="1922963" y="2177177"/>
                  </a:lnTo>
                  <a:lnTo>
                    <a:pt x="1913119" y="2174318"/>
                  </a:lnTo>
                  <a:lnTo>
                    <a:pt x="1902639" y="2171778"/>
                  </a:lnTo>
                  <a:lnTo>
                    <a:pt x="1892795" y="2169555"/>
                  </a:lnTo>
                  <a:lnTo>
                    <a:pt x="1882315" y="2167332"/>
                  </a:lnTo>
                  <a:lnTo>
                    <a:pt x="1871836" y="2165427"/>
                  </a:lnTo>
                  <a:lnTo>
                    <a:pt x="1861356" y="2163839"/>
                  </a:lnTo>
                  <a:lnTo>
                    <a:pt x="1850559" y="2162251"/>
                  </a:lnTo>
                  <a:lnTo>
                    <a:pt x="1840397" y="2161298"/>
                  </a:lnTo>
                  <a:lnTo>
                    <a:pt x="1829600" y="2160663"/>
                  </a:lnTo>
                  <a:lnTo>
                    <a:pt x="1818167" y="2160028"/>
                  </a:lnTo>
                  <a:lnTo>
                    <a:pt x="1807688" y="2159710"/>
                  </a:lnTo>
                  <a:lnTo>
                    <a:pt x="1796891" y="2159710"/>
                  </a:lnTo>
                  <a:close/>
                  <a:moveTo>
                    <a:pt x="1703527" y="1784350"/>
                  </a:moveTo>
                  <a:lnTo>
                    <a:pt x="1960753" y="1793877"/>
                  </a:lnTo>
                  <a:lnTo>
                    <a:pt x="1955037" y="1945990"/>
                  </a:lnTo>
                  <a:lnTo>
                    <a:pt x="1970280" y="1950118"/>
                  </a:lnTo>
                  <a:lnTo>
                    <a:pt x="1985841" y="1954247"/>
                  </a:lnTo>
                  <a:lnTo>
                    <a:pt x="2000766" y="1959010"/>
                  </a:lnTo>
                  <a:lnTo>
                    <a:pt x="2016010" y="1963774"/>
                  </a:lnTo>
                  <a:lnTo>
                    <a:pt x="2030935" y="1969172"/>
                  </a:lnTo>
                  <a:lnTo>
                    <a:pt x="2045225" y="1975206"/>
                  </a:lnTo>
                  <a:lnTo>
                    <a:pt x="2059833" y="1980922"/>
                  </a:lnTo>
                  <a:lnTo>
                    <a:pt x="2074441" y="1987273"/>
                  </a:lnTo>
                  <a:lnTo>
                    <a:pt x="2088414" y="1993942"/>
                  </a:lnTo>
                  <a:lnTo>
                    <a:pt x="2102069" y="2001246"/>
                  </a:lnTo>
                  <a:lnTo>
                    <a:pt x="2116042" y="2008550"/>
                  </a:lnTo>
                  <a:lnTo>
                    <a:pt x="2129697" y="2016172"/>
                  </a:lnTo>
                  <a:lnTo>
                    <a:pt x="2143035" y="2024111"/>
                  </a:lnTo>
                  <a:lnTo>
                    <a:pt x="2156055" y="2032367"/>
                  </a:lnTo>
                  <a:lnTo>
                    <a:pt x="2169075" y="2041259"/>
                  </a:lnTo>
                  <a:lnTo>
                    <a:pt x="2181778" y="2050151"/>
                  </a:lnTo>
                  <a:lnTo>
                    <a:pt x="2293243" y="1945990"/>
                  </a:lnTo>
                  <a:lnTo>
                    <a:pt x="2468220" y="2134941"/>
                  </a:lnTo>
                  <a:lnTo>
                    <a:pt x="2357390" y="2237831"/>
                  </a:lnTo>
                  <a:lnTo>
                    <a:pt x="2365330" y="2251169"/>
                  </a:lnTo>
                  <a:lnTo>
                    <a:pt x="2373269" y="2264507"/>
                  </a:lnTo>
                  <a:lnTo>
                    <a:pt x="2380573" y="2278162"/>
                  </a:lnTo>
                  <a:lnTo>
                    <a:pt x="2387559" y="2292135"/>
                  </a:lnTo>
                  <a:lnTo>
                    <a:pt x="2394228" y="2306107"/>
                  </a:lnTo>
                  <a:lnTo>
                    <a:pt x="2400897" y="2320715"/>
                  </a:lnTo>
                  <a:lnTo>
                    <a:pt x="2406930" y="2335323"/>
                  </a:lnTo>
                  <a:lnTo>
                    <a:pt x="2412647" y="2349614"/>
                  </a:lnTo>
                  <a:lnTo>
                    <a:pt x="2418045" y="2364539"/>
                  </a:lnTo>
                  <a:lnTo>
                    <a:pt x="2423444" y="2379465"/>
                  </a:lnTo>
                  <a:lnTo>
                    <a:pt x="2427890" y="2394708"/>
                  </a:lnTo>
                  <a:lnTo>
                    <a:pt x="2432335" y="2409951"/>
                  </a:lnTo>
                  <a:lnTo>
                    <a:pt x="2435829" y="2425194"/>
                  </a:lnTo>
                  <a:lnTo>
                    <a:pt x="2439639" y="2440754"/>
                  </a:lnTo>
                  <a:lnTo>
                    <a:pt x="2443133" y="2456315"/>
                  </a:lnTo>
                  <a:lnTo>
                    <a:pt x="2445673" y="2472193"/>
                  </a:lnTo>
                  <a:lnTo>
                    <a:pt x="2595563" y="2477909"/>
                  </a:lnTo>
                  <a:lnTo>
                    <a:pt x="2586354" y="2735136"/>
                  </a:lnTo>
                  <a:lnTo>
                    <a:pt x="2437099" y="2729420"/>
                  </a:lnTo>
                  <a:lnTo>
                    <a:pt x="2432971" y="2744980"/>
                  </a:lnTo>
                  <a:lnTo>
                    <a:pt x="2428842" y="2760541"/>
                  </a:lnTo>
                  <a:lnTo>
                    <a:pt x="2424079" y="2776419"/>
                  </a:lnTo>
                  <a:lnTo>
                    <a:pt x="2419315" y="2791027"/>
                  </a:lnTo>
                  <a:lnTo>
                    <a:pt x="2413599" y="2806270"/>
                  </a:lnTo>
                  <a:lnTo>
                    <a:pt x="2408201" y="2821196"/>
                  </a:lnTo>
                  <a:lnTo>
                    <a:pt x="2402167" y="2835804"/>
                  </a:lnTo>
                  <a:lnTo>
                    <a:pt x="2395816" y="2850094"/>
                  </a:lnTo>
                  <a:lnTo>
                    <a:pt x="2388829" y="2864702"/>
                  </a:lnTo>
                  <a:lnTo>
                    <a:pt x="2381525" y="2878992"/>
                  </a:lnTo>
                  <a:lnTo>
                    <a:pt x="2374221" y="2892647"/>
                  </a:lnTo>
                  <a:lnTo>
                    <a:pt x="2366917" y="2906303"/>
                  </a:lnTo>
                  <a:lnTo>
                    <a:pt x="2358661" y="2919640"/>
                  </a:lnTo>
                  <a:lnTo>
                    <a:pt x="2350404" y="2932978"/>
                  </a:lnTo>
                  <a:lnTo>
                    <a:pt x="2341512" y="2945998"/>
                  </a:lnTo>
                  <a:lnTo>
                    <a:pt x="2332620" y="2958701"/>
                  </a:lnTo>
                  <a:lnTo>
                    <a:pt x="2433606" y="3067625"/>
                  </a:lnTo>
                  <a:lnTo>
                    <a:pt x="2245290" y="3242603"/>
                  </a:lnTo>
                  <a:lnTo>
                    <a:pt x="2144940" y="3134949"/>
                  </a:lnTo>
                  <a:lnTo>
                    <a:pt x="2131285" y="3143205"/>
                  </a:lnTo>
                  <a:lnTo>
                    <a:pt x="2117947" y="3150509"/>
                  </a:lnTo>
                  <a:lnTo>
                    <a:pt x="2103657" y="3157813"/>
                  </a:lnTo>
                  <a:lnTo>
                    <a:pt x="2089684" y="3165117"/>
                  </a:lnTo>
                  <a:lnTo>
                    <a:pt x="2075394" y="3172103"/>
                  </a:lnTo>
                  <a:lnTo>
                    <a:pt x="2061104" y="3178455"/>
                  </a:lnTo>
                  <a:lnTo>
                    <a:pt x="2046496" y="3184488"/>
                  </a:lnTo>
                  <a:lnTo>
                    <a:pt x="2031570" y="3190205"/>
                  </a:lnTo>
                  <a:lnTo>
                    <a:pt x="2016645" y="3195603"/>
                  </a:lnTo>
                  <a:lnTo>
                    <a:pt x="2001402" y="3200684"/>
                  </a:lnTo>
                  <a:lnTo>
                    <a:pt x="1986159" y="3205448"/>
                  </a:lnTo>
                  <a:lnTo>
                    <a:pt x="1970598" y="3209576"/>
                  </a:lnTo>
                  <a:lnTo>
                    <a:pt x="1955037" y="3213704"/>
                  </a:lnTo>
                  <a:lnTo>
                    <a:pt x="1939477" y="3217515"/>
                  </a:lnTo>
                  <a:lnTo>
                    <a:pt x="1923916" y="3220373"/>
                  </a:lnTo>
                  <a:lnTo>
                    <a:pt x="1908038" y="3223231"/>
                  </a:lnTo>
                  <a:lnTo>
                    <a:pt x="1902322" y="3370263"/>
                  </a:lnTo>
                  <a:lnTo>
                    <a:pt x="1645095" y="3360736"/>
                  </a:lnTo>
                  <a:lnTo>
                    <a:pt x="1650493" y="3213704"/>
                  </a:lnTo>
                  <a:lnTo>
                    <a:pt x="1634615" y="3209576"/>
                  </a:lnTo>
                  <a:lnTo>
                    <a:pt x="1619054" y="3205130"/>
                  </a:lnTo>
                  <a:lnTo>
                    <a:pt x="1603494" y="3200684"/>
                  </a:lnTo>
                  <a:lnTo>
                    <a:pt x="1588251" y="3195603"/>
                  </a:lnTo>
                  <a:lnTo>
                    <a:pt x="1573325" y="3189887"/>
                  </a:lnTo>
                  <a:lnTo>
                    <a:pt x="1558717" y="3184488"/>
                  </a:lnTo>
                  <a:lnTo>
                    <a:pt x="1543792" y="3178137"/>
                  </a:lnTo>
                  <a:lnTo>
                    <a:pt x="1529184" y="3171786"/>
                  </a:lnTo>
                  <a:lnTo>
                    <a:pt x="1515211" y="3164482"/>
                  </a:lnTo>
                  <a:lnTo>
                    <a:pt x="1500921" y="3157496"/>
                  </a:lnTo>
                  <a:lnTo>
                    <a:pt x="1486948" y="3150192"/>
                  </a:lnTo>
                  <a:lnTo>
                    <a:pt x="1472975" y="3142252"/>
                  </a:lnTo>
                  <a:lnTo>
                    <a:pt x="1459637" y="3134313"/>
                  </a:lnTo>
                  <a:lnTo>
                    <a:pt x="1446300" y="3125739"/>
                  </a:lnTo>
                  <a:lnTo>
                    <a:pt x="1433280" y="3117165"/>
                  </a:lnTo>
                  <a:lnTo>
                    <a:pt x="1420577" y="3107638"/>
                  </a:lnTo>
                  <a:lnTo>
                    <a:pt x="1312606" y="3207988"/>
                  </a:lnTo>
                  <a:lnTo>
                    <a:pt x="1137310" y="3019673"/>
                  </a:lnTo>
                  <a:lnTo>
                    <a:pt x="1245917" y="2918688"/>
                  </a:lnTo>
                  <a:lnTo>
                    <a:pt x="1238296" y="2905350"/>
                  </a:lnTo>
                  <a:lnTo>
                    <a:pt x="1230357" y="2891377"/>
                  </a:lnTo>
                  <a:lnTo>
                    <a:pt x="1223053" y="2877722"/>
                  </a:lnTo>
                  <a:lnTo>
                    <a:pt x="1216066" y="2863749"/>
                  </a:lnTo>
                  <a:lnTo>
                    <a:pt x="1209397" y="2849459"/>
                  </a:lnTo>
                  <a:lnTo>
                    <a:pt x="1203046" y="2834851"/>
                  </a:lnTo>
                  <a:lnTo>
                    <a:pt x="1197012" y="2820560"/>
                  </a:lnTo>
                  <a:lnTo>
                    <a:pt x="1191296" y="2805635"/>
                  </a:lnTo>
                  <a:lnTo>
                    <a:pt x="1186215" y="2790710"/>
                  </a:lnTo>
                  <a:lnTo>
                    <a:pt x="1181134" y="2775466"/>
                  </a:lnTo>
                  <a:lnTo>
                    <a:pt x="1176688" y="2760223"/>
                  </a:lnTo>
                  <a:lnTo>
                    <a:pt x="1172560" y="2744980"/>
                  </a:lnTo>
                  <a:lnTo>
                    <a:pt x="1168432" y="2729420"/>
                  </a:lnTo>
                  <a:lnTo>
                    <a:pt x="1164938" y="2713859"/>
                  </a:lnTo>
                  <a:lnTo>
                    <a:pt x="1161763" y="2697981"/>
                  </a:lnTo>
                  <a:lnTo>
                    <a:pt x="1159222" y="2682420"/>
                  </a:lnTo>
                  <a:lnTo>
                    <a:pt x="1009650" y="2676704"/>
                  </a:lnTo>
                  <a:lnTo>
                    <a:pt x="1019494" y="2419478"/>
                  </a:lnTo>
                  <a:lnTo>
                    <a:pt x="1169384" y="2425194"/>
                  </a:lnTo>
                  <a:lnTo>
                    <a:pt x="1173513" y="2409633"/>
                  </a:lnTo>
                  <a:lnTo>
                    <a:pt x="1177641" y="2393755"/>
                  </a:lnTo>
                  <a:lnTo>
                    <a:pt x="1182404" y="2378512"/>
                  </a:lnTo>
                  <a:lnTo>
                    <a:pt x="1187803" y="2363904"/>
                  </a:lnTo>
                  <a:lnTo>
                    <a:pt x="1193202" y="2348978"/>
                  </a:lnTo>
                  <a:lnTo>
                    <a:pt x="1198918" y="2334053"/>
                  </a:lnTo>
                  <a:lnTo>
                    <a:pt x="1205269" y="2319445"/>
                  </a:lnTo>
                  <a:lnTo>
                    <a:pt x="1211620" y="2305155"/>
                  </a:lnTo>
                  <a:lnTo>
                    <a:pt x="1218607" y="2290864"/>
                  </a:lnTo>
                  <a:lnTo>
                    <a:pt x="1225593" y="2277209"/>
                  </a:lnTo>
                  <a:lnTo>
                    <a:pt x="1233215" y="2263554"/>
                  </a:lnTo>
                  <a:lnTo>
                    <a:pt x="1240836" y="2249581"/>
                  </a:lnTo>
                  <a:lnTo>
                    <a:pt x="1248775" y="2236243"/>
                  </a:lnTo>
                  <a:lnTo>
                    <a:pt x="1257349" y="2223223"/>
                  </a:lnTo>
                  <a:lnTo>
                    <a:pt x="1265606" y="2210203"/>
                  </a:lnTo>
                  <a:lnTo>
                    <a:pt x="1274815" y="2197818"/>
                  </a:lnTo>
                  <a:lnTo>
                    <a:pt x="1171607" y="2086988"/>
                  </a:lnTo>
                  <a:lnTo>
                    <a:pt x="1360558" y="1912011"/>
                  </a:lnTo>
                  <a:lnTo>
                    <a:pt x="1464083" y="2023476"/>
                  </a:lnTo>
                  <a:lnTo>
                    <a:pt x="1477421" y="2015537"/>
                  </a:lnTo>
                  <a:lnTo>
                    <a:pt x="1491076" y="2007915"/>
                  </a:lnTo>
                  <a:lnTo>
                    <a:pt x="1504732" y="2000611"/>
                  </a:lnTo>
                  <a:lnTo>
                    <a:pt x="1518387" y="1993625"/>
                  </a:lnTo>
                  <a:lnTo>
                    <a:pt x="1532677" y="1986956"/>
                  </a:lnTo>
                  <a:lnTo>
                    <a:pt x="1546650" y="1980605"/>
                  </a:lnTo>
                  <a:lnTo>
                    <a:pt x="1561258" y="1974571"/>
                  </a:lnTo>
                  <a:lnTo>
                    <a:pt x="1575548" y="1969172"/>
                  </a:lnTo>
                  <a:lnTo>
                    <a:pt x="1590474" y="1963774"/>
                  </a:lnTo>
                  <a:lnTo>
                    <a:pt x="1605399" y="1958693"/>
                  </a:lnTo>
                  <a:lnTo>
                    <a:pt x="1620325" y="1954247"/>
                  </a:lnTo>
                  <a:lnTo>
                    <a:pt x="1635568" y="1950118"/>
                  </a:lnTo>
                  <a:lnTo>
                    <a:pt x="1650811" y="1945990"/>
                  </a:lnTo>
                  <a:lnTo>
                    <a:pt x="1666371" y="1942815"/>
                  </a:lnTo>
                  <a:lnTo>
                    <a:pt x="1681932" y="1939321"/>
                  </a:lnTo>
                  <a:lnTo>
                    <a:pt x="1697493" y="1936781"/>
                  </a:lnTo>
                  <a:lnTo>
                    <a:pt x="1703527" y="1784350"/>
                  </a:lnTo>
                  <a:close/>
                  <a:moveTo>
                    <a:pt x="499967" y="1495425"/>
                  </a:moveTo>
                  <a:lnTo>
                    <a:pt x="512673" y="1507816"/>
                  </a:lnTo>
                  <a:lnTo>
                    <a:pt x="526015" y="1520207"/>
                  </a:lnTo>
                  <a:lnTo>
                    <a:pt x="540309" y="1532916"/>
                  </a:lnTo>
                  <a:lnTo>
                    <a:pt x="555557" y="1545307"/>
                  </a:lnTo>
                  <a:lnTo>
                    <a:pt x="571122" y="1557381"/>
                  </a:lnTo>
                  <a:lnTo>
                    <a:pt x="587958" y="1569136"/>
                  </a:lnTo>
                  <a:lnTo>
                    <a:pt x="596217" y="1574220"/>
                  </a:lnTo>
                  <a:lnTo>
                    <a:pt x="604794" y="1579939"/>
                  </a:lnTo>
                  <a:lnTo>
                    <a:pt x="613371" y="1584705"/>
                  </a:lnTo>
                  <a:lnTo>
                    <a:pt x="622265" y="1589788"/>
                  </a:lnTo>
                  <a:lnTo>
                    <a:pt x="639736" y="1608851"/>
                  </a:lnTo>
                  <a:lnTo>
                    <a:pt x="657525" y="1628868"/>
                  </a:lnTo>
                  <a:lnTo>
                    <a:pt x="692150" y="1668583"/>
                  </a:lnTo>
                  <a:lnTo>
                    <a:pt x="641960" y="1916723"/>
                  </a:lnTo>
                  <a:lnTo>
                    <a:pt x="640054" y="1924030"/>
                  </a:lnTo>
                  <a:lnTo>
                    <a:pt x="637830" y="1931338"/>
                  </a:lnTo>
                  <a:lnTo>
                    <a:pt x="635289" y="1938328"/>
                  </a:lnTo>
                  <a:lnTo>
                    <a:pt x="631795" y="1945000"/>
                  </a:lnTo>
                  <a:lnTo>
                    <a:pt x="628618" y="1951672"/>
                  </a:lnTo>
                  <a:lnTo>
                    <a:pt x="624489" y="1958026"/>
                  </a:lnTo>
                  <a:lnTo>
                    <a:pt x="620041" y="1963745"/>
                  </a:lnTo>
                  <a:lnTo>
                    <a:pt x="615277" y="1969464"/>
                  </a:lnTo>
                  <a:lnTo>
                    <a:pt x="247746" y="2374875"/>
                  </a:lnTo>
                  <a:lnTo>
                    <a:pt x="244252" y="2379323"/>
                  </a:lnTo>
                  <a:lnTo>
                    <a:pt x="240122" y="2382818"/>
                  </a:lnTo>
                  <a:lnTo>
                    <a:pt x="235675" y="2386631"/>
                  </a:lnTo>
                  <a:lnTo>
                    <a:pt x="231228" y="2390126"/>
                  </a:lnTo>
                  <a:lnTo>
                    <a:pt x="226781" y="2393303"/>
                  </a:lnTo>
                  <a:lnTo>
                    <a:pt x="222334" y="2395845"/>
                  </a:lnTo>
                  <a:lnTo>
                    <a:pt x="217251" y="2399022"/>
                  </a:lnTo>
                  <a:lnTo>
                    <a:pt x="212486" y="2401246"/>
                  </a:lnTo>
                  <a:lnTo>
                    <a:pt x="207404" y="2403470"/>
                  </a:lnTo>
                  <a:lnTo>
                    <a:pt x="202639" y="2405377"/>
                  </a:lnTo>
                  <a:lnTo>
                    <a:pt x="197239" y="2406965"/>
                  </a:lnTo>
                  <a:lnTo>
                    <a:pt x="192156" y="2408236"/>
                  </a:lnTo>
                  <a:lnTo>
                    <a:pt x="187074" y="2409189"/>
                  </a:lnTo>
                  <a:lnTo>
                    <a:pt x="181673" y="2410460"/>
                  </a:lnTo>
                  <a:lnTo>
                    <a:pt x="176273" y="2411095"/>
                  </a:lnTo>
                  <a:lnTo>
                    <a:pt x="170873" y="2411413"/>
                  </a:lnTo>
                  <a:lnTo>
                    <a:pt x="165473" y="2411413"/>
                  </a:lnTo>
                  <a:lnTo>
                    <a:pt x="160073" y="2411413"/>
                  </a:lnTo>
                  <a:lnTo>
                    <a:pt x="154990" y="2411095"/>
                  </a:lnTo>
                  <a:lnTo>
                    <a:pt x="149272" y="2410460"/>
                  </a:lnTo>
                  <a:lnTo>
                    <a:pt x="144190" y="2409825"/>
                  </a:lnTo>
                  <a:lnTo>
                    <a:pt x="139107" y="2408554"/>
                  </a:lnTo>
                  <a:lnTo>
                    <a:pt x="133707" y="2406965"/>
                  </a:lnTo>
                  <a:lnTo>
                    <a:pt x="128625" y="2405377"/>
                  </a:lnTo>
                  <a:lnTo>
                    <a:pt x="123224" y="2403470"/>
                  </a:lnTo>
                  <a:lnTo>
                    <a:pt x="118459" y="2401246"/>
                  </a:lnTo>
                  <a:lnTo>
                    <a:pt x="113377" y="2399022"/>
                  </a:lnTo>
                  <a:lnTo>
                    <a:pt x="108612" y="2395845"/>
                  </a:lnTo>
                  <a:lnTo>
                    <a:pt x="104165" y="2392985"/>
                  </a:lnTo>
                  <a:lnTo>
                    <a:pt x="99082" y="2390126"/>
                  </a:lnTo>
                  <a:lnTo>
                    <a:pt x="94635" y="2386313"/>
                  </a:lnTo>
                  <a:lnTo>
                    <a:pt x="90506" y="2382501"/>
                  </a:lnTo>
                  <a:lnTo>
                    <a:pt x="86058" y="2378688"/>
                  </a:lnTo>
                  <a:lnTo>
                    <a:pt x="82564" y="2374875"/>
                  </a:lnTo>
                  <a:lnTo>
                    <a:pt x="78752" y="2370427"/>
                  </a:lnTo>
                  <a:lnTo>
                    <a:pt x="75258" y="2365661"/>
                  </a:lnTo>
                  <a:lnTo>
                    <a:pt x="72081" y="2361213"/>
                  </a:lnTo>
                  <a:lnTo>
                    <a:pt x="69222" y="2356448"/>
                  </a:lnTo>
                  <a:lnTo>
                    <a:pt x="66364" y="2351999"/>
                  </a:lnTo>
                  <a:lnTo>
                    <a:pt x="64140" y="2346916"/>
                  </a:lnTo>
                  <a:lnTo>
                    <a:pt x="61916" y="2342150"/>
                  </a:lnTo>
                  <a:lnTo>
                    <a:pt x="60328" y="2336749"/>
                  </a:lnTo>
                  <a:lnTo>
                    <a:pt x="58422" y="2331983"/>
                  </a:lnTo>
                  <a:lnTo>
                    <a:pt x="57151" y="2326900"/>
                  </a:lnTo>
                  <a:lnTo>
                    <a:pt x="55563" y="2321498"/>
                  </a:lnTo>
                  <a:lnTo>
                    <a:pt x="54928" y="2316097"/>
                  </a:lnTo>
                  <a:lnTo>
                    <a:pt x="54293" y="2310696"/>
                  </a:lnTo>
                  <a:lnTo>
                    <a:pt x="53975" y="2305612"/>
                  </a:lnTo>
                  <a:lnTo>
                    <a:pt x="53975" y="2299893"/>
                  </a:lnTo>
                  <a:lnTo>
                    <a:pt x="53975" y="2294810"/>
                  </a:lnTo>
                  <a:lnTo>
                    <a:pt x="54293" y="2289726"/>
                  </a:lnTo>
                  <a:lnTo>
                    <a:pt x="54928" y="2284007"/>
                  </a:lnTo>
                  <a:lnTo>
                    <a:pt x="55563" y="2278924"/>
                  </a:lnTo>
                  <a:lnTo>
                    <a:pt x="56834" y="2273523"/>
                  </a:lnTo>
                  <a:lnTo>
                    <a:pt x="58422" y="2268439"/>
                  </a:lnTo>
                  <a:lnTo>
                    <a:pt x="60328" y="2263355"/>
                  </a:lnTo>
                  <a:lnTo>
                    <a:pt x="61916" y="2257954"/>
                  </a:lnTo>
                  <a:lnTo>
                    <a:pt x="64140" y="2253188"/>
                  </a:lnTo>
                  <a:lnTo>
                    <a:pt x="66364" y="2248105"/>
                  </a:lnTo>
                  <a:lnTo>
                    <a:pt x="69222" y="2243021"/>
                  </a:lnTo>
                  <a:lnTo>
                    <a:pt x="72081" y="2238573"/>
                  </a:lnTo>
                  <a:lnTo>
                    <a:pt x="75258" y="2233807"/>
                  </a:lnTo>
                  <a:lnTo>
                    <a:pt x="78752" y="2229359"/>
                  </a:lnTo>
                  <a:lnTo>
                    <a:pt x="82882" y="2224911"/>
                  </a:lnTo>
                  <a:lnTo>
                    <a:pt x="429129" y="1842376"/>
                  </a:lnTo>
                  <a:lnTo>
                    <a:pt x="499967" y="1495425"/>
                  </a:lnTo>
                  <a:close/>
                  <a:moveTo>
                    <a:pt x="2178844" y="1055220"/>
                  </a:moveTo>
                  <a:lnTo>
                    <a:pt x="2166450" y="1055537"/>
                  </a:lnTo>
                  <a:lnTo>
                    <a:pt x="2154055" y="1056172"/>
                  </a:lnTo>
                  <a:lnTo>
                    <a:pt x="2141978" y="1058076"/>
                  </a:lnTo>
                  <a:lnTo>
                    <a:pt x="2129584" y="1059979"/>
                  </a:lnTo>
                  <a:lnTo>
                    <a:pt x="2117507" y="1062518"/>
                  </a:lnTo>
                  <a:lnTo>
                    <a:pt x="2105430" y="1066008"/>
                  </a:lnTo>
                  <a:lnTo>
                    <a:pt x="2093671" y="1070133"/>
                  </a:lnTo>
                  <a:lnTo>
                    <a:pt x="2081594" y="1074575"/>
                  </a:lnTo>
                  <a:lnTo>
                    <a:pt x="2070153" y="1079334"/>
                  </a:lnTo>
                  <a:lnTo>
                    <a:pt x="2058712" y="1085363"/>
                  </a:lnTo>
                  <a:lnTo>
                    <a:pt x="2047588" y="1091709"/>
                  </a:lnTo>
                  <a:lnTo>
                    <a:pt x="2036783" y="1098372"/>
                  </a:lnTo>
                  <a:lnTo>
                    <a:pt x="2025977" y="1105987"/>
                  </a:lnTo>
                  <a:lnTo>
                    <a:pt x="2015490" y="1114236"/>
                  </a:lnTo>
                  <a:lnTo>
                    <a:pt x="2005320" y="1122803"/>
                  </a:lnTo>
                  <a:lnTo>
                    <a:pt x="1996103" y="1132005"/>
                  </a:lnTo>
                  <a:lnTo>
                    <a:pt x="1987204" y="1141206"/>
                  </a:lnTo>
                  <a:lnTo>
                    <a:pt x="1978941" y="1151042"/>
                  </a:lnTo>
                  <a:lnTo>
                    <a:pt x="1971314" y="1161513"/>
                  </a:lnTo>
                  <a:lnTo>
                    <a:pt x="1964322" y="1171666"/>
                  </a:lnTo>
                  <a:lnTo>
                    <a:pt x="1957330" y="1182454"/>
                  </a:lnTo>
                  <a:lnTo>
                    <a:pt x="1951610" y="1193242"/>
                  </a:lnTo>
                  <a:lnTo>
                    <a:pt x="1945889" y="1204348"/>
                  </a:lnTo>
                  <a:lnTo>
                    <a:pt x="1941122" y="1216088"/>
                  </a:lnTo>
                  <a:lnTo>
                    <a:pt x="1936673" y="1227510"/>
                  </a:lnTo>
                  <a:lnTo>
                    <a:pt x="1932859" y="1239250"/>
                  </a:lnTo>
                  <a:lnTo>
                    <a:pt x="1929999" y="1251307"/>
                  </a:lnTo>
                  <a:lnTo>
                    <a:pt x="1927456" y="1263047"/>
                  </a:lnTo>
                  <a:lnTo>
                    <a:pt x="1925231" y="1275421"/>
                  </a:lnTo>
                  <a:lnTo>
                    <a:pt x="1923642" y="1287796"/>
                  </a:lnTo>
                  <a:lnTo>
                    <a:pt x="1923007" y="1299853"/>
                  </a:lnTo>
                  <a:lnTo>
                    <a:pt x="1922371" y="1312545"/>
                  </a:lnTo>
                  <a:lnTo>
                    <a:pt x="1923007" y="1324919"/>
                  </a:lnTo>
                  <a:lnTo>
                    <a:pt x="1923642" y="1336976"/>
                  </a:lnTo>
                  <a:lnTo>
                    <a:pt x="1925231" y="1349351"/>
                  </a:lnTo>
                  <a:lnTo>
                    <a:pt x="1927456" y="1361408"/>
                  </a:lnTo>
                  <a:lnTo>
                    <a:pt x="1929999" y="1373465"/>
                  </a:lnTo>
                  <a:lnTo>
                    <a:pt x="1933177" y="1385522"/>
                  </a:lnTo>
                  <a:lnTo>
                    <a:pt x="1936990" y="1397579"/>
                  </a:lnTo>
                  <a:lnTo>
                    <a:pt x="1941440" y="1409002"/>
                  </a:lnTo>
                  <a:lnTo>
                    <a:pt x="1946843" y="1420424"/>
                  </a:lnTo>
                  <a:lnTo>
                    <a:pt x="1952563" y="1432164"/>
                  </a:lnTo>
                  <a:lnTo>
                    <a:pt x="1958919" y="1443269"/>
                  </a:lnTo>
                  <a:lnTo>
                    <a:pt x="1965593" y="1454375"/>
                  </a:lnTo>
                  <a:lnTo>
                    <a:pt x="1973539" y="1465163"/>
                  </a:lnTo>
                  <a:lnTo>
                    <a:pt x="1981802" y="1475633"/>
                  </a:lnTo>
                  <a:lnTo>
                    <a:pt x="1990065" y="1485152"/>
                  </a:lnTo>
                  <a:lnTo>
                    <a:pt x="1999281" y="1494671"/>
                  </a:lnTo>
                  <a:lnTo>
                    <a:pt x="2008816" y="1503872"/>
                  </a:lnTo>
                  <a:lnTo>
                    <a:pt x="2018350" y="1511805"/>
                  </a:lnTo>
                  <a:lnTo>
                    <a:pt x="2028838" y="1519737"/>
                  </a:lnTo>
                  <a:lnTo>
                    <a:pt x="2039325" y="1526717"/>
                  </a:lnTo>
                  <a:lnTo>
                    <a:pt x="2049813" y="1533381"/>
                  </a:lnTo>
                  <a:lnTo>
                    <a:pt x="2060937" y="1539409"/>
                  </a:lnTo>
                  <a:lnTo>
                    <a:pt x="2072060" y="1544803"/>
                  </a:lnTo>
                  <a:lnTo>
                    <a:pt x="2083501" y="1549880"/>
                  </a:lnTo>
                  <a:lnTo>
                    <a:pt x="2094942" y="1554005"/>
                  </a:lnTo>
                  <a:lnTo>
                    <a:pt x="2107019" y="1557812"/>
                  </a:lnTo>
                  <a:lnTo>
                    <a:pt x="2118778" y="1560985"/>
                  </a:lnTo>
                  <a:lnTo>
                    <a:pt x="2130855" y="1563523"/>
                  </a:lnTo>
                  <a:lnTo>
                    <a:pt x="2142932" y="1565745"/>
                  </a:lnTo>
                  <a:lnTo>
                    <a:pt x="2155326" y="1567331"/>
                  </a:lnTo>
                  <a:lnTo>
                    <a:pt x="2167721" y="1567966"/>
                  </a:lnTo>
                  <a:lnTo>
                    <a:pt x="2179798" y="1568283"/>
                  </a:lnTo>
                  <a:lnTo>
                    <a:pt x="2192510" y="1567966"/>
                  </a:lnTo>
                  <a:lnTo>
                    <a:pt x="2204905" y="1567014"/>
                  </a:lnTo>
                  <a:lnTo>
                    <a:pt x="2216982" y="1565427"/>
                  </a:lnTo>
                  <a:lnTo>
                    <a:pt x="2229058" y="1563206"/>
                  </a:lnTo>
                  <a:lnTo>
                    <a:pt x="2241135" y="1560668"/>
                  </a:lnTo>
                  <a:lnTo>
                    <a:pt x="2253212" y="1557178"/>
                  </a:lnTo>
                  <a:lnTo>
                    <a:pt x="2264971" y="1553370"/>
                  </a:lnTo>
                  <a:lnTo>
                    <a:pt x="2277048" y="1548928"/>
                  </a:lnTo>
                  <a:lnTo>
                    <a:pt x="2288489" y="1543851"/>
                  </a:lnTo>
                  <a:lnTo>
                    <a:pt x="2299930" y="1538140"/>
                  </a:lnTo>
                  <a:lnTo>
                    <a:pt x="2311053" y="1532111"/>
                  </a:lnTo>
                  <a:lnTo>
                    <a:pt x="2321859" y="1524814"/>
                  </a:lnTo>
                  <a:lnTo>
                    <a:pt x="2332665" y="1517516"/>
                  </a:lnTo>
                  <a:lnTo>
                    <a:pt x="2343152" y="1509266"/>
                  </a:lnTo>
                  <a:lnTo>
                    <a:pt x="2353322" y="1500382"/>
                  </a:lnTo>
                  <a:lnTo>
                    <a:pt x="2362539" y="1491498"/>
                  </a:lnTo>
                  <a:lnTo>
                    <a:pt x="2371437" y="1482296"/>
                  </a:lnTo>
                  <a:lnTo>
                    <a:pt x="2379701" y="1472143"/>
                  </a:lnTo>
                  <a:lnTo>
                    <a:pt x="2387328" y="1462307"/>
                  </a:lnTo>
                  <a:lnTo>
                    <a:pt x="2394955" y="1451836"/>
                  </a:lnTo>
                  <a:lnTo>
                    <a:pt x="2400994" y="1441048"/>
                  </a:lnTo>
                  <a:lnTo>
                    <a:pt x="2407350" y="1430260"/>
                  </a:lnTo>
                  <a:lnTo>
                    <a:pt x="2412753" y="1419155"/>
                  </a:lnTo>
                  <a:lnTo>
                    <a:pt x="2417520" y="1407415"/>
                  </a:lnTo>
                  <a:lnTo>
                    <a:pt x="2421969" y="1395993"/>
                  </a:lnTo>
                  <a:lnTo>
                    <a:pt x="2425783" y="1384253"/>
                  </a:lnTo>
                  <a:lnTo>
                    <a:pt x="2428961" y="1372196"/>
                  </a:lnTo>
                  <a:lnTo>
                    <a:pt x="2431504" y="1360139"/>
                  </a:lnTo>
                  <a:lnTo>
                    <a:pt x="2433411" y="1348081"/>
                  </a:lnTo>
                  <a:lnTo>
                    <a:pt x="2435000" y="1336024"/>
                  </a:lnTo>
                  <a:lnTo>
                    <a:pt x="2435635" y="1323333"/>
                  </a:lnTo>
                  <a:lnTo>
                    <a:pt x="2435953" y="1310958"/>
                  </a:lnTo>
                  <a:lnTo>
                    <a:pt x="2435635" y="1298901"/>
                  </a:lnTo>
                  <a:lnTo>
                    <a:pt x="2435000" y="1286527"/>
                  </a:lnTo>
                  <a:lnTo>
                    <a:pt x="2433411" y="1274152"/>
                  </a:lnTo>
                  <a:lnTo>
                    <a:pt x="2431186" y="1262095"/>
                  </a:lnTo>
                  <a:lnTo>
                    <a:pt x="2428643" y="1250038"/>
                  </a:lnTo>
                  <a:lnTo>
                    <a:pt x="2425465" y="1237981"/>
                  </a:lnTo>
                  <a:lnTo>
                    <a:pt x="2421652" y="1225924"/>
                  </a:lnTo>
                  <a:lnTo>
                    <a:pt x="2416884" y="1214501"/>
                  </a:lnTo>
                  <a:lnTo>
                    <a:pt x="2411799" y="1203079"/>
                  </a:lnTo>
                  <a:lnTo>
                    <a:pt x="2406079" y="1191339"/>
                  </a:lnTo>
                  <a:lnTo>
                    <a:pt x="2399723" y="1180233"/>
                  </a:lnTo>
                  <a:lnTo>
                    <a:pt x="2393049" y="1169128"/>
                  </a:lnTo>
                  <a:lnTo>
                    <a:pt x="2385103" y="1158657"/>
                  </a:lnTo>
                  <a:lnTo>
                    <a:pt x="2376840" y="1148187"/>
                  </a:lnTo>
                  <a:lnTo>
                    <a:pt x="2368259" y="1138351"/>
                  </a:lnTo>
                  <a:lnTo>
                    <a:pt x="2359043" y="1128832"/>
                  </a:lnTo>
                  <a:lnTo>
                    <a:pt x="2349826" y="1120265"/>
                  </a:lnTo>
                  <a:lnTo>
                    <a:pt x="2340292" y="1111698"/>
                  </a:lnTo>
                  <a:lnTo>
                    <a:pt x="2329804" y="1103766"/>
                  </a:lnTo>
                  <a:lnTo>
                    <a:pt x="2319317" y="1096785"/>
                  </a:lnTo>
                  <a:lnTo>
                    <a:pt x="2308829" y="1090122"/>
                  </a:lnTo>
                  <a:lnTo>
                    <a:pt x="2297705" y="1084094"/>
                  </a:lnTo>
                  <a:lnTo>
                    <a:pt x="2286582" y="1078700"/>
                  </a:lnTo>
                  <a:lnTo>
                    <a:pt x="2275141" y="1073623"/>
                  </a:lnTo>
                  <a:lnTo>
                    <a:pt x="2263700" y="1069181"/>
                  </a:lnTo>
                  <a:lnTo>
                    <a:pt x="2251623" y="1065691"/>
                  </a:lnTo>
                  <a:lnTo>
                    <a:pt x="2239864" y="1062518"/>
                  </a:lnTo>
                  <a:lnTo>
                    <a:pt x="2227787" y="1059979"/>
                  </a:lnTo>
                  <a:lnTo>
                    <a:pt x="2215710" y="1057758"/>
                  </a:lnTo>
                  <a:lnTo>
                    <a:pt x="2203316" y="1056172"/>
                  </a:lnTo>
                  <a:lnTo>
                    <a:pt x="2190921" y="1055537"/>
                  </a:lnTo>
                  <a:lnTo>
                    <a:pt x="2178844" y="1055220"/>
                  </a:lnTo>
                  <a:close/>
                  <a:moveTo>
                    <a:pt x="2144839" y="823913"/>
                  </a:moveTo>
                  <a:lnTo>
                    <a:pt x="2301519" y="838826"/>
                  </a:lnTo>
                  <a:lnTo>
                    <a:pt x="2292938" y="930841"/>
                  </a:lnTo>
                  <a:lnTo>
                    <a:pt x="2302155" y="933379"/>
                  </a:lnTo>
                  <a:lnTo>
                    <a:pt x="2311053" y="936235"/>
                  </a:lnTo>
                  <a:lnTo>
                    <a:pt x="2319952" y="939725"/>
                  </a:lnTo>
                  <a:lnTo>
                    <a:pt x="2328851" y="943215"/>
                  </a:lnTo>
                  <a:lnTo>
                    <a:pt x="2338067" y="946706"/>
                  </a:lnTo>
                  <a:lnTo>
                    <a:pt x="2346330" y="950513"/>
                  </a:lnTo>
                  <a:lnTo>
                    <a:pt x="2354911" y="954638"/>
                  </a:lnTo>
                  <a:lnTo>
                    <a:pt x="2363492" y="959080"/>
                  </a:lnTo>
                  <a:lnTo>
                    <a:pt x="2372073" y="963522"/>
                  </a:lnTo>
                  <a:lnTo>
                    <a:pt x="2380654" y="968282"/>
                  </a:lnTo>
                  <a:lnTo>
                    <a:pt x="2388917" y="973358"/>
                  </a:lnTo>
                  <a:lnTo>
                    <a:pt x="2397180" y="978752"/>
                  </a:lnTo>
                  <a:lnTo>
                    <a:pt x="2405125" y="983829"/>
                  </a:lnTo>
                  <a:lnTo>
                    <a:pt x="2413071" y="989540"/>
                  </a:lnTo>
                  <a:lnTo>
                    <a:pt x="2420698" y="995569"/>
                  </a:lnTo>
                  <a:lnTo>
                    <a:pt x="2428643" y="1001280"/>
                  </a:lnTo>
                  <a:lnTo>
                    <a:pt x="2499197" y="943215"/>
                  </a:lnTo>
                  <a:lnTo>
                    <a:pt x="2599625" y="1063787"/>
                  </a:lnTo>
                  <a:lnTo>
                    <a:pt x="2529389" y="1122169"/>
                  </a:lnTo>
                  <a:lnTo>
                    <a:pt x="2533839" y="1130736"/>
                  </a:lnTo>
                  <a:lnTo>
                    <a:pt x="2538288" y="1139620"/>
                  </a:lnTo>
                  <a:lnTo>
                    <a:pt x="2542420" y="1148504"/>
                  </a:lnTo>
                  <a:lnTo>
                    <a:pt x="2546551" y="1157388"/>
                  </a:lnTo>
                  <a:lnTo>
                    <a:pt x="2550365" y="1166590"/>
                  </a:lnTo>
                  <a:lnTo>
                    <a:pt x="2553543" y="1175474"/>
                  </a:lnTo>
                  <a:lnTo>
                    <a:pt x="2557039" y="1184676"/>
                  </a:lnTo>
                  <a:lnTo>
                    <a:pt x="2559899" y="1193560"/>
                  </a:lnTo>
                  <a:lnTo>
                    <a:pt x="2562442" y="1203079"/>
                  </a:lnTo>
                  <a:lnTo>
                    <a:pt x="2564984" y="1212280"/>
                  </a:lnTo>
                  <a:lnTo>
                    <a:pt x="2567527" y="1221799"/>
                  </a:lnTo>
                  <a:lnTo>
                    <a:pt x="2569116" y="1231318"/>
                  </a:lnTo>
                  <a:lnTo>
                    <a:pt x="2571022" y="1240519"/>
                  </a:lnTo>
                  <a:lnTo>
                    <a:pt x="2572612" y="1249721"/>
                  </a:lnTo>
                  <a:lnTo>
                    <a:pt x="2574201" y="1259557"/>
                  </a:lnTo>
                  <a:lnTo>
                    <a:pt x="2575154" y="1269075"/>
                  </a:lnTo>
                  <a:lnTo>
                    <a:pt x="2665412" y="1277325"/>
                  </a:lnTo>
                  <a:lnTo>
                    <a:pt x="2650793" y="1433433"/>
                  </a:lnTo>
                  <a:lnTo>
                    <a:pt x="2561170" y="1425501"/>
                  </a:lnTo>
                  <a:lnTo>
                    <a:pt x="2558310" y="1434385"/>
                  </a:lnTo>
                  <a:lnTo>
                    <a:pt x="2555132" y="1443587"/>
                  </a:lnTo>
                  <a:lnTo>
                    <a:pt x="2552272" y="1452471"/>
                  </a:lnTo>
                  <a:lnTo>
                    <a:pt x="2548458" y="1461355"/>
                  </a:lnTo>
                  <a:lnTo>
                    <a:pt x="2544644" y="1470239"/>
                  </a:lnTo>
                  <a:lnTo>
                    <a:pt x="2540513" y="1479124"/>
                  </a:lnTo>
                  <a:lnTo>
                    <a:pt x="2536381" y="1488008"/>
                  </a:lnTo>
                  <a:lnTo>
                    <a:pt x="2531932" y="1496575"/>
                  </a:lnTo>
                  <a:lnTo>
                    <a:pt x="2527482" y="1505142"/>
                  </a:lnTo>
                  <a:lnTo>
                    <a:pt x="2522715" y="1513708"/>
                  </a:lnTo>
                  <a:lnTo>
                    <a:pt x="2517630" y="1521958"/>
                  </a:lnTo>
                  <a:lnTo>
                    <a:pt x="2512228" y="1530208"/>
                  </a:lnTo>
                  <a:lnTo>
                    <a:pt x="2506825" y="1538140"/>
                  </a:lnTo>
                  <a:lnTo>
                    <a:pt x="2501104" y="1546390"/>
                  </a:lnTo>
                  <a:lnTo>
                    <a:pt x="2495384" y="1554322"/>
                  </a:lnTo>
                  <a:lnTo>
                    <a:pt x="2489027" y="1561937"/>
                  </a:lnTo>
                  <a:lnTo>
                    <a:pt x="2546233" y="1631107"/>
                  </a:lnTo>
                  <a:lnTo>
                    <a:pt x="2425465" y="1731372"/>
                  </a:lnTo>
                  <a:lnTo>
                    <a:pt x="2367624" y="1662202"/>
                  </a:lnTo>
                  <a:lnTo>
                    <a:pt x="2359043" y="1666644"/>
                  </a:lnTo>
                  <a:lnTo>
                    <a:pt x="2350144" y="1671086"/>
                  </a:lnTo>
                  <a:lnTo>
                    <a:pt x="2341245" y="1675211"/>
                  </a:lnTo>
                  <a:lnTo>
                    <a:pt x="2332029" y="1679018"/>
                  </a:lnTo>
                  <a:lnTo>
                    <a:pt x="2323130" y="1682826"/>
                  </a:lnTo>
                  <a:lnTo>
                    <a:pt x="2313596" y="1685999"/>
                  </a:lnTo>
                  <a:lnTo>
                    <a:pt x="2304697" y="1689489"/>
                  </a:lnTo>
                  <a:lnTo>
                    <a:pt x="2295481" y="1692344"/>
                  </a:lnTo>
                  <a:lnTo>
                    <a:pt x="2286264" y="1694883"/>
                  </a:lnTo>
                  <a:lnTo>
                    <a:pt x="2277048" y="1697421"/>
                  </a:lnTo>
                  <a:lnTo>
                    <a:pt x="2267196" y="1699642"/>
                  </a:lnTo>
                  <a:lnTo>
                    <a:pt x="2257979" y="1701546"/>
                  </a:lnTo>
                  <a:lnTo>
                    <a:pt x="2248763" y="1703450"/>
                  </a:lnTo>
                  <a:lnTo>
                    <a:pt x="2238910" y="1705036"/>
                  </a:lnTo>
                  <a:lnTo>
                    <a:pt x="2229376" y="1706623"/>
                  </a:lnTo>
                  <a:lnTo>
                    <a:pt x="2220160" y="1707575"/>
                  </a:lnTo>
                  <a:lnTo>
                    <a:pt x="2211579" y="1797051"/>
                  </a:lnTo>
                  <a:lnTo>
                    <a:pt x="2054898" y="1782138"/>
                  </a:lnTo>
                  <a:lnTo>
                    <a:pt x="2063161" y="1692027"/>
                  </a:lnTo>
                  <a:lnTo>
                    <a:pt x="2054263" y="1689172"/>
                  </a:lnTo>
                  <a:lnTo>
                    <a:pt x="2045364" y="1685999"/>
                  </a:lnTo>
                  <a:lnTo>
                    <a:pt x="2035830" y="1682826"/>
                  </a:lnTo>
                  <a:lnTo>
                    <a:pt x="2027249" y="1679335"/>
                  </a:lnTo>
                  <a:lnTo>
                    <a:pt x="2018350" y="1675528"/>
                  </a:lnTo>
                  <a:lnTo>
                    <a:pt x="2009451" y="1671720"/>
                  </a:lnTo>
                  <a:lnTo>
                    <a:pt x="2000870" y="1667596"/>
                  </a:lnTo>
                  <a:lnTo>
                    <a:pt x="1992289" y="1663154"/>
                  </a:lnTo>
                  <a:lnTo>
                    <a:pt x="1984026" y="1658077"/>
                  </a:lnTo>
                  <a:lnTo>
                    <a:pt x="1975445" y="1653317"/>
                  </a:lnTo>
                  <a:lnTo>
                    <a:pt x="1967182" y="1648241"/>
                  </a:lnTo>
                  <a:lnTo>
                    <a:pt x="1958919" y="1642847"/>
                  </a:lnTo>
                  <a:lnTo>
                    <a:pt x="1950656" y="1637453"/>
                  </a:lnTo>
                  <a:lnTo>
                    <a:pt x="1943029" y="1631742"/>
                  </a:lnTo>
                  <a:lnTo>
                    <a:pt x="1935084" y="1626030"/>
                  </a:lnTo>
                  <a:lnTo>
                    <a:pt x="1927456" y="1620002"/>
                  </a:lnTo>
                  <a:lnTo>
                    <a:pt x="1857220" y="1678384"/>
                  </a:lnTo>
                  <a:lnTo>
                    <a:pt x="1756792" y="1556860"/>
                  </a:lnTo>
                  <a:lnTo>
                    <a:pt x="1827346" y="1498478"/>
                  </a:lnTo>
                  <a:lnTo>
                    <a:pt x="1822896" y="1489594"/>
                  </a:lnTo>
                  <a:lnTo>
                    <a:pt x="1818765" y="1481027"/>
                  </a:lnTo>
                  <a:lnTo>
                    <a:pt x="1814633" y="1472143"/>
                  </a:lnTo>
                  <a:lnTo>
                    <a:pt x="1810820" y="1463259"/>
                  </a:lnTo>
                  <a:lnTo>
                    <a:pt x="1807324" y="1454057"/>
                  </a:lnTo>
                  <a:lnTo>
                    <a:pt x="1803828" y="1445173"/>
                  </a:lnTo>
                  <a:lnTo>
                    <a:pt x="1800968" y="1436289"/>
                  </a:lnTo>
                  <a:lnTo>
                    <a:pt x="1797789" y="1426770"/>
                  </a:lnTo>
                  <a:lnTo>
                    <a:pt x="1795247" y="1417569"/>
                  </a:lnTo>
                  <a:lnTo>
                    <a:pt x="1792704" y="1408367"/>
                  </a:lnTo>
                  <a:lnTo>
                    <a:pt x="1790480" y="1399166"/>
                  </a:lnTo>
                  <a:lnTo>
                    <a:pt x="1788573" y="1389647"/>
                  </a:lnTo>
                  <a:lnTo>
                    <a:pt x="1786666" y="1380445"/>
                  </a:lnTo>
                  <a:lnTo>
                    <a:pt x="1785395" y="1371244"/>
                  </a:lnTo>
                  <a:lnTo>
                    <a:pt x="1783170" y="1352206"/>
                  </a:lnTo>
                  <a:lnTo>
                    <a:pt x="1690687" y="1343639"/>
                  </a:lnTo>
                  <a:lnTo>
                    <a:pt x="1705624" y="1186897"/>
                  </a:lnTo>
                  <a:lnTo>
                    <a:pt x="1798425" y="1195781"/>
                  </a:lnTo>
                  <a:lnTo>
                    <a:pt x="1801285" y="1186897"/>
                  </a:lnTo>
                  <a:lnTo>
                    <a:pt x="1804146" y="1178012"/>
                  </a:lnTo>
                  <a:lnTo>
                    <a:pt x="1807642" y="1169128"/>
                  </a:lnTo>
                  <a:lnTo>
                    <a:pt x="1810820" y="1160244"/>
                  </a:lnTo>
                  <a:lnTo>
                    <a:pt x="1814633" y="1151677"/>
                  </a:lnTo>
                  <a:lnTo>
                    <a:pt x="1818765" y="1142793"/>
                  </a:lnTo>
                  <a:lnTo>
                    <a:pt x="1822896" y="1134226"/>
                  </a:lnTo>
                  <a:lnTo>
                    <a:pt x="1827346" y="1125659"/>
                  </a:lnTo>
                  <a:lnTo>
                    <a:pt x="1831795" y="1117727"/>
                  </a:lnTo>
                  <a:lnTo>
                    <a:pt x="1836562" y="1109160"/>
                  </a:lnTo>
                  <a:lnTo>
                    <a:pt x="1841329" y="1100910"/>
                  </a:lnTo>
                  <a:lnTo>
                    <a:pt x="1846732" y="1092661"/>
                  </a:lnTo>
                  <a:lnTo>
                    <a:pt x="1852135" y="1085045"/>
                  </a:lnTo>
                  <a:lnTo>
                    <a:pt x="1857856" y="1077113"/>
                  </a:lnTo>
                  <a:lnTo>
                    <a:pt x="1863894" y="1069181"/>
                  </a:lnTo>
                  <a:lnTo>
                    <a:pt x="1869615" y="1061566"/>
                  </a:lnTo>
                  <a:lnTo>
                    <a:pt x="1810184" y="989858"/>
                  </a:lnTo>
                  <a:lnTo>
                    <a:pt x="1931588" y="889593"/>
                  </a:lnTo>
                  <a:lnTo>
                    <a:pt x="1990700" y="961301"/>
                  </a:lnTo>
                  <a:lnTo>
                    <a:pt x="1999599" y="956859"/>
                  </a:lnTo>
                  <a:lnTo>
                    <a:pt x="2008180" y="952734"/>
                  </a:lnTo>
                  <a:lnTo>
                    <a:pt x="2017079" y="948609"/>
                  </a:lnTo>
                  <a:lnTo>
                    <a:pt x="2025977" y="944485"/>
                  </a:lnTo>
                  <a:lnTo>
                    <a:pt x="2034876" y="941312"/>
                  </a:lnTo>
                  <a:lnTo>
                    <a:pt x="2043775" y="937504"/>
                  </a:lnTo>
                  <a:lnTo>
                    <a:pt x="2052673" y="934649"/>
                  </a:lnTo>
                  <a:lnTo>
                    <a:pt x="2061890" y="931476"/>
                  </a:lnTo>
                  <a:lnTo>
                    <a:pt x="2071424" y="928937"/>
                  </a:lnTo>
                  <a:lnTo>
                    <a:pt x="2080641" y="926399"/>
                  </a:lnTo>
                  <a:lnTo>
                    <a:pt x="2089539" y="924178"/>
                  </a:lnTo>
                  <a:lnTo>
                    <a:pt x="2099074" y="922274"/>
                  </a:lnTo>
                  <a:lnTo>
                    <a:pt x="2108608" y="920370"/>
                  </a:lnTo>
                  <a:lnTo>
                    <a:pt x="2117825" y="918784"/>
                  </a:lnTo>
                  <a:lnTo>
                    <a:pt x="2127041" y="917515"/>
                  </a:lnTo>
                  <a:lnTo>
                    <a:pt x="2136258" y="916246"/>
                  </a:lnTo>
                  <a:lnTo>
                    <a:pt x="2144839" y="823913"/>
                  </a:lnTo>
                  <a:close/>
                  <a:moveTo>
                    <a:pt x="1509345" y="590550"/>
                  </a:moveTo>
                  <a:lnTo>
                    <a:pt x="1518239" y="590550"/>
                  </a:lnTo>
                  <a:lnTo>
                    <a:pt x="1526817" y="591817"/>
                  </a:lnTo>
                  <a:lnTo>
                    <a:pt x="1535394" y="593400"/>
                  </a:lnTo>
                  <a:lnTo>
                    <a:pt x="1543971" y="596250"/>
                  </a:lnTo>
                  <a:lnTo>
                    <a:pt x="1551912" y="599417"/>
                  </a:lnTo>
                  <a:lnTo>
                    <a:pt x="1559854" y="603534"/>
                  </a:lnTo>
                  <a:lnTo>
                    <a:pt x="1566843" y="608601"/>
                  </a:lnTo>
                  <a:lnTo>
                    <a:pt x="1570655" y="611452"/>
                  </a:lnTo>
                  <a:lnTo>
                    <a:pt x="1574149" y="614302"/>
                  </a:lnTo>
                  <a:lnTo>
                    <a:pt x="1577326" y="617469"/>
                  </a:lnTo>
                  <a:lnTo>
                    <a:pt x="1580185" y="620953"/>
                  </a:lnTo>
                  <a:lnTo>
                    <a:pt x="1583362" y="624753"/>
                  </a:lnTo>
                  <a:lnTo>
                    <a:pt x="1586221" y="628237"/>
                  </a:lnTo>
                  <a:lnTo>
                    <a:pt x="1588762" y="632037"/>
                  </a:lnTo>
                  <a:lnTo>
                    <a:pt x="1591621" y="636154"/>
                  </a:lnTo>
                  <a:lnTo>
                    <a:pt x="1593845" y="640271"/>
                  </a:lnTo>
                  <a:lnTo>
                    <a:pt x="1595433" y="644388"/>
                  </a:lnTo>
                  <a:lnTo>
                    <a:pt x="1597339" y="648505"/>
                  </a:lnTo>
                  <a:lnTo>
                    <a:pt x="1598927" y="652305"/>
                  </a:lnTo>
                  <a:lnTo>
                    <a:pt x="1601151" y="660856"/>
                  </a:lnTo>
                  <a:lnTo>
                    <a:pt x="1603057" y="669724"/>
                  </a:lnTo>
                  <a:lnTo>
                    <a:pt x="1603375" y="678274"/>
                  </a:lnTo>
                  <a:lnTo>
                    <a:pt x="1603375" y="687142"/>
                  </a:lnTo>
                  <a:lnTo>
                    <a:pt x="1602104" y="696326"/>
                  </a:lnTo>
                  <a:lnTo>
                    <a:pt x="1600516" y="704560"/>
                  </a:lnTo>
                  <a:lnTo>
                    <a:pt x="1597657" y="712794"/>
                  </a:lnTo>
                  <a:lnTo>
                    <a:pt x="1594480" y="721028"/>
                  </a:lnTo>
                  <a:lnTo>
                    <a:pt x="1590350" y="728629"/>
                  </a:lnTo>
                  <a:lnTo>
                    <a:pt x="1585268" y="736229"/>
                  </a:lnTo>
                  <a:lnTo>
                    <a:pt x="1582409" y="739396"/>
                  </a:lnTo>
                  <a:lnTo>
                    <a:pt x="1579550" y="742880"/>
                  </a:lnTo>
                  <a:lnTo>
                    <a:pt x="1576373" y="746047"/>
                  </a:lnTo>
                  <a:lnTo>
                    <a:pt x="1572879" y="749531"/>
                  </a:lnTo>
                  <a:lnTo>
                    <a:pt x="1569384" y="752381"/>
                  </a:lnTo>
                  <a:lnTo>
                    <a:pt x="1565572" y="755231"/>
                  </a:lnTo>
                  <a:lnTo>
                    <a:pt x="1297460" y="948099"/>
                  </a:lnTo>
                  <a:lnTo>
                    <a:pt x="1293012" y="951266"/>
                  </a:lnTo>
                  <a:lnTo>
                    <a:pt x="1288247" y="953799"/>
                  </a:lnTo>
                  <a:lnTo>
                    <a:pt x="1283164" y="956333"/>
                  </a:lnTo>
                  <a:lnTo>
                    <a:pt x="1278399" y="958550"/>
                  </a:lnTo>
                  <a:lnTo>
                    <a:pt x="1273634" y="960450"/>
                  </a:lnTo>
                  <a:lnTo>
                    <a:pt x="1268869" y="962033"/>
                  </a:lnTo>
                  <a:lnTo>
                    <a:pt x="1263469" y="962983"/>
                  </a:lnTo>
                  <a:lnTo>
                    <a:pt x="1258386" y="964250"/>
                  </a:lnTo>
                  <a:lnTo>
                    <a:pt x="1253304" y="964884"/>
                  </a:lnTo>
                  <a:lnTo>
                    <a:pt x="1247903" y="965200"/>
                  </a:lnTo>
                  <a:lnTo>
                    <a:pt x="1242820" y="965200"/>
                  </a:lnTo>
                  <a:lnTo>
                    <a:pt x="1237102" y="964884"/>
                  </a:lnTo>
                  <a:lnTo>
                    <a:pt x="1232020" y="964567"/>
                  </a:lnTo>
                  <a:lnTo>
                    <a:pt x="1226937" y="963617"/>
                  </a:lnTo>
                  <a:lnTo>
                    <a:pt x="1221537" y="962667"/>
                  </a:lnTo>
                  <a:lnTo>
                    <a:pt x="1216454" y="961083"/>
                  </a:lnTo>
                  <a:lnTo>
                    <a:pt x="1006475" y="894894"/>
                  </a:lnTo>
                  <a:lnTo>
                    <a:pt x="1009652" y="885393"/>
                  </a:lnTo>
                  <a:lnTo>
                    <a:pt x="1013464" y="875259"/>
                  </a:lnTo>
                  <a:lnTo>
                    <a:pt x="1017911" y="862591"/>
                  </a:lnTo>
                  <a:lnTo>
                    <a:pt x="1022676" y="847706"/>
                  </a:lnTo>
                  <a:lnTo>
                    <a:pt x="1027123" y="832188"/>
                  </a:lnTo>
                  <a:lnTo>
                    <a:pt x="1029029" y="824271"/>
                  </a:lnTo>
                  <a:lnTo>
                    <a:pt x="1030935" y="816353"/>
                  </a:lnTo>
                  <a:lnTo>
                    <a:pt x="1031888" y="808753"/>
                  </a:lnTo>
                  <a:lnTo>
                    <a:pt x="1033159" y="801469"/>
                  </a:lnTo>
                  <a:lnTo>
                    <a:pt x="1033794" y="793868"/>
                  </a:lnTo>
                  <a:lnTo>
                    <a:pt x="1033794" y="786584"/>
                  </a:lnTo>
                  <a:lnTo>
                    <a:pt x="1033794" y="778666"/>
                  </a:lnTo>
                  <a:lnTo>
                    <a:pt x="1033477" y="770749"/>
                  </a:lnTo>
                  <a:lnTo>
                    <a:pt x="1032841" y="762832"/>
                  </a:lnTo>
                  <a:lnTo>
                    <a:pt x="1031888" y="755548"/>
                  </a:lnTo>
                  <a:lnTo>
                    <a:pt x="1029665" y="740980"/>
                  </a:lnTo>
                  <a:lnTo>
                    <a:pt x="1027441" y="727995"/>
                  </a:lnTo>
                  <a:lnTo>
                    <a:pt x="1025217" y="718178"/>
                  </a:lnTo>
                  <a:lnTo>
                    <a:pt x="1022994" y="708994"/>
                  </a:lnTo>
                  <a:lnTo>
                    <a:pt x="1227572" y="773599"/>
                  </a:lnTo>
                  <a:lnTo>
                    <a:pt x="1458835" y="607651"/>
                  </a:lnTo>
                  <a:lnTo>
                    <a:pt x="1462965" y="605118"/>
                  </a:lnTo>
                  <a:lnTo>
                    <a:pt x="1467095" y="602268"/>
                  </a:lnTo>
                  <a:lnTo>
                    <a:pt x="1470589" y="600051"/>
                  </a:lnTo>
                  <a:lnTo>
                    <a:pt x="1474719" y="598467"/>
                  </a:lnTo>
                  <a:lnTo>
                    <a:pt x="1479166" y="596567"/>
                  </a:lnTo>
                  <a:lnTo>
                    <a:pt x="1483296" y="594984"/>
                  </a:lnTo>
                  <a:lnTo>
                    <a:pt x="1491873" y="592767"/>
                  </a:lnTo>
                  <a:lnTo>
                    <a:pt x="1500768" y="591183"/>
                  </a:lnTo>
                  <a:lnTo>
                    <a:pt x="1509345" y="590550"/>
                  </a:lnTo>
                  <a:close/>
                  <a:moveTo>
                    <a:pt x="690596" y="539750"/>
                  </a:moveTo>
                  <a:lnTo>
                    <a:pt x="691548" y="539750"/>
                  </a:lnTo>
                  <a:lnTo>
                    <a:pt x="693769" y="540067"/>
                  </a:lnTo>
                  <a:lnTo>
                    <a:pt x="702016" y="540702"/>
                  </a:lnTo>
                  <a:lnTo>
                    <a:pt x="727394" y="541020"/>
                  </a:lnTo>
                  <a:lnTo>
                    <a:pt x="757531" y="541655"/>
                  </a:lnTo>
                  <a:lnTo>
                    <a:pt x="770854" y="541972"/>
                  </a:lnTo>
                  <a:lnTo>
                    <a:pt x="781640" y="543242"/>
                  </a:lnTo>
                  <a:lnTo>
                    <a:pt x="781957" y="543242"/>
                  </a:lnTo>
                  <a:lnTo>
                    <a:pt x="785763" y="546734"/>
                  </a:lnTo>
                  <a:lnTo>
                    <a:pt x="789887" y="552130"/>
                  </a:lnTo>
                  <a:lnTo>
                    <a:pt x="794646" y="558479"/>
                  </a:lnTo>
                  <a:lnTo>
                    <a:pt x="799404" y="566415"/>
                  </a:lnTo>
                  <a:lnTo>
                    <a:pt x="804797" y="576573"/>
                  </a:lnTo>
                  <a:lnTo>
                    <a:pt x="809872" y="588001"/>
                  </a:lnTo>
                  <a:lnTo>
                    <a:pt x="812093" y="594668"/>
                  </a:lnTo>
                  <a:lnTo>
                    <a:pt x="814631" y="602286"/>
                  </a:lnTo>
                  <a:lnTo>
                    <a:pt x="817169" y="609905"/>
                  </a:lnTo>
                  <a:lnTo>
                    <a:pt x="820024" y="618476"/>
                  </a:lnTo>
                  <a:lnTo>
                    <a:pt x="822244" y="627364"/>
                  </a:lnTo>
                  <a:lnTo>
                    <a:pt x="824465" y="637205"/>
                  </a:lnTo>
                  <a:lnTo>
                    <a:pt x="826685" y="647681"/>
                  </a:lnTo>
                  <a:lnTo>
                    <a:pt x="828906" y="658791"/>
                  </a:lnTo>
                  <a:lnTo>
                    <a:pt x="830809" y="670537"/>
                  </a:lnTo>
                  <a:lnTo>
                    <a:pt x="832395" y="683235"/>
                  </a:lnTo>
                  <a:lnTo>
                    <a:pt x="834299" y="696567"/>
                  </a:lnTo>
                  <a:lnTo>
                    <a:pt x="835885" y="710535"/>
                  </a:lnTo>
                  <a:lnTo>
                    <a:pt x="836836" y="725454"/>
                  </a:lnTo>
                  <a:lnTo>
                    <a:pt x="838105" y="741644"/>
                  </a:lnTo>
                  <a:lnTo>
                    <a:pt x="839057" y="757834"/>
                  </a:lnTo>
                  <a:lnTo>
                    <a:pt x="840009" y="775611"/>
                  </a:lnTo>
                  <a:lnTo>
                    <a:pt x="840326" y="794022"/>
                  </a:lnTo>
                  <a:lnTo>
                    <a:pt x="840643" y="813069"/>
                  </a:lnTo>
                  <a:lnTo>
                    <a:pt x="840326" y="833703"/>
                  </a:lnTo>
                  <a:lnTo>
                    <a:pt x="840326" y="854972"/>
                  </a:lnTo>
                  <a:lnTo>
                    <a:pt x="844767" y="839735"/>
                  </a:lnTo>
                  <a:lnTo>
                    <a:pt x="849208" y="824497"/>
                  </a:lnTo>
                  <a:lnTo>
                    <a:pt x="857456" y="794975"/>
                  </a:lnTo>
                  <a:lnTo>
                    <a:pt x="864435" y="767992"/>
                  </a:lnTo>
                  <a:lnTo>
                    <a:pt x="870145" y="742914"/>
                  </a:lnTo>
                  <a:lnTo>
                    <a:pt x="878710" y="705456"/>
                  </a:lnTo>
                  <a:lnTo>
                    <a:pt x="881248" y="694028"/>
                  </a:lnTo>
                  <a:lnTo>
                    <a:pt x="882517" y="688314"/>
                  </a:lnTo>
                  <a:lnTo>
                    <a:pt x="878076" y="679425"/>
                  </a:lnTo>
                  <a:lnTo>
                    <a:pt x="874586" y="670854"/>
                  </a:lnTo>
                  <a:lnTo>
                    <a:pt x="871097" y="663236"/>
                  </a:lnTo>
                  <a:lnTo>
                    <a:pt x="868559" y="655617"/>
                  </a:lnTo>
                  <a:lnTo>
                    <a:pt x="864752" y="644506"/>
                  </a:lnTo>
                  <a:lnTo>
                    <a:pt x="863801" y="640380"/>
                  </a:lnTo>
                  <a:lnTo>
                    <a:pt x="867290" y="637205"/>
                  </a:lnTo>
                  <a:lnTo>
                    <a:pt x="876489" y="629269"/>
                  </a:lnTo>
                  <a:lnTo>
                    <a:pt x="881882" y="624507"/>
                  </a:lnTo>
                  <a:lnTo>
                    <a:pt x="888227" y="619746"/>
                  </a:lnTo>
                  <a:lnTo>
                    <a:pt x="894571" y="615619"/>
                  </a:lnTo>
                  <a:lnTo>
                    <a:pt x="900598" y="611810"/>
                  </a:lnTo>
                  <a:lnTo>
                    <a:pt x="921535" y="619746"/>
                  </a:lnTo>
                  <a:lnTo>
                    <a:pt x="939300" y="659426"/>
                  </a:lnTo>
                  <a:lnTo>
                    <a:pt x="934224" y="671172"/>
                  </a:lnTo>
                  <a:lnTo>
                    <a:pt x="928514" y="683235"/>
                  </a:lnTo>
                  <a:lnTo>
                    <a:pt x="922487" y="695932"/>
                  </a:lnTo>
                  <a:lnTo>
                    <a:pt x="923439" y="707043"/>
                  </a:lnTo>
                  <a:lnTo>
                    <a:pt x="924073" y="720693"/>
                  </a:lnTo>
                  <a:lnTo>
                    <a:pt x="924708" y="736248"/>
                  </a:lnTo>
                  <a:lnTo>
                    <a:pt x="924073" y="753390"/>
                  </a:lnTo>
                  <a:lnTo>
                    <a:pt x="923439" y="790213"/>
                  </a:lnTo>
                  <a:lnTo>
                    <a:pt x="921852" y="827354"/>
                  </a:lnTo>
                  <a:lnTo>
                    <a:pt x="920266" y="862273"/>
                  </a:lnTo>
                  <a:lnTo>
                    <a:pt x="918680" y="891161"/>
                  </a:lnTo>
                  <a:lnTo>
                    <a:pt x="916777" y="918461"/>
                  </a:lnTo>
                  <a:lnTo>
                    <a:pt x="918680" y="913382"/>
                  </a:lnTo>
                  <a:lnTo>
                    <a:pt x="923756" y="899097"/>
                  </a:lnTo>
                  <a:lnTo>
                    <a:pt x="927245" y="888621"/>
                  </a:lnTo>
                  <a:lnTo>
                    <a:pt x="931369" y="876241"/>
                  </a:lnTo>
                  <a:lnTo>
                    <a:pt x="935493" y="862273"/>
                  </a:lnTo>
                  <a:lnTo>
                    <a:pt x="939934" y="846401"/>
                  </a:lnTo>
                  <a:lnTo>
                    <a:pt x="943741" y="828307"/>
                  </a:lnTo>
                  <a:lnTo>
                    <a:pt x="947865" y="809260"/>
                  </a:lnTo>
                  <a:lnTo>
                    <a:pt x="951672" y="788626"/>
                  </a:lnTo>
                  <a:lnTo>
                    <a:pt x="955161" y="766722"/>
                  </a:lnTo>
                  <a:lnTo>
                    <a:pt x="957699" y="743866"/>
                  </a:lnTo>
                  <a:lnTo>
                    <a:pt x="958650" y="731486"/>
                  </a:lnTo>
                  <a:lnTo>
                    <a:pt x="959919" y="719106"/>
                  </a:lnTo>
                  <a:lnTo>
                    <a:pt x="960554" y="707043"/>
                  </a:lnTo>
                  <a:lnTo>
                    <a:pt x="960871" y="694345"/>
                  </a:lnTo>
                  <a:lnTo>
                    <a:pt x="961188" y="681330"/>
                  </a:lnTo>
                  <a:lnTo>
                    <a:pt x="961188" y="668315"/>
                  </a:lnTo>
                  <a:lnTo>
                    <a:pt x="969119" y="649268"/>
                  </a:lnTo>
                  <a:lnTo>
                    <a:pt x="970705" y="651173"/>
                  </a:lnTo>
                  <a:lnTo>
                    <a:pt x="973877" y="656887"/>
                  </a:lnTo>
                  <a:lnTo>
                    <a:pt x="976098" y="661331"/>
                  </a:lnTo>
                  <a:lnTo>
                    <a:pt x="978636" y="666727"/>
                  </a:lnTo>
                  <a:lnTo>
                    <a:pt x="981808" y="673076"/>
                  </a:lnTo>
                  <a:lnTo>
                    <a:pt x="984663" y="681012"/>
                  </a:lnTo>
                  <a:lnTo>
                    <a:pt x="988152" y="690218"/>
                  </a:lnTo>
                  <a:lnTo>
                    <a:pt x="991007" y="700377"/>
                  </a:lnTo>
                  <a:lnTo>
                    <a:pt x="993862" y="712122"/>
                  </a:lnTo>
                  <a:lnTo>
                    <a:pt x="997035" y="724820"/>
                  </a:lnTo>
                  <a:lnTo>
                    <a:pt x="999572" y="739422"/>
                  </a:lnTo>
                  <a:lnTo>
                    <a:pt x="1002110" y="754977"/>
                  </a:lnTo>
                  <a:lnTo>
                    <a:pt x="1004013" y="772436"/>
                  </a:lnTo>
                  <a:lnTo>
                    <a:pt x="1005600" y="790848"/>
                  </a:lnTo>
                  <a:lnTo>
                    <a:pt x="1005282" y="796244"/>
                  </a:lnTo>
                  <a:lnTo>
                    <a:pt x="1004331" y="801958"/>
                  </a:lnTo>
                  <a:lnTo>
                    <a:pt x="1003062" y="809260"/>
                  </a:lnTo>
                  <a:lnTo>
                    <a:pt x="1000841" y="817196"/>
                  </a:lnTo>
                  <a:lnTo>
                    <a:pt x="997669" y="826085"/>
                  </a:lnTo>
                  <a:lnTo>
                    <a:pt x="994497" y="836243"/>
                  </a:lnTo>
                  <a:lnTo>
                    <a:pt x="985932" y="858781"/>
                  </a:lnTo>
                  <a:lnTo>
                    <a:pt x="964043" y="914969"/>
                  </a:lnTo>
                  <a:lnTo>
                    <a:pt x="951037" y="948301"/>
                  </a:lnTo>
                  <a:lnTo>
                    <a:pt x="937079" y="985442"/>
                  </a:lnTo>
                  <a:lnTo>
                    <a:pt x="922804" y="1025757"/>
                  </a:lnTo>
                  <a:lnTo>
                    <a:pt x="915825" y="1047026"/>
                  </a:lnTo>
                  <a:lnTo>
                    <a:pt x="908212" y="1068929"/>
                  </a:lnTo>
                  <a:lnTo>
                    <a:pt x="901233" y="1091785"/>
                  </a:lnTo>
                  <a:lnTo>
                    <a:pt x="894254" y="1115594"/>
                  </a:lnTo>
                  <a:lnTo>
                    <a:pt x="886958" y="1139719"/>
                  </a:lnTo>
                  <a:lnTo>
                    <a:pt x="880296" y="1165115"/>
                  </a:lnTo>
                  <a:lnTo>
                    <a:pt x="873634" y="1190510"/>
                  </a:lnTo>
                  <a:lnTo>
                    <a:pt x="867290" y="1217493"/>
                  </a:lnTo>
                  <a:lnTo>
                    <a:pt x="861580" y="1244476"/>
                  </a:lnTo>
                  <a:lnTo>
                    <a:pt x="855553" y="1272728"/>
                  </a:lnTo>
                  <a:lnTo>
                    <a:pt x="850477" y="1301298"/>
                  </a:lnTo>
                  <a:lnTo>
                    <a:pt x="845402" y="1330821"/>
                  </a:lnTo>
                  <a:lnTo>
                    <a:pt x="840960" y="1360343"/>
                  </a:lnTo>
                  <a:lnTo>
                    <a:pt x="836836" y="1391135"/>
                  </a:lnTo>
                  <a:lnTo>
                    <a:pt x="874586" y="1434307"/>
                  </a:lnTo>
                  <a:lnTo>
                    <a:pt x="949768" y="1522239"/>
                  </a:lnTo>
                  <a:lnTo>
                    <a:pt x="990373" y="1569856"/>
                  </a:lnTo>
                  <a:lnTo>
                    <a:pt x="1026219" y="1613028"/>
                  </a:lnTo>
                  <a:lnTo>
                    <a:pt x="1041129" y="1631122"/>
                  </a:lnTo>
                  <a:lnTo>
                    <a:pt x="1053500" y="1646042"/>
                  </a:lnTo>
                  <a:lnTo>
                    <a:pt x="1062065" y="1657470"/>
                  </a:lnTo>
                  <a:lnTo>
                    <a:pt x="1066824" y="1664137"/>
                  </a:lnTo>
                  <a:lnTo>
                    <a:pt x="1071582" y="1671755"/>
                  </a:lnTo>
                  <a:lnTo>
                    <a:pt x="1077292" y="1680326"/>
                  </a:lnTo>
                  <a:lnTo>
                    <a:pt x="1080147" y="1685088"/>
                  </a:lnTo>
                  <a:lnTo>
                    <a:pt x="1083002" y="1689850"/>
                  </a:lnTo>
                  <a:lnTo>
                    <a:pt x="1085540" y="1695564"/>
                  </a:lnTo>
                  <a:lnTo>
                    <a:pt x="1088395" y="1701913"/>
                  </a:lnTo>
                  <a:lnTo>
                    <a:pt x="1090616" y="1708579"/>
                  </a:lnTo>
                  <a:lnTo>
                    <a:pt x="1091884" y="1715880"/>
                  </a:lnTo>
                  <a:lnTo>
                    <a:pt x="1093471" y="1724134"/>
                  </a:lnTo>
                  <a:lnTo>
                    <a:pt x="1093788" y="1733022"/>
                  </a:lnTo>
                  <a:lnTo>
                    <a:pt x="1093788" y="1742545"/>
                  </a:lnTo>
                  <a:lnTo>
                    <a:pt x="1092836" y="1753021"/>
                  </a:lnTo>
                  <a:lnTo>
                    <a:pt x="1090933" y="1765084"/>
                  </a:lnTo>
                  <a:lnTo>
                    <a:pt x="1087761" y="1777147"/>
                  </a:lnTo>
                  <a:lnTo>
                    <a:pt x="1086809" y="1785083"/>
                  </a:lnTo>
                  <a:lnTo>
                    <a:pt x="1084271" y="1801272"/>
                  </a:lnTo>
                  <a:lnTo>
                    <a:pt x="1076340" y="1854920"/>
                  </a:lnTo>
                  <a:lnTo>
                    <a:pt x="1054452" y="2009516"/>
                  </a:lnTo>
                  <a:lnTo>
                    <a:pt x="1023681" y="2230139"/>
                  </a:lnTo>
                  <a:lnTo>
                    <a:pt x="1022730" y="2236488"/>
                  </a:lnTo>
                  <a:lnTo>
                    <a:pt x="1021461" y="2242520"/>
                  </a:lnTo>
                  <a:lnTo>
                    <a:pt x="1019875" y="2248551"/>
                  </a:lnTo>
                  <a:lnTo>
                    <a:pt x="1018289" y="2254582"/>
                  </a:lnTo>
                  <a:lnTo>
                    <a:pt x="1015751" y="2259979"/>
                  </a:lnTo>
                  <a:lnTo>
                    <a:pt x="1013530" y="2265693"/>
                  </a:lnTo>
                  <a:lnTo>
                    <a:pt x="1011310" y="2271407"/>
                  </a:lnTo>
                  <a:lnTo>
                    <a:pt x="1008455" y="2276486"/>
                  </a:lnTo>
                  <a:lnTo>
                    <a:pt x="1005917" y="2281248"/>
                  </a:lnTo>
                  <a:lnTo>
                    <a:pt x="1002427" y="2286009"/>
                  </a:lnTo>
                  <a:lnTo>
                    <a:pt x="999255" y="2291088"/>
                  </a:lnTo>
                  <a:lnTo>
                    <a:pt x="995766" y="2295533"/>
                  </a:lnTo>
                  <a:lnTo>
                    <a:pt x="992276" y="2299659"/>
                  </a:lnTo>
                  <a:lnTo>
                    <a:pt x="988470" y="2303469"/>
                  </a:lnTo>
                  <a:lnTo>
                    <a:pt x="984346" y="2307278"/>
                  </a:lnTo>
                  <a:lnTo>
                    <a:pt x="980222" y="2311087"/>
                  </a:lnTo>
                  <a:lnTo>
                    <a:pt x="975781" y="2314262"/>
                  </a:lnTo>
                  <a:lnTo>
                    <a:pt x="971339" y="2317436"/>
                  </a:lnTo>
                  <a:lnTo>
                    <a:pt x="966581" y="2320293"/>
                  </a:lnTo>
                  <a:lnTo>
                    <a:pt x="961823" y="2322833"/>
                  </a:lnTo>
                  <a:lnTo>
                    <a:pt x="956747" y="2325372"/>
                  </a:lnTo>
                  <a:lnTo>
                    <a:pt x="951989" y="2327277"/>
                  </a:lnTo>
                  <a:lnTo>
                    <a:pt x="946913" y="2329182"/>
                  </a:lnTo>
                  <a:lnTo>
                    <a:pt x="941203" y="2331086"/>
                  </a:lnTo>
                  <a:lnTo>
                    <a:pt x="936128" y="2332674"/>
                  </a:lnTo>
                  <a:lnTo>
                    <a:pt x="930418" y="2333309"/>
                  </a:lnTo>
                  <a:lnTo>
                    <a:pt x="925025" y="2334578"/>
                  </a:lnTo>
                  <a:lnTo>
                    <a:pt x="919315" y="2334896"/>
                  </a:lnTo>
                  <a:lnTo>
                    <a:pt x="913605" y="2335213"/>
                  </a:lnTo>
                  <a:lnTo>
                    <a:pt x="907577" y="2335213"/>
                  </a:lnTo>
                  <a:lnTo>
                    <a:pt x="901550" y="2334896"/>
                  </a:lnTo>
                  <a:lnTo>
                    <a:pt x="895523" y="2333943"/>
                  </a:lnTo>
                  <a:lnTo>
                    <a:pt x="889813" y="2333309"/>
                  </a:lnTo>
                  <a:lnTo>
                    <a:pt x="883786" y="2332356"/>
                  </a:lnTo>
                  <a:lnTo>
                    <a:pt x="878076" y="2330769"/>
                  </a:lnTo>
                  <a:lnTo>
                    <a:pt x="872683" y="2328864"/>
                  </a:lnTo>
                  <a:lnTo>
                    <a:pt x="867290" y="2326642"/>
                  </a:lnTo>
                  <a:lnTo>
                    <a:pt x="862214" y="2324420"/>
                  </a:lnTo>
                  <a:lnTo>
                    <a:pt x="857456" y="2321881"/>
                  </a:lnTo>
                  <a:lnTo>
                    <a:pt x="852698" y="2319341"/>
                  </a:lnTo>
                  <a:lnTo>
                    <a:pt x="848257" y="2316167"/>
                  </a:lnTo>
                  <a:lnTo>
                    <a:pt x="843815" y="2312992"/>
                  </a:lnTo>
                  <a:lnTo>
                    <a:pt x="839692" y="2309183"/>
                  </a:lnTo>
                  <a:lnTo>
                    <a:pt x="835568" y="2305373"/>
                  </a:lnTo>
                  <a:lnTo>
                    <a:pt x="831761" y="2301882"/>
                  </a:lnTo>
                  <a:lnTo>
                    <a:pt x="827954" y="2297755"/>
                  </a:lnTo>
                  <a:lnTo>
                    <a:pt x="824782" y="2293311"/>
                  </a:lnTo>
                  <a:lnTo>
                    <a:pt x="821293" y="2288866"/>
                  </a:lnTo>
                  <a:lnTo>
                    <a:pt x="818755" y="2283787"/>
                  </a:lnTo>
                  <a:lnTo>
                    <a:pt x="815900" y="2279026"/>
                  </a:lnTo>
                  <a:lnTo>
                    <a:pt x="813362" y="2274264"/>
                  </a:lnTo>
                  <a:lnTo>
                    <a:pt x="811141" y="2269185"/>
                  </a:lnTo>
                  <a:lnTo>
                    <a:pt x="809238" y="2263471"/>
                  </a:lnTo>
                  <a:lnTo>
                    <a:pt x="807335" y="2258392"/>
                  </a:lnTo>
                  <a:lnTo>
                    <a:pt x="805749" y="2252678"/>
                  </a:lnTo>
                  <a:lnTo>
                    <a:pt x="804162" y="2246646"/>
                  </a:lnTo>
                  <a:lnTo>
                    <a:pt x="803211" y="2241250"/>
                  </a:lnTo>
                  <a:lnTo>
                    <a:pt x="802576" y="2234901"/>
                  </a:lnTo>
                  <a:lnTo>
                    <a:pt x="801942" y="2228869"/>
                  </a:lnTo>
                  <a:lnTo>
                    <a:pt x="801625" y="2222838"/>
                  </a:lnTo>
                  <a:lnTo>
                    <a:pt x="801625" y="2216807"/>
                  </a:lnTo>
                  <a:lnTo>
                    <a:pt x="801942" y="2210458"/>
                  </a:lnTo>
                  <a:lnTo>
                    <a:pt x="802576" y="2204109"/>
                  </a:lnTo>
                  <a:lnTo>
                    <a:pt x="803211" y="2197443"/>
                  </a:lnTo>
                  <a:lnTo>
                    <a:pt x="833981" y="1990152"/>
                  </a:lnTo>
                  <a:lnTo>
                    <a:pt x="855235" y="1846032"/>
                  </a:lnTo>
                  <a:lnTo>
                    <a:pt x="861897" y="1797146"/>
                  </a:lnTo>
                  <a:lnTo>
                    <a:pt x="863801" y="1783178"/>
                  </a:lnTo>
                  <a:lnTo>
                    <a:pt x="864435" y="1777147"/>
                  </a:lnTo>
                  <a:lnTo>
                    <a:pt x="861897" y="1774290"/>
                  </a:lnTo>
                  <a:lnTo>
                    <a:pt x="855553" y="1767623"/>
                  </a:lnTo>
                  <a:lnTo>
                    <a:pt x="833030" y="1744133"/>
                  </a:lnTo>
                  <a:lnTo>
                    <a:pt x="763558" y="1673343"/>
                  </a:lnTo>
                  <a:lnTo>
                    <a:pt x="687424" y="1595886"/>
                  </a:lnTo>
                  <a:lnTo>
                    <a:pt x="657288" y="1564777"/>
                  </a:lnTo>
                  <a:lnTo>
                    <a:pt x="637620" y="1543825"/>
                  </a:lnTo>
                  <a:lnTo>
                    <a:pt x="624931" y="1537159"/>
                  </a:lnTo>
                  <a:lnTo>
                    <a:pt x="612876" y="1530175"/>
                  </a:lnTo>
                  <a:lnTo>
                    <a:pt x="600822" y="1523192"/>
                  </a:lnTo>
                  <a:lnTo>
                    <a:pt x="589719" y="1516208"/>
                  </a:lnTo>
                  <a:lnTo>
                    <a:pt x="578933" y="1508907"/>
                  </a:lnTo>
                  <a:lnTo>
                    <a:pt x="569100" y="1501605"/>
                  </a:lnTo>
                  <a:lnTo>
                    <a:pt x="559266" y="1494622"/>
                  </a:lnTo>
                  <a:lnTo>
                    <a:pt x="550383" y="1487003"/>
                  </a:lnTo>
                  <a:lnTo>
                    <a:pt x="541818" y="1480019"/>
                  </a:lnTo>
                  <a:lnTo>
                    <a:pt x="533570" y="1472718"/>
                  </a:lnTo>
                  <a:lnTo>
                    <a:pt x="525957" y="1465099"/>
                  </a:lnTo>
                  <a:lnTo>
                    <a:pt x="518978" y="1458116"/>
                  </a:lnTo>
                  <a:lnTo>
                    <a:pt x="511682" y="1451132"/>
                  </a:lnTo>
                  <a:lnTo>
                    <a:pt x="505655" y="1444148"/>
                  </a:lnTo>
                  <a:lnTo>
                    <a:pt x="499945" y="1436847"/>
                  </a:lnTo>
                  <a:lnTo>
                    <a:pt x="494235" y="1430181"/>
                  </a:lnTo>
                  <a:lnTo>
                    <a:pt x="489159" y="1423514"/>
                  </a:lnTo>
                  <a:lnTo>
                    <a:pt x="484718" y="1416848"/>
                  </a:lnTo>
                  <a:lnTo>
                    <a:pt x="480277" y="1410499"/>
                  </a:lnTo>
                  <a:lnTo>
                    <a:pt x="476470" y="1404150"/>
                  </a:lnTo>
                  <a:lnTo>
                    <a:pt x="473298" y="1397801"/>
                  </a:lnTo>
                  <a:lnTo>
                    <a:pt x="469808" y="1392405"/>
                  </a:lnTo>
                  <a:lnTo>
                    <a:pt x="464733" y="1381294"/>
                  </a:lnTo>
                  <a:lnTo>
                    <a:pt x="460926" y="1371453"/>
                  </a:lnTo>
                  <a:lnTo>
                    <a:pt x="458706" y="1362565"/>
                  </a:lnTo>
                  <a:lnTo>
                    <a:pt x="457754" y="1359073"/>
                  </a:lnTo>
                  <a:lnTo>
                    <a:pt x="457119" y="1355264"/>
                  </a:lnTo>
                  <a:lnTo>
                    <a:pt x="457119" y="1352089"/>
                  </a:lnTo>
                  <a:lnTo>
                    <a:pt x="457119" y="1349550"/>
                  </a:lnTo>
                  <a:lnTo>
                    <a:pt x="456802" y="1347010"/>
                  </a:lnTo>
                  <a:lnTo>
                    <a:pt x="456168" y="1344788"/>
                  </a:lnTo>
                  <a:lnTo>
                    <a:pt x="454264" y="1342566"/>
                  </a:lnTo>
                  <a:lnTo>
                    <a:pt x="452361" y="1340344"/>
                  </a:lnTo>
                  <a:lnTo>
                    <a:pt x="449823" y="1338439"/>
                  </a:lnTo>
                  <a:lnTo>
                    <a:pt x="446968" y="1336217"/>
                  </a:lnTo>
                  <a:lnTo>
                    <a:pt x="440624" y="1332408"/>
                  </a:lnTo>
                  <a:lnTo>
                    <a:pt x="434279" y="1328598"/>
                  </a:lnTo>
                  <a:lnTo>
                    <a:pt x="431107" y="1326376"/>
                  </a:lnTo>
                  <a:lnTo>
                    <a:pt x="428887" y="1324472"/>
                  </a:lnTo>
                  <a:lnTo>
                    <a:pt x="426666" y="1322250"/>
                  </a:lnTo>
                  <a:lnTo>
                    <a:pt x="425397" y="1319393"/>
                  </a:lnTo>
                  <a:lnTo>
                    <a:pt x="424128" y="1317170"/>
                  </a:lnTo>
                  <a:lnTo>
                    <a:pt x="424128" y="1314631"/>
                  </a:lnTo>
                  <a:lnTo>
                    <a:pt x="425714" y="1302568"/>
                  </a:lnTo>
                  <a:lnTo>
                    <a:pt x="427618" y="1289553"/>
                  </a:lnTo>
                  <a:lnTo>
                    <a:pt x="429521" y="1275268"/>
                  </a:lnTo>
                  <a:lnTo>
                    <a:pt x="432059" y="1260983"/>
                  </a:lnTo>
                  <a:lnTo>
                    <a:pt x="438086" y="1229873"/>
                  </a:lnTo>
                  <a:lnTo>
                    <a:pt x="445382" y="1196542"/>
                  </a:lnTo>
                  <a:lnTo>
                    <a:pt x="453313" y="1161623"/>
                  </a:lnTo>
                  <a:lnTo>
                    <a:pt x="462195" y="1125117"/>
                  </a:lnTo>
                  <a:lnTo>
                    <a:pt x="471712" y="1087658"/>
                  </a:lnTo>
                  <a:lnTo>
                    <a:pt x="481229" y="1049883"/>
                  </a:lnTo>
                  <a:lnTo>
                    <a:pt x="501531" y="974014"/>
                  </a:lnTo>
                  <a:lnTo>
                    <a:pt x="521199" y="901001"/>
                  </a:lnTo>
                  <a:lnTo>
                    <a:pt x="538963" y="833386"/>
                  </a:lnTo>
                  <a:lnTo>
                    <a:pt x="546577" y="803228"/>
                  </a:lnTo>
                  <a:lnTo>
                    <a:pt x="553238" y="775293"/>
                  </a:lnTo>
                  <a:lnTo>
                    <a:pt x="622710" y="754659"/>
                  </a:lnTo>
                  <a:lnTo>
                    <a:pt x="591305" y="753072"/>
                  </a:lnTo>
                  <a:lnTo>
                    <a:pt x="520881" y="750215"/>
                  </a:lnTo>
                  <a:lnTo>
                    <a:pt x="482497" y="748628"/>
                  </a:lnTo>
                  <a:lnTo>
                    <a:pt x="448554" y="747358"/>
                  </a:lnTo>
                  <a:lnTo>
                    <a:pt x="423494" y="747041"/>
                  </a:lnTo>
                  <a:lnTo>
                    <a:pt x="415563" y="747358"/>
                  </a:lnTo>
                  <a:lnTo>
                    <a:pt x="411439" y="747993"/>
                  </a:lnTo>
                  <a:lnTo>
                    <a:pt x="409853" y="748628"/>
                  </a:lnTo>
                  <a:lnTo>
                    <a:pt x="406364" y="750850"/>
                  </a:lnTo>
                  <a:lnTo>
                    <a:pt x="396847" y="757516"/>
                  </a:lnTo>
                  <a:lnTo>
                    <a:pt x="382889" y="767992"/>
                  </a:lnTo>
                  <a:lnTo>
                    <a:pt x="366393" y="781007"/>
                  </a:lnTo>
                  <a:lnTo>
                    <a:pt x="325472" y="812752"/>
                  </a:lnTo>
                  <a:lnTo>
                    <a:pt x="279791" y="849258"/>
                  </a:lnTo>
                  <a:lnTo>
                    <a:pt x="195093" y="917826"/>
                  </a:lnTo>
                  <a:lnTo>
                    <a:pt x="154805" y="951158"/>
                  </a:lnTo>
                  <a:lnTo>
                    <a:pt x="154488" y="951475"/>
                  </a:lnTo>
                  <a:lnTo>
                    <a:pt x="150681" y="954332"/>
                  </a:lnTo>
                  <a:lnTo>
                    <a:pt x="146875" y="957506"/>
                  </a:lnTo>
                  <a:lnTo>
                    <a:pt x="143068" y="960046"/>
                  </a:lnTo>
                  <a:lnTo>
                    <a:pt x="139261" y="962586"/>
                  </a:lnTo>
                  <a:lnTo>
                    <a:pt x="135454" y="964808"/>
                  </a:lnTo>
                  <a:lnTo>
                    <a:pt x="131013" y="966712"/>
                  </a:lnTo>
                  <a:lnTo>
                    <a:pt x="126889" y="968617"/>
                  </a:lnTo>
                  <a:lnTo>
                    <a:pt x="122766" y="969887"/>
                  </a:lnTo>
                  <a:lnTo>
                    <a:pt x="113883" y="972426"/>
                  </a:lnTo>
                  <a:lnTo>
                    <a:pt x="105318" y="974014"/>
                  </a:lnTo>
                  <a:lnTo>
                    <a:pt x="96436" y="975283"/>
                  </a:lnTo>
                  <a:lnTo>
                    <a:pt x="87554" y="974966"/>
                  </a:lnTo>
                  <a:lnTo>
                    <a:pt x="78671" y="974014"/>
                  </a:lnTo>
                  <a:lnTo>
                    <a:pt x="70106" y="972109"/>
                  </a:lnTo>
                  <a:lnTo>
                    <a:pt x="61541" y="969569"/>
                  </a:lnTo>
                  <a:lnTo>
                    <a:pt x="52976" y="966395"/>
                  </a:lnTo>
                  <a:lnTo>
                    <a:pt x="48852" y="964490"/>
                  </a:lnTo>
                  <a:lnTo>
                    <a:pt x="45363" y="962268"/>
                  </a:lnTo>
                  <a:lnTo>
                    <a:pt x="41239" y="959729"/>
                  </a:lnTo>
                  <a:lnTo>
                    <a:pt x="37432" y="956872"/>
                  </a:lnTo>
                  <a:lnTo>
                    <a:pt x="33626" y="954015"/>
                  </a:lnTo>
                  <a:lnTo>
                    <a:pt x="30453" y="951158"/>
                  </a:lnTo>
                  <a:lnTo>
                    <a:pt x="26647" y="947666"/>
                  </a:lnTo>
                  <a:lnTo>
                    <a:pt x="23792" y="944491"/>
                  </a:lnTo>
                  <a:lnTo>
                    <a:pt x="20302" y="940682"/>
                  </a:lnTo>
                  <a:lnTo>
                    <a:pt x="17764" y="936873"/>
                  </a:lnTo>
                  <a:lnTo>
                    <a:pt x="14909" y="933063"/>
                  </a:lnTo>
                  <a:lnTo>
                    <a:pt x="12689" y="929254"/>
                  </a:lnTo>
                  <a:lnTo>
                    <a:pt x="10468" y="925127"/>
                  </a:lnTo>
                  <a:lnTo>
                    <a:pt x="8248" y="921000"/>
                  </a:lnTo>
                  <a:lnTo>
                    <a:pt x="6662" y="916874"/>
                  </a:lnTo>
                  <a:lnTo>
                    <a:pt x="4758" y="912429"/>
                  </a:lnTo>
                  <a:lnTo>
                    <a:pt x="2538" y="903858"/>
                  </a:lnTo>
                  <a:lnTo>
                    <a:pt x="634" y="894970"/>
                  </a:lnTo>
                  <a:lnTo>
                    <a:pt x="0" y="886399"/>
                  </a:lnTo>
                  <a:lnTo>
                    <a:pt x="0" y="877511"/>
                  </a:lnTo>
                  <a:lnTo>
                    <a:pt x="952" y="868622"/>
                  </a:lnTo>
                  <a:lnTo>
                    <a:pt x="2538" y="859734"/>
                  </a:lnTo>
                  <a:lnTo>
                    <a:pt x="5075" y="851163"/>
                  </a:lnTo>
                  <a:lnTo>
                    <a:pt x="8882" y="842909"/>
                  </a:lnTo>
                  <a:lnTo>
                    <a:pt x="10785" y="838782"/>
                  </a:lnTo>
                  <a:lnTo>
                    <a:pt x="13006" y="834656"/>
                  </a:lnTo>
                  <a:lnTo>
                    <a:pt x="15544" y="831164"/>
                  </a:lnTo>
                  <a:lnTo>
                    <a:pt x="18082" y="827354"/>
                  </a:lnTo>
                  <a:lnTo>
                    <a:pt x="20937" y="823545"/>
                  </a:lnTo>
                  <a:lnTo>
                    <a:pt x="24109" y="820053"/>
                  </a:lnTo>
                  <a:lnTo>
                    <a:pt x="27281" y="816561"/>
                  </a:lnTo>
                  <a:lnTo>
                    <a:pt x="30771" y="813069"/>
                  </a:lnTo>
                  <a:lnTo>
                    <a:pt x="80575" y="775611"/>
                  </a:lnTo>
                  <a:lnTo>
                    <a:pt x="189700" y="694028"/>
                  </a:lnTo>
                  <a:lnTo>
                    <a:pt x="248386" y="650220"/>
                  </a:lnTo>
                  <a:lnTo>
                    <a:pt x="300094" y="612127"/>
                  </a:lnTo>
                  <a:lnTo>
                    <a:pt x="321348" y="596572"/>
                  </a:lnTo>
                  <a:lnTo>
                    <a:pt x="337843" y="585144"/>
                  </a:lnTo>
                  <a:lnTo>
                    <a:pt x="349263" y="577208"/>
                  </a:lnTo>
                  <a:lnTo>
                    <a:pt x="352436" y="574986"/>
                  </a:lnTo>
                  <a:lnTo>
                    <a:pt x="354022" y="574351"/>
                  </a:lnTo>
                  <a:lnTo>
                    <a:pt x="460926" y="562606"/>
                  </a:lnTo>
                  <a:lnTo>
                    <a:pt x="554190" y="552448"/>
                  </a:lnTo>
                  <a:lnTo>
                    <a:pt x="595112" y="548003"/>
                  </a:lnTo>
                  <a:lnTo>
                    <a:pt x="631275" y="544512"/>
                  </a:lnTo>
                  <a:lnTo>
                    <a:pt x="663315" y="541655"/>
                  </a:lnTo>
                  <a:lnTo>
                    <a:pt x="690596" y="539750"/>
                  </a:lnTo>
                  <a:close/>
                  <a:moveTo>
                    <a:pt x="912333" y="0"/>
                  </a:moveTo>
                  <a:lnTo>
                    <a:pt x="923772" y="0"/>
                  </a:lnTo>
                  <a:lnTo>
                    <a:pt x="935529" y="0"/>
                  </a:lnTo>
                  <a:lnTo>
                    <a:pt x="943791" y="636"/>
                  </a:lnTo>
                  <a:lnTo>
                    <a:pt x="952052" y="1908"/>
                  </a:lnTo>
                  <a:lnTo>
                    <a:pt x="960632" y="3817"/>
                  </a:lnTo>
                  <a:lnTo>
                    <a:pt x="969211" y="5407"/>
                  </a:lnTo>
                  <a:lnTo>
                    <a:pt x="977473" y="8270"/>
                  </a:lnTo>
                  <a:lnTo>
                    <a:pt x="986052" y="11451"/>
                  </a:lnTo>
                  <a:lnTo>
                    <a:pt x="993996" y="14949"/>
                  </a:lnTo>
                  <a:lnTo>
                    <a:pt x="1001940" y="19084"/>
                  </a:lnTo>
                  <a:lnTo>
                    <a:pt x="1010202" y="22901"/>
                  </a:lnTo>
                  <a:lnTo>
                    <a:pt x="1017828" y="27990"/>
                  </a:lnTo>
                  <a:lnTo>
                    <a:pt x="1025454" y="33080"/>
                  </a:lnTo>
                  <a:lnTo>
                    <a:pt x="1032762" y="39123"/>
                  </a:lnTo>
                  <a:lnTo>
                    <a:pt x="1039753" y="44848"/>
                  </a:lnTo>
                  <a:lnTo>
                    <a:pt x="1047061" y="51210"/>
                  </a:lnTo>
                  <a:lnTo>
                    <a:pt x="1053734" y="57889"/>
                  </a:lnTo>
                  <a:lnTo>
                    <a:pt x="1060407" y="65523"/>
                  </a:lnTo>
                  <a:lnTo>
                    <a:pt x="1066127" y="72839"/>
                  </a:lnTo>
                  <a:lnTo>
                    <a:pt x="1072164" y="80791"/>
                  </a:lnTo>
                  <a:lnTo>
                    <a:pt x="1077884" y="89061"/>
                  </a:lnTo>
                  <a:lnTo>
                    <a:pt x="1082968" y="97331"/>
                  </a:lnTo>
                  <a:lnTo>
                    <a:pt x="1087734" y="106555"/>
                  </a:lnTo>
                  <a:lnTo>
                    <a:pt x="1092183" y="115779"/>
                  </a:lnTo>
                  <a:lnTo>
                    <a:pt x="1096313" y="125003"/>
                  </a:lnTo>
                  <a:lnTo>
                    <a:pt x="1100127" y="134546"/>
                  </a:lnTo>
                  <a:lnTo>
                    <a:pt x="1103304" y="145042"/>
                  </a:lnTo>
                  <a:lnTo>
                    <a:pt x="1106164" y="155220"/>
                  </a:lnTo>
                  <a:lnTo>
                    <a:pt x="1108706" y="166035"/>
                  </a:lnTo>
                  <a:lnTo>
                    <a:pt x="1110612" y="176849"/>
                  </a:lnTo>
                  <a:lnTo>
                    <a:pt x="1111566" y="187982"/>
                  </a:lnTo>
                  <a:lnTo>
                    <a:pt x="1112519" y="199433"/>
                  </a:lnTo>
                  <a:lnTo>
                    <a:pt x="1112837" y="210883"/>
                  </a:lnTo>
                  <a:lnTo>
                    <a:pt x="1112519" y="222970"/>
                  </a:lnTo>
                  <a:lnTo>
                    <a:pt x="1110930" y="247144"/>
                  </a:lnTo>
                  <a:lnTo>
                    <a:pt x="1109024" y="271636"/>
                  </a:lnTo>
                  <a:lnTo>
                    <a:pt x="1106164" y="296764"/>
                  </a:lnTo>
                  <a:lnTo>
                    <a:pt x="1104575" y="308851"/>
                  </a:lnTo>
                  <a:lnTo>
                    <a:pt x="1102351" y="321574"/>
                  </a:lnTo>
                  <a:lnTo>
                    <a:pt x="1100444" y="333978"/>
                  </a:lnTo>
                  <a:lnTo>
                    <a:pt x="1097902" y="345747"/>
                  </a:lnTo>
                  <a:lnTo>
                    <a:pt x="1095360" y="358152"/>
                  </a:lnTo>
                  <a:lnTo>
                    <a:pt x="1092183" y="369921"/>
                  </a:lnTo>
                  <a:lnTo>
                    <a:pt x="1089323" y="381372"/>
                  </a:lnTo>
                  <a:lnTo>
                    <a:pt x="1085510" y="393140"/>
                  </a:lnTo>
                  <a:lnTo>
                    <a:pt x="1082014" y="404273"/>
                  </a:lnTo>
                  <a:lnTo>
                    <a:pt x="1077884" y="415406"/>
                  </a:lnTo>
                  <a:lnTo>
                    <a:pt x="1073753" y="425902"/>
                  </a:lnTo>
                  <a:lnTo>
                    <a:pt x="1068986" y="436080"/>
                  </a:lnTo>
                  <a:lnTo>
                    <a:pt x="1063585" y="445941"/>
                  </a:lnTo>
                  <a:lnTo>
                    <a:pt x="1058501" y="455483"/>
                  </a:lnTo>
                  <a:lnTo>
                    <a:pt x="1052463" y="464389"/>
                  </a:lnTo>
                  <a:lnTo>
                    <a:pt x="1046108" y="472977"/>
                  </a:lnTo>
                  <a:lnTo>
                    <a:pt x="1039753" y="481247"/>
                  </a:lnTo>
                  <a:lnTo>
                    <a:pt x="1032762" y="488563"/>
                  </a:lnTo>
                  <a:lnTo>
                    <a:pt x="1025454" y="495242"/>
                  </a:lnTo>
                  <a:lnTo>
                    <a:pt x="1017510" y="501922"/>
                  </a:lnTo>
                  <a:lnTo>
                    <a:pt x="1009248" y="507647"/>
                  </a:lnTo>
                  <a:lnTo>
                    <a:pt x="1000351" y="512736"/>
                  </a:lnTo>
                  <a:lnTo>
                    <a:pt x="991454" y="516871"/>
                  </a:lnTo>
                  <a:lnTo>
                    <a:pt x="981921" y="520688"/>
                  </a:lnTo>
                  <a:lnTo>
                    <a:pt x="971435" y="523551"/>
                  </a:lnTo>
                  <a:lnTo>
                    <a:pt x="960949" y="525778"/>
                  </a:lnTo>
                  <a:lnTo>
                    <a:pt x="953005" y="526732"/>
                  </a:lnTo>
                  <a:lnTo>
                    <a:pt x="944426" y="527050"/>
                  </a:lnTo>
                  <a:lnTo>
                    <a:pt x="935847" y="526414"/>
                  </a:lnTo>
                  <a:lnTo>
                    <a:pt x="926314" y="525141"/>
                  </a:lnTo>
                  <a:lnTo>
                    <a:pt x="917099" y="523233"/>
                  </a:lnTo>
                  <a:lnTo>
                    <a:pt x="907884" y="520688"/>
                  </a:lnTo>
                  <a:lnTo>
                    <a:pt x="898669" y="517190"/>
                  </a:lnTo>
                  <a:lnTo>
                    <a:pt x="888819" y="513373"/>
                  </a:lnTo>
                  <a:lnTo>
                    <a:pt x="879286" y="508283"/>
                  </a:lnTo>
                  <a:lnTo>
                    <a:pt x="869118" y="503194"/>
                  </a:lnTo>
                  <a:lnTo>
                    <a:pt x="859585" y="496833"/>
                  </a:lnTo>
                  <a:lnTo>
                    <a:pt x="849735" y="490153"/>
                  </a:lnTo>
                  <a:lnTo>
                    <a:pt x="840202" y="482837"/>
                  </a:lnTo>
                  <a:lnTo>
                    <a:pt x="830987" y="474886"/>
                  </a:lnTo>
                  <a:lnTo>
                    <a:pt x="821454" y="465979"/>
                  </a:lnTo>
                  <a:lnTo>
                    <a:pt x="812239" y="456755"/>
                  </a:lnTo>
                  <a:lnTo>
                    <a:pt x="803342" y="446577"/>
                  </a:lnTo>
                  <a:lnTo>
                    <a:pt x="794445" y="435762"/>
                  </a:lnTo>
                  <a:lnTo>
                    <a:pt x="786183" y="424630"/>
                  </a:lnTo>
                  <a:lnTo>
                    <a:pt x="778240" y="412225"/>
                  </a:lnTo>
                  <a:lnTo>
                    <a:pt x="770296" y="400138"/>
                  </a:lnTo>
                  <a:lnTo>
                    <a:pt x="762987" y="386779"/>
                  </a:lnTo>
                  <a:lnTo>
                    <a:pt x="756314" y="372784"/>
                  </a:lnTo>
                  <a:lnTo>
                    <a:pt x="749324" y="358470"/>
                  </a:lnTo>
                  <a:lnTo>
                    <a:pt x="743604" y="343203"/>
                  </a:lnTo>
                  <a:lnTo>
                    <a:pt x="738202" y="327617"/>
                  </a:lnTo>
                  <a:lnTo>
                    <a:pt x="733436" y="311077"/>
                  </a:lnTo>
                  <a:lnTo>
                    <a:pt x="728987" y="294219"/>
                  </a:lnTo>
                  <a:lnTo>
                    <a:pt x="725810" y="276725"/>
                  </a:lnTo>
                  <a:lnTo>
                    <a:pt x="722632" y="258595"/>
                  </a:lnTo>
                  <a:lnTo>
                    <a:pt x="720408" y="240146"/>
                  </a:lnTo>
                  <a:lnTo>
                    <a:pt x="719137" y="221062"/>
                  </a:lnTo>
                  <a:lnTo>
                    <a:pt x="719772" y="209293"/>
                  </a:lnTo>
                  <a:lnTo>
                    <a:pt x="721361" y="197206"/>
                  </a:lnTo>
                  <a:lnTo>
                    <a:pt x="722632" y="185756"/>
                  </a:lnTo>
                  <a:lnTo>
                    <a:pt x="724856" y="174623"/>
                  </a:lnTo>
                  <a:lnTo>
                    <a:pt x="727399" y="163490"/>
                  </a:lnTo>
                  <a:lnTo>
                    <a:pt x="730576" y="152676"/>
                  </a:lnTo>
                  <a:lnTo>
                    <a:pt x="734389" y="142179"/>
                  </a:lnTo>
                  <a:lnTo>
                    <a:pt x="737884" y="131683"/>
                  </a:lnTo>
                  <a:lnTo>
                    <a:pt x="742333" y="121823"/>
                  </a:lnTo>
                  <a:lnTo>
                    <a:pt x="746782" y="111962"/>
                  </a:lnTo>
                  <a:lnTo>
                    <a:pt x="752184" y="102420"/>
                  </a:lnTo>
                  <a:lnTo>
                    <a:pt x="757268" y="93514"/>
                  </a:lnTo>
                  <a:lnTo>
                    <a:pt x="763305" y="84290"/>
                  </a:lnTo>
                  <a:lnTo>
                    <a:pt x="769660" y="76338"/>
                  </a:lnTo>
                  <a:lnTo>
                    <a:pt x="776015" y="68068"/>
                  </a:lnTo>
                  <a:lnTo>
                    <a:pt x="783006" y="60116"/>
                  </a:lnTo>
                  <a:lnTo>
                    <a:pt x="790314" y="53118"/>
                  </a:lnTo>
                  <a:lnTo>
                    <a:pt x="797940" y="46121"/>
                  </a:lnTo>
                  <a:lnTo>
                    <a:pt x="805567" y="39759"/>
                  </a:lnTo>
                  <a:lnTo>
                    <a:pt x="813828" y="33398"/>
                  </a:lnTo>
                  <a:lnTo>
                    <a:pt x="822725" y="27990"/>
                  </a:lnTo>
                  <a:lnTo>
                    <a:pt x="831305" y="22901"/>
                  </a:lnTo>
                  <a:lnTo>
                    <a:pt x="840520" y="18130"/>
                  </a:lnTo>
                  <a:lnTo>
                    <a:pt x="849735" y="13995"/>
                  </a:lnTo>
                  <a:lnTo>
                    <a:pt x="859903" y="10496"/>
                  </a:lnTo>
                  <a:lnTo>
                    <a:pt x="870071" y="7316"/>
                  </a:lnTo>
                  <a:lnTo>
                    <a:pt x="879922" y="4771"/>
                  </a:lnTo>
                  <a:lnTo>
                    <a:pt x="890725" y="2544"/>
                  </a:lnTo>
                  <a:lnTo>
                    <a:pt x="901529" y="954"/>
                  </a:lnTo>
                  <a:lnTo>
                    <a:pt x="912333" y="0"/>
                  </a:lnTo>
                  <a:close/>
                </a:path>
              </a:pathLst>
            </a:custGeom>
            <a:solidFill>
              <a:schemeClr val="bg1"/>
            </a:solidFill>
            <a:ln>
              <a:noFill/>
            </a:ln>
            <a:effec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98" name="矩形 97"/>
            <p:cNvSpPr/>
            <p:nvPr/>
          </p:nvSpPr>
          <p:spPr>
            <a:xfrm>
              <a:off x="1009700" y="3297362"/>
              <a:ext cx="2174410" cy="1529715"/>
            </a:xfrm>
            <a:prstGeom prst="rect">
              <a:avLst/>
            </a:prstGeom>
          </p:spPr>
          <p:txBody>
            <a:bodyPr wrap="square">
              <a:spAutoFit/>
            </a:bodyPr>
            <a:lstStyle/>
            <a:p>
              <a:pPr algn="ctr">
                <a:lnSpc>
                  <a:spcPct val="130000"/>
                </a:lnSpc>
              </a:pPr>
              <a:r>
                <a:rPr lang="zh-CN" altLang="en-US" sz="1200" spc="300" dirty="0">
                  <a:solidFill>
                    <a:schemeClr val="bg1"/>
                  </a:solidFill>
                  <a:latin typeface="微软雅黑" panose="020B0503020204020204" pitchFamily="34" charset="-122"/>
                  <a:ea typeface="微软雅黑" panose="020B0503020204020204" pitchFamily="34" charset="-122"/>
                </a:rPr>
                <a:t>来公司至今一直独立负责所有的</a:t>
              </a:r>
              <a:r>
                <a:rPr lang="en-US" altLang="zh-CN" sz="1200" spc="300" dirty="0">
                  <a:solidFill>
                    <a:schemeClr val="bg1"/>
                  </a:solidFill>
                  <a:latin typeface="微软雅黑" panose="020B0503020204020204" pitchFamily="34" charset="-122"/>
                  <a:ea typeface="微软雅黑" panose="020B0503020204020204" pitchFamily="34" charset="-122"/>
                </a:rPr>
                <a:t>imx287</a:t>
              </a:r>
              <a:r>
                <a:rPr lang="zh-CN" altLang="en-US" sz="1200" spc="300" dirty="0">
                  <a:solidFill>
                    <a:schemeClr val="bg1"/>
                  </a:solidFill>
                  <a:latin typeface="微软雅黑" panose="020B0503020204020204" pitchFamily="34" charset="-122"/>
                  <a:ea typeface="微软雅黑" panose="020B0503020204020204" pitchFamily="34" charset="-122"/>
                </a:rPr>
                <a:t>全系列的接收机：</a:t>
              </a:r>
              <a:r>
                <a:rPr lang="en-US" altLang="zh-CN" sz="1200" spc="300" dirty="0">
                  <a:solidFill>
                    <a:schemeClr val="bg1"/>
                  </a:solidFill>
                  <a:latin typeface="微软雅黑" panose="020B0503020204020204" pitchFamily="34" charset="-122"/>
                  <a:ea typeface="微软雅黑" panose="020B0503020204020204" pitchFamily="34" charset="-122"/>
                </a:rPr>
                <a:t>i80</a:t>
              </a:r>
              <a:r>
                <a:rPr lang="zh-CN" altLang="en-US" sz="1200" spc="300" dirty="0">
                  <a:solidFill>
                    <a:schemeClr val="bg1"/>
                  </a:solidFill>
                  <a:latin typeface="微软雅黑" panose="020B0503020204020204" pitchFamily="34" charset="-122"/>
                  <a:ea typeface="微软雅黑" panose="020B0503020204020204" pitchFamily="34" charset="-122"/>
                </a:rPr>
                <a:t>、</a:t>
              </a:r>
              <a:r>
                <a:rPr lang="en-US" altLang="zh-CN" sz="1200" spc="300" dirty="0">
                  <a:solidFill>
                    <a:schemeClr val="bg1"/>
                  </a:solidFill>
                  <a:latin typeface="微软雅黑" panose="020B0503020204020204" pitchFamily="34" charset="-122"/>
                  <a:ea typeface="微软雅黑" panose="020B0503020204020204" pitchFamily="34" charset="-122"/>
                </a:rPr>
                <a:t>n72</a:t>
              </a:r>
              <a:r>
                <a:rPr lang="zh-CN" altLang="en-US" sz="1200" spc="300" dirty="0">
                  <a:solidFill>
                    <a:schemeClr val="bg1"/>
                  </a:solidFill>
                  <a:latin typeface="微软雅黑" panose="020B0503020204020204" pitchFamily="34" charset="-122"/>
                  <a:ea typeface="微软雅黑" panose="020B0503020204020204" pitchFamily="34" charset="-122"/>
                </a:rPr>
                <a:t>、</a:t>
              </a:r>
              <a:r>
                <a:rPr lang="en-US" altLang="zh-CN" sz="1200" spc="300" dirty="0">
                  <a:solidFill>
                    <a:schemeClr val="bg1"/>
                  </a:solidFill>
                  <a:latin typeface="微软雅黑" panose="020B0503020204020204" pitchFamily="34" charset="-122"/>
                  <a:ea typeface="微软雅黑" panose="020B0503020204020204" pitchFamily="34" charset="-122"/>
                </a:rPr>
                <a:t>mc100</a:t>
              </a:r>
              <a:r>
                <a:rPr lang="zh-CN" altLang="en-US" sz="1200" spc="300" dirty="0">
                  <a:solidFill>
                    <a:schemeClr val="bg1"/>
                  </a:solidFill>
                  <a:latin typeface="微软雅黑" panose="020B0503020204020204" pitchFamily="34" charset="-122"/>
                  <a:ea typeface="微软雅黑" panose="020B0503020204020204" pitchFamily="34" charset="-122"/>
                </a:rPr>
                <a:t>、</a:t>
              </a:r>
              <a:r>
                <a:rPr lang="en-US" altLang="zh-CN" sz="1200" spc="300" dirty="0">
                  <a:solidFill>
                    <a:schemeClr val="bg1"/>
                  </a:solidFill>
                  <a:latin typeface="微软雅黑" panose="020B0503020204020204" pitchFamily="34" charset="-122"/>
                  <a:ea typeface="微软雅黑" panose="020B0503020204020204" pitchFamily="34" charset="-122"/>
                </a:rPr>
                <a:t>m6</a:t>
              </a:r>
              <a:r>
                <a:rPr lang="zh-CN" altLang="en-US" sz="1200" spc="300" dirty="0">
                  <a:solidFill>
                    <a:schemeClr val="bg1"/>
                  </a:solidFill>
                  <a:latin typeface="微软雅黑" panose="020B0503020204020204" pitchFamily="34" charset="-122"/>
                  <a:ea typeface="微软雅黑" panose="020B0503020204020204" pitchFamily="34" charset="-122"/>
                </a:rPr>
                <a:t>、等机型的全部驱动方面的维护工作</a:t>
              </a:r>
              <a:endParaRPr lang="zh-CN" altLang="en-US" sz="1200" spc="300" dirty="0">
                <a:solidFill>
                  <a:schemeClr val="bg1"/>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3513513" y="2100441"/>
            <a:ext cx="2174410" cy="1895912"/>
            <a:chOff x="3513513" y="2211710"/>
            <a:chExt cx="2174410" cy="1895912"/>
          </a:xfrm>
        </p:grpSpPr>
        <p:sp>
          <p:nvSpPr>
            <p:cNvPr id="88" name="KSO_Shape"/>
            <p:cNvSpPr/>
            <p:nvPr/>
          </p:nvSpPr>
          <p:spPr bwMode="auto">
            <a:xfrm>
              <a:off x="4130818" y="2211710"/>
              <a:ext cx="939800" cy="931966"/>
            </a:xfrm>
            <a:custGeom>
              <a:avLst/>
              <a:gdLst>
                <a:gd name="T0" fmla="*/ 435344 w 2268537"/>
                <a:gd name="T1" fmla="*/ 1538932 h 2247901"/>
                <a:gd name="T2" fmla="*/ 495462 w 2268537"/>
                <a:gd name="T3" fmla="*/ 1635063 h 2247901"/>
                <a:gd name="T4" fmla="*/ 599590 w 2268537"/>
                <a:gd name="T5" fmla="*/ 1589945 h 2247901"/>
                <a:gd name="T6" fmla="*/ 569645 w 2268537"/>
                <a:gd name="T7" fmla="*/ 1480210 h 2247901"/>
                <a:gd name="T8" fmla="*/ 1569477 w 2268537"/>
                <a:gd name="T9" fmla="*/ 1473664 h 2247901"/>
                <a:gd name="T10" fmla="*/ 1631626 w 2268537"/>
                <a:gd name="T11" fmla="*/ 1599219 h 2247901"/>
                <a:gd name="T12" fmla="*/ 1169820 w 2268537"/>
                <a:gd name="T13" fmla="*/ 1679820 h 2247901"/>
                <a:gd name="T14" fmla="*/ 2218183 w 2268537"/>
                <a:gd name="T15" fmla="*/ 1620107 h 2247901"/>
                <a:gd name="T16" fmla="*/ 2265361 w 2268537"/>
                <a:gd name="T17" fmla="*/ 1739305 h 2247901"/>
                <a:gd name="T18" fmla="*/ 1398682 w 2268537"/>
                <a:gd name="T19" fmla="*/ 2039003 h 2247901"/>
                <a:gd name="T20" fmla="*/ 0 w 2268537"/>
                <a:gd name="T21" fmla="*/ 1401763 h 2247901"/>
                <a:gd name="T22" fmla="*/ 1802845 w 2268537"/>
                <a:gd name="T23" fmla="*/ 1254543 h 2247901"/>
                <a:gd name="T24" fmla="*/ 1896694 w 2268537"/>
                <a:gd name="T25" fmla="*/ 1346722 h 2247901"/>
                <a:gd name="T26" fmla="*/ 1801262 w 2268537"/>
                <a:gd name="T27" fmla="*/ 1343544 h 2247901"/>
                <a:gd name="T28" fmla="*/ 1952551 w 2268537"/>
                <a:gd name="T29" fmla="*/ 1373286 h 2247901"/>
                <a:gd name="T30" fmla="*/ 1959109 w 2268537"/>
                <a:gd name="T31" fmla="*/ 1284967 h 2247901"/>
                <a:gd name="T32" fmla="*/ 1883577 w 2268537"/>
                <a:gd name="T33" fmla="*/ 1210951 h 2247901"/>
                <a:gd name="T34" fmla="*/ 1924735 w 2268537"/>
                <a:gd name="T35" fmla="*/ 1183705 h 2247901"/>
                <a:gd name="T36" fmla="*/ 2066527 w 2268537"/>
                <a:gd name="T37" fmla="*/ 1199371 h 2247901"/>
                <a:gd name="T38" fmla="*/ 1998232 w 2268537"/>
                <a:gd name="T39" fmla="*/ 1451844 h 2247901"/>
                <a:gd name="T40" fmla="*/ 1739299 w 2268537"/>
                <a:gd name="T41" fmla="*/ 1420285 h 2247901"/>
                <a:gd name="T42" fmla="*/ 1733193 w 2268537"/>
                <a:gd name="T43" fmla="*/ 1158731 h 2247901"/>
                <a:gd name="T44" fmla="*/ 1233862 w 2268537"/>
                <a:gd name="T45" fmla="*/ 780369 h 2247901"/>
                <a:gd name="T46" fmla="*/ 1208472 w 2268537"/>
                <a:gd name="T47" fmla="*/ 887639 h 2247901"/>
                <a:gd name="T48" fmla="*/ 1337010 w 2268537"/>
                <a:gd name="T49" fmla="*/ 1007835 h 2247901"/>
                <a:gd name="T50" fmla="*/ 1297791 w 2268537"/>
                <a:gd name="T51" fmla="*/ 959984 h 2247901"/>
                <a:gd name="T52" fmla="*/ 1297791 w 2268537"/>
                <a:gd name="T53" fmla="*/ 1067934 h 2247901"/>
                <a:gd name="T54" fmla="*/ 1447865 w 2268537"/>
                <a:gd name="T55" fmla="*/ 1005568 h 2247901"/>
                <a:gd name="T56" fmla="*/ 1326808 w 2268537"/>
                <a:gd name="T57" fmla="*/ 866548 h 2247901"/>
                <a:gd name="T58" fmla="*/ 1320234 w 2268537"/>
                <a:gd name="T59" fmla="*/ 810532 h 2247901"/>
                <a:gd name="T60" fmla="*/ 1427235 w 2268537"/>
                <a:gd name="T61" fmla="*/ 798966 h 2247901"/>
                <a:gd name="T62" fmla="*/ 1388017 w 2268537"/>
                <a:gd name="T63" fmla="*/ 636134 h 2247901"/>
                <a:gd name="T64" fmla="*/ 1555092 w 2268537"/>
                <a:gd name="T65" fmla="*/ 745444 h 2247901"/>
                <a:gd name="T66" fmla="*/ 1611993 w 2268537"/>
                <a:gd name="T67" fmla="*/ 941614 h 2247901"/>
                <a:gd name="T68" fmla="*/ 1527662 w 2268537"/>
                <a:gd name="T69" fmla="*/ 1124630 h 2247901"/>
                <a:gd name="T70" fmla="*/ 1344717 w 2268537"/>
                <a:gd name="T71" fmla="*/ 1208994 h 2247901"/>
                <a:gd name="T72" fmla="*/ 1148398 w 2268537"/>
                <a:gd name="T73" fmla="*/ 1151844 h 2247901"/>
                <a:gd name="T74" fmla="*/ 1039356 w 2268537"/>
                <a:gd name="T75" fmla="*/ 984930 h 2247901"/>
                <a:gd name="T76" fmla="*/ 1067013 w 2268537"/>
                <a:gd name="T77" fmla="*/ 780823 h 2247901"/>
                <a:gd name="T78" fmla="*/ 1215727 w 2268537"/>
                <a:gd name="T79" fmla="*/ 648834 h 2247901"/>
                <a:gd name="T80" fmla="*/ 1814840 w 2268537"/>
                <a:gd name="T81" fmla="*/ 491075 h 2247901"/>
                <a:gd name="T82" fmla="*/ 1888564 w 2268537"/>
                <a:gd name="T83" fmla="*/ 577139 h 2247901"/>
                <a:gd name="T84" fmla="*/ 1872408 w 2268537"/>
                <a:gd name="T85" fmla="*/ 577818 h 2247901"/>
                <a:gd name="T86" fmla="*/ 1907905 w 2268537"/>
                <a:gd name="T87" fmla="*/ 640554 h 2247901"/>
                <a:gd name="T88" fmla="*/ 1942719 w 2268537"/>
                <a:gd name="T89" fmla="*/ 548375 h 2247901"/>
                <a:gd name="T90" fmla="*/ 1892432 w 2268537"/>
                <a:gd name="T91" fmla="*/ 493113 h 2247901"/>
                <a:gd name="T92" fmla="*/ 1895390 w 2268537"/>
                <a:gd name="T93" fmla="*/ 384401 h 2247901"/>
                <a:gd name="T94" fmla="*/ 2056717 w 2268537"/>
                <a:gd name="T95" fmla="*/ 536598 h 2247901"/>
                <a:gd name="T96" fmla="*/ 1929294 w 2268537"/>
                <a:gd name="T97" fmla="*/ 718464 h 2247901"/>
                <a:gd name="T98" fmla="*/ 1729512 w 2268537"/>
                <a:gd name="T99" fmla="*/ 619944 h 2247901"/>
                <a:gd name="T100" fmla="*/ 1798230 w 2268537"/>
                <a:gd name="T101" fmla="*/ 408635 h 2247901"/>
                <a:gd name="T102" fmla="*/ 1438439 w 2268537"/>
                <a:gd name="T103" fmla="*/ 111042 h 2247901"/>
                <a:gd name="T104" fmla="*/ 1512769 w 2268537"/>
                <a:gd name="T105" fmla="*/ 199876 h 2247901"/>
                <a:gd name="T106" fmla="*/ 1448183 w 2268537"/>
                <a:gd name="T107" fmla="*/ 210980 h 2247901"/>
                <a:gd name="T108" fmla="*/ 1572596 w 2268537"/>
                <a:gd name="T109" fmla="*/ 192171 h 2247901"/>
                <a:gd name="T110" fmla="*/ 1493506 w 2268537"/>
                <a:gd name="T111" fmla="*/ 107869 h 2247901"/>
                <a:gd name="T112" fmla="*/ 1558092 w 2268537"/>
                <a:gd name="T113" fmla="*/ 86114 h 2247901"/>
                <a:gd name="T114" fmla="*/ 1618146 w 2268537"/>
                <a:gd name="T115" fmla="*/ 49629 h 2247901"/>
                <a:gd name="T116" fmla="*/ 1622905 w 2268537"/>
                <a:gd name="T117" fmla="*/ 248145 h 2247901"/>
                <a:gd name="T118" fmla="*/ 1427334 w 2268537"/>
                <a:gd name="T119" fmla="*/ 281231 h 2247901"/>
                <a:gd name="T120" fmla="*/ 1366148 w 2268537"/>
                <a:gd name="T121" fmla="*/ 92686 h 2247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68537" h="2247901">
                  <a:moveTo>
                    <a:pt x="516787" y="1465473"/>
                  </a:moveTo>
                  <a:lnTo>
                    <a:pt x="512476" y="1465700"/>
                  </a:lnTo>
                  <a:lnTo>
                    <a:pt x="507939" y="1466607"/>
                  </a:lnTo>
                  <a:lnTo>
                    <a:pt x="503629" y="1467060"/>
                  </a:lnTo>
                  <a:lnTo>
                    <a:pt x="499545" y="1468194"/>
                  </a:lnTo>
                  <a:lnTo>
                    <a:pt x="495462" y="1469327"/>
                  </a:lnTo>
                  <a:lnTo>
                    <a:pt x="491151" y="1470688"/>
                  </a:lnTo>
                  <a:lnTo>
                    <a:pt x="487295" y="1472275"/>
                  </a:lnTo>
                  <a:lnTo>
                    <a:pt x="483438" y="1474089"/>
                  </a:lnTo>
                  <a:lnTo>
                    <a:pt x="479582" y="1475902"/>
                  </a:lnTo>
                  <a:lnTo>
                    <a:pt x="475952" y="1477943"/>
                  </a:lnTo>
                  <a:lnTo>
                    <a:pt x="472776" y="1480210"/>
                  </a:lnTo>
                  <a:lnTo>
                    <a:pt x="469146" y="1482704"/>
                  </a:lnTo>
                  <a:lnTo>
                    <a:pt x="465970" y="1485425"/>
                  </a:lnTo>
                  <a:lnTo>
                    <a:pt x="462794" y="1487919"/>
                  </a:lnTo>
                  <a:lnTo>
                    <a:pt x="459845" y="1490866"/>
                  </a:lnTo>
                  <a:lnTo>
                    <a:pt x="456896" y="1493814"/>
                  </a:lnTo>
                  <a:lnTo>
                    <a:pt x="454173" y="1496988"/>
                  </a:lnTo>
                  <a:lnTo>
                    <a:pt x="451451" y="1500389"/>
                  </a:lnTo>
                  <a:lnTo>
                    <a:pt x="449182" y="1503563"/>
                  </a:lnTo>
                  <a:lnTo>
                    <a:pt x="446914" y="1507190"/>
                  </a:lnTo>
                  <a:lnTo>
                    <a:pt x="444872" y="1510818"/>
                  </a:lnTo>
                  <a:lnTo>
                    <a:pt x="442830" y="1514446"/>
                  </a:lnTo>
                  <a:lnTo>
                    <a:pt x="441242" y="1518300"/>
                  </a:lnTo>
                  <a:lnTo>
                    <a:pt x="439654" y="1522381"/>
                  </a:lnTo>
                  <a:lnTo>
                    <a:pt x="438066" y="1526462"/>
                  </a:lnTo>
                  <a:lnTo>
                    <a:pt x="437159" y="1530543"/>
                  </a:lnTo>
                  <a:lnTo>
                    <a:pt x="436025" y="1534851"/>
                  </a:lnTo>
                  <a:lnTo>
                    <a:pt x="435344" y="1538932"/>
                  </a:lnTo>
                  <a:lnTo>
                    <a:pt x="434663" y="1543466"/>
                  </a:lnTo>
                  <a:lnTo>
                    <a:pt x="434437" y="1547774"/>
                  </a:lnTo>
                  <a:lnTo>
                    <a:pt x="434210" y="1552309"/>
                  </a:lnTo>
                  <a:lnTo>
                    <a:pt x="434437" y="1556843"/>
                  </a:lnTo>
                  <a:lnTo>
                    <a:pt x="434663" y="1561151"/>
                  </a:lnTo>
                  <a:lnTo>
                    <a:pt x="435344" y="1565459"/>
                  </a:lnTo>
                  <a:lnTo>
                    <a:pt x="436025" y="1569767"/>
                  </a:lnTo>
                  <a:lnTo>
                    <a:pt x="437159" y="1574074"/>
                  </a:lnTo>
                  <a:lnTo>
                    <a:pt x="438066" y="1578155"/>
                  </a:lnTo>
                  <a:lnTo>
                    <a:pt x="439654" y="1582010"/>
                  </a:lnTo>
                  <a:lnTo>
                    <a:pt x="441242" y="1586091"/>
                  </a:lnTo>
                  <a:lnTo>
                    <a:pt x="442830" y="1589945"/>
                  </a:lnTo>
                  <a:lnTo>
                    <a:pt x="444872" y="1593573"/>
                  </a:lnTo>
                  <a:lnTo>
                    <a:pt x="446914" y="1597200"/>
                  </a:lnTo>
                  <a:lnTo>
                    <a:pt x="449182" y="1600828"/>
                  </a:lnTo>
                  <a:lnTo>
                    <a:pt x="451451" y="1604229"/>
                  </a:lnTo>
                  <a:lnTo>
                    <a:pt x="454173" y="1607630"/>
                  </a:lnTo>
                  <a:lnTo>
                    <a:pt x="456896" y="1610577"/>
                  </a:lnTo>
                  <a:lnTo>
                    <a:pt x="459845" y="1613751"/>
                  </a:lnTo>
                  <a:lnTo>
                    <a:pt x="462794" y="1616472"/>
                  </a:lnTo>
                  <a:lnTo>
                    <a:pt x="465970" y="1619193"/>
                  </a:lnTo>
                  <a:lnTo>
                    <a:pt x="469146" y="1621687"/>
                  </a:lnTo>
                  <a:lnTo>
                    <a:pt x="472776" y="1624407"/>
                  </a:lnTo>
                  <a:lnTo>
                    <a:pt x="475952" y="1626675"/>
                  </a:lnTo>
                  <a:lnTo>
                    <a:pt x="479582" y="1628715"/>
                  </a:lnTo>
                  <a:lnTo>
                    <a:pt x="483438" y="1630529"/>
                  </a:lnTo>
                  <a:lnTo>
                    <a:pt x="487295" y="1632343"/>
                  </a:lnTo>
                  <a:lnTo>
                    <a:pt x="491151" y="1633930"/>
                  </a:lnTo>
                  <a:lnTo>
                    <a:pt x="495462" y="1635063"/>
                  </a:lnTo>
                  <a:lnTo>
                    <a:pt x="499545" y="1636424"/>
                  </a:lnTo>
                  <a:lnTo>
                    <a:pt x="503629" y="1637557"/>
                  </a:lnTo>
                  <a:lnTo>
                    <a:pt x="507939" y="1638011"/>
                  </a:lnTo>
                  <a:lnTo>
                    <a:pt x="512476" y="1638691"/>
                  </a:lnTo>
                  <a:lnTo>
                    <a:pt x="516787" y="1638918"/>
                  </a:lnTo>
                  <a:lnTo>
                    <a:pt x="521097" y="1638918"/>
                  </a:lnTo>
                  <a:lnTo>
                    <a:pt x="525634" y="1638918"/>
                  </a:lnTo>
                  <a:lnTo>
                    <a:pt x="529944" y="1638691"/>
                  </a:lnTo>
                  <a:lnTo>
                    <a:pt x="534255" y="1638011"/>
                  </a:lnTo>
                  <a:lnTo>
                    <a:pt x="538792" y="1637557"/>
                  </a:lnTo>
                  <a:lnTo>
                    <a:pt x="542875" y="1636424"/>
                  </a:lnTo>
                  <a:lnTo>
                    <a:pt x="546959" y="1635063"/>
                  </a:lnTo>
                  <a:lnTo>
                    <a:pt x="551042" y="1633930"/>
                  </a:lnTo>
                  <a:lnTo>
                    <a:pt x="554899" y="1632343"/>
                  </a:lnTo>
                  <a:lnTo>
                    <a:pt x="558756" y="1630529"/>
                  </a:lnTo>
                  <a:lnTo>
                    <a:pt x="562839" y="1628715"/>
                  </a:lnTo>
                  <a:lnTo>
                    <a:pt x="566242" y="1626675"/>
                  </a:lnTo>
                  <a:lnTo>
                    <a:pt x="569645" y="1624407"/>
                  </a:lnTo>
                  <a:lnTo>
                    <a:pt x="573275" y="1621687"/>
                  </a:lnTo>
                  <a:lnTo>
                    <a:pt x="576451" y="1619193"/>
                  </a:lnTo>
                  <a:lnTo>
                    <a:pt x="579854" y="1616472"/>
                  </a:lnTo>
                  <a:lnTo>
                    <a:pt x="582576" y="1613751"/>
                  </a:lnTo>
                  <a:lnTo>
                    <a:pt x="585525" y="1610577"/>
                  </a:lnTo>
                  <a:lnTo>
                    <a:pt x="588247" y="1607630"/>
                  </a:lnTo>
                  <a:lnTo>
                    <a:pt x="590743" y="1604229"/>
                  </a:lnTo>
                  <a:lnTo>
                    <a:pt x="593238" y="1600828"/>
                  </a:lnTo>
                  <a:lnTo>
                    <a:pt x="595507" y="1597200"/>
                  </a:lnTo>
                  <a:lnTo>
                    <a:pt x="597549" y="1593573"/>
                  </a:lnTo>
                  <a:lnTo>
                    <a:pt x="599590" y="1589945"/>
                  </a:lnTo>
                  <a:lnTo>
                    <a:pt x="601178" y="1586091"/>
                  </a:lnTo>
                  <a:lnTo>
                    <a:pt x="602766" y="1582010"/>
                  </a:lnTo>
                  <a:lnTo>
                    <a:pt x="604354" y="1578155"/>
                  </a:lnTo>
                  <a:lnTo>
                    <a:pt x="605262" y="1574074"/>
                  </a:lnTo>
                  <a:lnTo>
                    <a:pt x="606396" y="1569767"/>
                  </a:lnTo>
                  <a:lnTo>
                    <a:pt x="607077" y="1565459"/>
                  </a:lnTo>
                  <a:lnTo>
                    <a:pt x="607531" y="1561151"/>
                  </a:lnTo>
                  <a:lnTo>
                    <a:pt x="607984" y="1556843"/>
                  </a:lnTo>
                  <a:lnTo>
                    <a:pt x="608211" y="1552309"/>
                  </a:lnTo>
                  <a:lnTo>
                    <a:pt x="607984" y="1547774"/>
                  </a:lnTo>
                  <a:lnTo>
                    <a:pt x="607531" y="1543466"/>
                  </a:lnTo>
                  <a:lnTo>
                    <a:pt x="607077" y="1538932"/>
                  </a:lnTo>
                  <a:lnTo>
                    <a:pt x="606396" y="1534851"/>
                  </a:lnTo>
                  <a:lnTo>
                    <a:pt x="605262" y="1530543"/>
                  </a:lnTo>
                  <a:lnTo>
                    <a:pt x="604354" y="1526462"/>
                  </a:lnTo>
                  <a:lnTo>
                    <a:pt x="602766" y="1522381"/>
                  </a:lnTo>
                  <a:lnTo>
                    <a:pt x="601178" y="1518300"/>
                  </a:lnTo>
                  <a:lnTo>
                    <a:pt x="599590" y="1514446"/>
                  </a:lnTo>
                  <a:lnTo>
                    <a:pt x="597549" y="1510818"/>
                  </a:lnTo>
                  <a:lnTo>
                    <a:pt x="595507" y="1507190"/>
                  </a:lnTo>
                  <a:lnTo>
                    <a:pt x="593238" y="1503563"/>
                  </a:lnTo>
                  <a:lnTo>
                    <a:pt x="590743" y="1500389"/>
                  </a:lnTo>
                  <a:lnTo>
                    <a:pt x="588247" y="1496988"/>
                  </a:lnTo>
                  <a:lnTo>
                    <a:pt x="585525" y="1493814"/>
                  </a:lnTo>
                  <a:lnTo>
                    <a:pt x="582576" y="1490866"/>
                  </a:lnTo>
                  <a:lnTo>
                    <a:pt x="579854" y="1487919"/>
                  </a:lnTo>
                  <a:lnTo>
                    <a:pt x="576451" y="1485425"/>
                  </a:lnTo>
                  <a:lnTo>
                    <a:pt x="573275" y="1482704"/>
                  </a:lnTo>
                  <a:lnTo>
                    <a:pt x="569645" y="1480210"/>
                  </a:lnTo>
                  <a:lnTo>
                    <a:pt x="566242" y="1477943"/>
                  </a:lnTo>
                  <a:lnTo>
                    <a:pt x="562839" y="1475902"/>
                  </a:lnTo>
                  <a:lnTo>
                    <a:pt x="558756" y="1474089"/>
                  </a:lnTo>
                  <a:lnTo>
                    <a:pt x="554899" y="1472275"/>
                  </a:lnTo>
                  <a:lnTo>
                    <a:pt x="551042" y="1470688"/>
                  </a:lnTo>
                  <a:lnTo>
                    <a:pt x="546959" y="1469327"/>
                  </a:lnTo>
                  <a:lnTo>
                    <a:pt x="542875" y="1468194"/>
                  </a:lnTo>
                  <a:lnTo>
                    <a:pt x="538792" y="1467060"/>
                  </a:lnTo>
                  <a:lnTo>
                    <a:pt x="534255" y="1466607"/>
                  </a:lnTo>
                  <a:lnTo>
                    <a:pt x="529944" y="1465700"/>
                  </a:lnTo>
                  <a:lnTo>
                    <a:pt x="525634" y="1465473"/>
                  </a:lnTo>
                  <a:lnTo>
                    <a:pt x="521097" y="1465473"/>
                  </a:lnTo>
                  <a:lnTo>
                    <a:pt x="516787" y="1465473"/>
                  </a:lnTo>
                  <a:close/>
                  <a:moveTo>
                    <a:pt x="779462" y="1465263"/>
                  </a:moveTo>
                  <a:lnTo>
                    <a:pt x="795909" y="1465263"/>
                  </a:lnTo>
                  <a:lnTo>
                    <a:pt x="795118" y="1465354"/>
                  </a:lnTo>
                  <a:lnTo>
                    <a:pt x="796247" y="1465263"/>
                  </a:lnTo>
                  <a:lnTo>
                    <a:pt x="802144" y="1465263"/>
                  </a:lnTo>
                  <a:lnTo>
                    <a:pt x="997663" y="1465263"/>
                  </a:lnTo>
                  <a:lnTo>
                    <a:pt x="1331996" y="1465263"/>
                  </a:lnTo>
                  <a:lnTo>
                    <a:pt x="1527515" y="1465263"/>
                  </a:lnTo>
                  <a:lnTo>
                    <a:pt x="1532959" y="1465263"/>
                  </a:lnTo>
                  <a:lnTo>
                    <a:pt x="1538630" y="1465717"/>
                  </a:lnTo>
                  <a:lnTo>
                    <a:pt x="1543846" y="1466398"/>
                  </a:lnTo>
                  <a:lnTo>
                    <a:pt x="1549290" y="1467307"/>
                  </a:lnTo>
                  <a:lnTo>
                    <a:pt x="1554507" y="1468669"/>
                  </a:lnTo>
                  <a:lnTo>
                    <a:pt x="1559497" y="1470031"/>
                  </a:lnTo>
                  <a:lnTo>
                    <a:pt x="1564487" y="1471848"/>
                  </a:lnTo>
                  <a:lnTo>
                    <a:pt x="1569477" y="1473664"/>
                  </a:lnTo>
                  <a:lnTo>
                    <a:pt x="1574014" y="1475934"/>
                  </a:lnTo>
                  <a:lnTo>
                    <a:pt x="1578550" y="1478205"/>
                  </a:lnTo>
                  <a:lnTo>
                    <a:pt x="1583313" y="1480702"/>
                  </a:lnTo>
                  <a:lnTo>
                    <a:pt x="1587396" y="1483654"/>
                  </a:lnTo>
                  <a:lnTo>
                    <a:pt x="1591706" y="1486378"/>
                  </a:lnTo>
                  <a:lnTo>
                    <a:pt x="1595788" y="1489784"/>
                  </a:lnTo>
                  <a:lnTo>
                    <a:pt x="1599644" y="1493190"/>
                  </a:lnTo>
                  <a:lnTo>
                    <a:pt x="1603500" y="1496595"/>
                  </a:lnTo>
                  <a:lnTo>
                    <a:pt x="1607129" y="1500455"/>
                  </a:lnTo>
                  <a:lnTo>
                    <a:pt x="1610305" y="1504315"/>
                  </a:lnTo>
                  <a:lnTo>
                    <a:pt x="1613480" y="1508402"/>
                  </a:lnTo>
                  <a:lnTo>
                    <a:pt x="1616656" y="1512488"/>
                  </a:lnTo>
                  <a:lnTo>
                    <a:pt x="1619151" y="1517029"/>
                  </a:lnTo>
                  <a:lnTo>
                    <a:pt x="1621646" y="1521343"/>
                  </a:lnTo>
                  <a:lnTo>
                    <a:pt x="1624368" y="1525884"/>
                  </a:lnTo>
                  <a:lnTo>
                    <a:pt x="1626409" y="1530652"/>
                  </a:lnTo>
                  <a:lnTo>
                    <a:pt x="1628224" y="1535420"/>
                  </a:lnTo>
                  <a:lnTo>
                    <a:pt x="1630038" y="1540642"/>
                  </a:lnTo>
                  <a:lnTo>
                    <a:pt x="1631626" y="1545637"/>
                  </a:lnTo>
                  <a:lnTo>
                    <a:pt x="1632533" y="1550859"/>
                  </a:lnTo>
                  <a:lnTo>
                    <a:pt x="1633667" y="1556081"/>
                  </a:lnTo>
                  <a:lnTo>
                    <a:pt x="1634121" y="1561530"/>
                  </a:lnTo>
                  <a:lnTo>
                    <a:pt x="1634575" y="1566979"/>
                  </a:lnTo>
                  <a:lnTo>
                    <a:pt x="1634801" y="1572428"/>
                  </a:lnTo>
                  <a:lnTo>
                    <a:pt x="1634575" y="1578104"/>
                  </a:lnTo>
                  <a:lnTo>
                    <a:pt x="1634121" y="1583553"/>
                  </a:lnTo>
                  <a:lnTo>
                    <a:pt x="1633667" y="1588775"/>
                  </a:lnTo>
                  <a:lnTo>
                    <a:pt x="1632533" y="1594224"/>
                  </a:lnTo>
                  <a:lnTo>
                    <a:pt x="1631626" y="1599219"/>
                  </a:lnTo>
                  <a:lnTo>
                    <a:pt x="1630038" y="1604441"/>
                  </a:lnTo>
                  <a:lnTo>
                    <a:pt x="1628224" y="1609436"/>
                  </a:lnTo>
                  <a:lnTo>
                    <a:pt x="1626409" y="1614204"/>
                  </a:lnTo>
                  <a:lnTo>
                    <a:pt x="1624368" y="1618972"/>
                  </a:lnTo>
                  <a:lnTo>
                    <a:pt x="1621646" y="1623513"/>
                  </a:lnTo>
                  <a:lnTo>
                    <a:pt x="1619151" y="1628054"/>
                  </a:lnTo>
                  <a:lnTo>
                    <a:pt x="1616656" y="1632368"/>
                  </a:lnTo>
                  <a:lnTo>
                    <a:pt x="1613480" y="1636681"/>
                  </a:lnTo>
                  <a:lnTo>
                    <a:pt x="1610305" y="1640541"/>
                  </a:lnTo>
                  <a:lnTo>
                    <a:pt x="1607129" y="1644401"/>
                  </a:lnTo>
                  <a:lnTo>
                    <a:pt x="1603500" y="1648261"/>
                  </a:lnTo>
                  <a:lnTo>
                    <a:pt x="1599644" y="1651893"/>
                  </a:lnTo>
                  <a:lnTo>
                    <a:pt x="1595788" y="1655299"/>
                  </a:lnTo>
                  <a:lnTo>
                    <a:pt x="1591706" y="1658478"/>
                  </a:lnTo>
                  <a:lnTo>
                    <a:pt x="1587396" y="1661429"/>
                  </a:lnTo>
                  <a:lnTo>
                    <a:pt x="1583313" y="1664154"/>
                  </a:lnTo>
                  <a:lnTo>
                    <a:pt x="1578550" y="1666651"/>
                  </a:lnTo>
                  <a:lnTo>
                    <a:pt x="1574014" y="1669149"/>
                  </a:lnTo>
                  <a:lnTo>
                    <a:pt x="1569477" y="1671419"/>
                  </a:lnTo>
                  <a:lnTo>
                    <a:pt x="1564487" y="1673236"/>
                  </a:lnTo>
                  <a:lnTo>
                    <a:pt x="1559497" y="1674825"/>
                  </a:lnTo>
                  <a:lnTo>
                    <a:pt x="1554507" y="1676187"/>
                  </a:lnTo>
                  <a:lnTo>
                    <a:pt x="1549290" y="1677549"/>
                  </a:lnTo>
                  <a:lnTo>
                    <a:pt x="1543846" y="1678458"/>
                  </a:lnTo>
                  <a:lnTo>
                    <a:pt x="1538630" y="1679139"/>
                  </a:lnTo>
                  <a:lnTo>
                    <a:pt x="1532959" y="1679593"/>
                  </a:lnTo>
                  <a:lnTo>
                    <a:pt x="1527515" y="1679820"/>
                  </a:lnTo>
                  <a:lnTo>
                    <a:pt x="1331996" y="1679820"/>
                  </a:lnTo>
                  <a:lnTo>
                    <a:pt x="1169820" y="1679820"/>
                  </a:lnTo>
                  <a:lnTo>
                    <a:pt x="1169820" y="1730451"/>
                  </a:lnTo>
                  <a:lnTo>
                    <a:pt x="1527515" y="1730451"/>
                  </a:lnTo>
                  <a:lnTo>
                    <a:pt x="1537496" y="1730224"/>
                  </a:lnTo>
                  <a:lnTo>
                    <a:pt x="1547022" y="1729088"/>
                  </a:lnTo>
                  <a:lnTo>
                    <a:pt x="1556322" y="1727953"/>
                  </a:lnTo>
                  <a:lnTo>
                    <a:pt x="1565394" y="1725683"/>
                  </a:lnTo>
                  <a:lnTo>
                    <a:pt x="1574467" y="1723185"/>
                  </a:lnTo>
                  <a:lnTo>
                    <a:pt x="1583313" y="1720461"/>
                  </a:lnTo>
                  <a:lnTo>
                    <a:pt x="1591706" y="1716828"/>
                  </a:lnTo>
                  <a:lnTo>
                    <a:pt x="1600098" y="1712514"/>
                  </a:lnTo>
                  <a:lnTo>
                    <a:pt x="1608037" y="1708200"/>
                  </a:lnTo>
                  <a:lnTo>
                    <a:pt x="1615749" y="1703432"/>
                  </a:lnTo>
                  <a:lnTo>
                    <a:pt x="1623007" y="1697983"/>
                  </a:lnTo>
                  <a:lnTo>
                    <a:pt x="1630265" y="1692307"/>
                  </a:lnTo>
                  <a:lnTo>
                    <a:pt x="1637070" y="1685950"/>
                  </a:lnTo>
                  <a:lnTo>
                    <a:pt x="1643194" y="1679593"/>
                  </a:lnTo>
                  <a:lnTo>
                    <a:pt x="1649318" y="1672781"/>
                  </a:lnTo>
                  <a:lnTo>
                    <a:pt x="1654762" y="1665743"/>
                  </a:lnTo>
                  <a:lnTo>
                    <a:pt x="2174633" y="1612615"/>
                  </a:lnTo>
                  <a:lnTo>
                    <a:pt x="2179170" y="1612388"/>
                  </a:lnTo>
                  <a:lnTo>
                    <a:pt x="2183479" y="1612388"/>
                  </a:lnTo>
                  <a:lnTo>
                    <a:pt x="2188243" y="1612388"/>
                  </a:lnTo>
                  <a:lnTo>
                    <a:pt x="2192552" y="1613069"/>
                  </a:lnTo>
                  <a:lnTo>
                    <a:pt x="2197089" y="1613523"/>
                  </a:lnTo>
                  <a:lnTo>
                    <a:pt x="2201398" y="1614431"/>
                  </a:lnTo>
                  <a:lnTo>
                    <a:pt x="2205481" y="1615566"/>
                  </a:lnTo>
                  <a:lnTo>
                    <a:pt x="2209791" y="1616929"/>
                  </a:lnTo>
                  <a:lnTo>
                    <a:pt x="2214100" y="1618291"/>
                  </a:lnTo>
                  <a:lnTo>
                    <a:pt x="2218183" y="1620107"/>
                  </a:lnTo>
                  <a:lnTo>
                    <a:pt x="2222039" y="1622378"/>
                  </a:lnTo>
                  <a:lnTo>
                    <a:pt x="2225895" y="1624648"/>
                  </a:lnTo>
                  <a:lnTo>
                    <a:pt x="2229751" y="1626919"/>
                  </a:lnTo>
                  <a:lnTo>
                    <a:pt x="2233380" y="1629643"/>
                  </a:lnTo>
                  <a:lnTo>
                    <a:pt x="2237009" y="1632595"/>
                  </a:lnTo>
                  <a:lnTo>
                    <a:pt x="2240411" y="1635773"/>
                  </a:lnTo>
                  <a:lnTo>
                    <a:pt x="2243587" y="1638725"/>
                  </a:lnTo>
                  <a:lnTo>
                    <a:pt x="2246762" y="1642358"/>
                  </a:lnTo>
                  <a:lnTo>
                    <a:pt x="2249711" y="1645990"/>
                  </a:lnTo>
                  <a:lnTo>
                    <a:pt x="2252206" y="1649623"/>
                  </a:lnTo>
                  <a:lnTo>
                    <a:pt x="2254701" y="1653483"/>
                  </a:lnTo>
                  <a:lnTo>
                    <a:pt x="2257196" y="1657342"/>
                  </a:lnTo>
                  <a:lnTo>
                    <a:pt x="2259237" y="1661429"/>
                  </a:lnTo>
                  <a:lnTo>
                    <a:pt x="2261052" y="1665970"/>
                  </a:lnTo>
                  <a:lnTo>
                    <a:pt x="2262867" y="1670057"/>
                  </a:lnTo>
                  <a:lnTo>
                    <a:pt x="2264227" y="1674371"/>
                  </a:lnTo>
                  <a:lnTo>
                    <a:pt x="2265588" y="1679139"/>
                  </a:lnTo>
                  <a:lnTo>
                    <a:pt x="2266723" y="1683453"/>
                  </a:lnTo>
                  <a:lnTo>
                    <a:pt x="2267403" y="1687993"/>
                  </a:lnTo>
                  <a:lnTo>
                    <a:pt x="2267857" y="1692761"/>
                  </a:lnTo>
                  <a:lnTo>
                    <a:pt x="2268083" y="1697302"/>
                  </a:lnTo>
                  <a:lnTo>
                    <a:pt x="2268537" y="1702297"/>
                  </a:lnTo>
                  <a:lnTo>
                    <a:pt x="2268537" y="1712287"/>
                  </a:lnTo>
                  <a:lnTo>
                    <a:pt x="2268083" y="1717055"/>
                  </a:lnTo>
                  <a:lnTo>
                    <a:pt x="2267857" y="1721369"/>
                  </a:lnTo>
                  <a:lnTo>
                    <a:pt x="2267630" y="1726137"/>
                  </a:lnTo>
                  <a:lnTo>
                    <a:pt x="2266949" y="1730451"/>
                  </a:lnTo>
                  <a:lnTo>
                    <a:pt x="2266042" y="1734764"/>
                  </a:lnTo>
                  <a:lnTo>
                    <a:pt x="2265361" y="1739305"/>
                  </a:lnTo>
                  <a:lnTo>
                    <a:pt x="2264001" y="1743392"/>
                  </a:lnTo>
                  <a:lnTo>
                    <a:pt x="2262867" y="1747479"/>
                  </a:lnTo>
                  <a:lnTo>
                    <a:pt x="2261506" y="1751566"/>
                  </a:lnTo>
                  <a:lnTo>
                    <a:pt x="2259918" y="1755653"/>
                  </a:lnTo>
                  <a:lnTo>
                    <a:pt x="2258103" y="1759512"/>
                  </a:lnTo>
                  <a:lnTo>
                    <a:pt x="2256062" y="1763599"/>
                  </a:lnTo>
                  <a:lnTo>
                    <a:pt x="2254247" y="1767459"/>
                  </a:lnTo>
                  <a:lnTo>
                    <a:pt x="2251979" y="1770864"/>
                  </a:lnTo>
                  <a:lnTo>
                    <a:pt x="2249711" y="1774497"/>
                  </a:lnTo>
                  <a:lnTo>
                    <a:pt x="2247216" y="1778130"/>
                  </a:lnTo>
                  <a:lnTo>
                    <a:pt x="2244721" y="1781536"/>
                  </a:lnTo>
                  <a:lnTo>
                    <a:pt x="2241772" y="1784714"/>
                  </a:lnTo>
                  <a:lnTo>
                    <a:pt x="2239050" y="1788120"/>
                  </a:lnTo>
                  <a:lnTo>
                    <a:pt x="2236102" y="1791071"/>
                  </a:lnTo>
                  <a:lnTo>
                    <a:pt x="2233153" y="1794023"/>
                  </a:lnTo>
                  <a:lnTo>
                    <a:pt x="2229977" y="1796747"/>
                  </a:lnTo>
                  <a:lnTo>
                    <a:pt x="2226575" y="1799472"/>
                  </a:lnTo>
                  <a:lnTo>
                    <a:pt x="2223400" y="1801969"/>
                  </a:lnTo>
                  <a:lnTo>
                    <a:pt x="2219771" y="1804240"/>
                  </a:lnTo>
                  <a:lnTo>
                    <a:pt x="2216141" y="1806510"/>
                  </a:lnTo>
                  <a:lnTo>
                    <a:pt x="2212512" y="1808554"/>
                  </a:lnTo>
                  <a:lnTo>
                    <a:pt x="2208657" y="1810370"/>
                  </a:lnTo>
                  <a:lnTo>
                    <a:pt x="2204801" y="1812186"/>
                  </a:lnTo>
                  <a:lnTo>
                    <a:pt x="2200718" y="1813776"/>
                  </a:lnTo>
                  <a:lnTo>
                    <a:pt x="2196635" y="1815365"/>
                  </a:lnTo>
                  <a:lnTo>
                    <a:pt x="2192325" y="1816727"/>
                  </a:lnTo>
                  <a:lnTo>
                    <a:pt x="1439282" y="2028332"/>
                  </a:lnTo>
                  <a:lnTo>
                    <a:pt x="1418869" y="2033781"/>
                  </a:lnTo>
                  <a:lnTo>
                    <a:pt x="1398682" y="2039003"/>
                  </a:lnTo>
                  <a:lnTo>
                    <a:pt x="1378268" y="2043317"/>
                  </a:lnTo>
                  <a:lnTo>
                    <a:pt x="1357854" y="2047404"/>
                  </a:lnTo>
                  <a:lnTo>
                    <a:pt x="1337213" y="2051037"/>
                  </a:lnTo>
                  <a:lnTo>
                    <a:pt x="1316573" y="2054442"/>
                  </a:lnTo>
                  <a:lnTo>
                    <a:pt x="1295932" y="2056940"/>
                  </a:lnTo>
                  <a:lnTo>
                    <a:pt x="1275291" y="2059437"/>
                  </a:lnTo>
                  <a:lnTo>
                    <a:pt x="1254424" y="2061254"/>
                  </a:lnTo>
                  <a:lnTo>
                    <a:pt x="1233556" y="2062389"/>
                  </a:lnTo>
                  <a:lnTo>
                    <a:pt x="1212916" y="2063297"/>
                  </a:lnTo>
                  <a:lnTo>
                    <a:pt x="1192048" y="2063751"/>
                  </a:lnTo>
                  <a:lnTo>
                    <a:pt x="1171181" y="2063751"/>
                  </a:lnTo>
                  <a:lnTo>
                    <a:pt x="1150087" y="2063297"/>
                  </a:lnTo>
                  <a:lnTo>
                    <a:pt x="1129219" y="2062162"/>
                  </a:lnTo>
                  <a:lnTo>
                    <a:pt x="1108352" y="2060573"/>
                  </a:lnTo>
                  <a:lnTo>
                    <a:pt x="796701" y="2035598"/>
                  </a:lnTo>
                  <a:lnTo>
                    <a:pt x="792391" y="2035144"/>
                  </a:lnTo>
                  <a:lnTo>
                    <a:pt x="788081" y="2034463"/>
                  </a:lnTo>
                  <a:lnTo>
                    <a:pt x="783545" y="2033554"/>
                  </a:lnTo>
                  <a:lnTo>
                    <a:pt x="779462" y="2032419"/>
                  </a:lnTo>
                  <a:lnTo>
                    <a:pt x="779462" y="1468438"/>
                  </a:lnTo>
                  <a:lnTo>
                    <a:pt x="779462" y="1467534"/>
                  </a:lnTo>
                  <a:lnTo>
                    <a:pt x="779462" y="1465263"/>
                  </a:lnTo>
                  <a:close/>
                  <a:moveTo>
                    <a:pt x="0" y="1401763"/>
                  </a:moveTo>
                  <a:lnTo>
                    <a:pt x="695325" y="1401763"/>
                  </a:lnTo>
                  <a:lnTo>
                    <a:pt x="695325" y="1572487"/>
                  </a:lnTo>
                  <a:lnTo>
                    <a:pt x="695325" y="1927085"/>
                  </a:lnTo>
                  <a:lnTo>
                    <a:pt x="695325" y="2247901"/>
                  </a:lnTo>
                  <a:lnTo>
                    <a:pt x="0" y="2247901"/>
                  </a:lnTo>
                  <a:lnTo>
                    <a:pt x="0" y="1401763"/>
                  </a:lnTo>
                  <a:close/>
                  <a:moveTo>
                    <a:pt x="1870009" y="1163726"/>
                  </a:moveTo>
                  <a:lnTo>
                    <a:pt x="1870009" y="1180300"/>
                  </a:lnTo>
                  <a:lnTo>
                    <a:pt x="1861189" y="1180981"/>
                  </a:lnTo>
                  <a:lnTo>
                    <a:pt x="1853274" y="1182343"/>
                  </a:lnTo>
                  <a:lnTo>
                    <a:pt x="1845586" y="1183705"/>
                  </a:lnTo>
                  <a:lnTo>
                    <a:pt x="1838575" y="1185522"/>
                  </a:lnTo>
                  <a:lnTo>
                    <a:pt x="1832243" y="1188019"/>
                  </a:lnTo>
                  <a:lnTo>
                    <a:pt x="1826138" y="1190290"/>
                  </a:lnTo>
                  <a:lnTo>
                    <a:pt x="1820936" y="1193014"/>
                  </a:lnTo>
                  <a:lnTo>
                    <a:pt x="1816187" y="1196193"/>
                  </a:lnTo>
                  <a:lnTo>
                    <a:pt x="1811891" y="1199825"/>
                  </a:lnTo>
                  <a:lnTo>
                    <a:pt x="1810081" y="1201642"/>
                  </a:lnTo>
                  <a:lnTo>
                    <a:pt x="1808272" y="1203458"/>
                  </a:lnTo>
                  <a:lnTo>
                    <a:pt x="1806689" y="1205501"/>
                  </a:lnTo>
                  <a:lnTo>
                    <a:pt x="1805106" y="1207545"/>
                  </a:lnTo>
                  <a:lnTo>
                    <a:pt x="1803749" y="1209588"/>
                  </a:lnTo>
                  <a:lnTo>
                    <a:pt x="1802619" y="1211859"/>
                  </a:lnTo>
                  <a:lnTo>
                    <a:pt x="1801488" y="1214356"/>
                  </a:lnTo>
                  <a:lnTo>
                    <a:pt x="1800583" y="1216627"/>
                  </a:lnTo>
                  <a:lnTo>
                    <a:pt x="1799679" y="1219124"/>
                  </a:lnTo>
                  <a:lnTo>
                    <a:pt x="1799227" y="1221395"/>
                  </a:lnTo>
                  <a:lnTo>
                    <a:pt x="1798548" y="1226844"/>
                  </a:lnTo>
                  <a:lnTo>
                    <a:pt x="1798096" y="1232520"/>
                  </a:lnTo>
                  <a:lnTo>
                    <a:pt x="1798096" y="1236379"/>
                  </a:lnTo>
                  <a:lnTo>
                    <a:pt x="1798774" y="1240239"/>
                  </a:lnTo>
                  <a:lnTo>
                    <a:pt x="1799227" y="1243872"/>
                  </a:lnTo>
                  <a:lnTo>
                    <a:pt x="1800357" y="1247504"/>
                  </a:lnTo>
                  <a:lnTo>
                    <a:pt x="1801488" y="1251137"/>
                  </a:lnTo>
                  <a:lnTo>
                    <a:pt x="1802845" y="1254543"/>
                  </a:lnTo>
                  <a:lnTo>
                    <a:pt x="1804654" y="1257948"/>
                  </a:lnTo>
                  <a:lnTo>
                    <a:pt x="1806689" y="1261354"/>
                  </a:lnTo>
                  <a:lnTo>
                    <a:pt x="1808725" y="1264079"/>
                  </a:lnTo>
                  <a:lnTo>
                    <a:pt x="1810986" y="1267257"/>
                  </a:lnTo>
                  <a:lnTo>
                    <a:pt x="1813474" y="1269755"/>
                  </a:lnTo>
                  <a:lnTo>
                    <a:pt x="1815961" y="1272252"/>
                  </a:lnTo>
                  <a:lnTo>
                    <a:pt x="1818449" y="1274750"/>
                  </a:lnTo>
                  <a:lnTo>
                    <a:pt x="1821162" y="1277020"/>
                  </a:lnTo>
                  <a:lnTo>
                    <a:pt x="1823876" y="1278836"/>
                  </a:lnTo>
                  <a:lnTo>
                    <a:pt x="1826816" y="1280653"/>
                  </a:lnTo>
                  <a:lnTo>
                    <a:pt x="1834053" y="1284740"/>
                  </a:lnTo>
                  <a:lnTo>
                    <a:pt x="1843777" y="1289734"/>
                  </a:lnTo>
                  <a:lnTo>
                    <a:pt x="1855988" y="1295638"/>
                  </a:lnTo>
                  <a:lnTo>
                    <a:pt x="1870914" y="1302676"/>
                  </a:lnTo>
                  <a:lnTo>
                    <a:pt x="1875436" y="1304719"/>
                  </a:lnTo>
                  <a:lnTo>
                    <a:pt x="1879507" y="1306763"/>
                  </a:lnTo>
                  <a:lnTo>
                    <a:pt x="1883125" y="1309033"/>
                  </a:lnTo>
                  <a:lnTo>
                    <a:pt x="1886065" y="1311077"/>
                  </a:lnTo>
                  <a:lnTo>
                    <a:pt x="1889005" y="1312893"/>
                  </a:lnTo>
                  <a:lnTo>
                    <a:pt x="1891040" y="1314936"/>
                  </a:lnTo>
                  <a:lnTo>
                    <a:pt x="1892623" y="1316980"/>
                  </a:lnTo>
                  <a:lnTo>
                    <a:pt x="1893528" y="1318796"/>
                  </a:lnTo>
                  <a:lnTo>
                    <a:pt x="1894432" y="1320839"/>
                  </a:lnTo>
                  <a:lnTo>
                    <a:pt x="1895111" y="1323110"/>
                  </a:lnTo>
                  <a:lnTo>
                    <a:pt x="1895563" y="1325834"/>
                  </a:lnTo>
                  <a:lnTo>
                    <a:pt x="1896241" y="1328559"/>
                  </a:lnTo>
                  <a:lnTo>
                    <a:pt x="1896694" y="1335597"/>
                  </a:lnTo>
                  <a:lnTo>
                    <a:pt x="1896920" y="1343544"/>
                  </a:lnTo>
                  <a:lnTo>
                    <a:pt x="1896694" y="1346722"/>
                  </a:lnTo>
                  <a:lnTo>
                    <a:pt x="1896241" y="1349447"/>
                  </a:lnTo>
                  <a:lnTo>
                    <a:pt x="1894885" y="1352171"/>
                  </a:lnTo>
                  <a:lnTo>
                    <a:pt x="1893302" y="1353988"/>
                  </a:lnTo>
                  <a:lnTo>
                    <a:pt x="1892623" y="1354669"/>
                  </a:lnTo>
                  <a:lnTo>
                    <a:pt x="1891492" y="1355577"/>
                  </a:lnTo>
                  <a:lnTo>
                    <a:pt x="1889005" y="1356485"/>
                  </a:lnTo>
                  <a:lnTo>
                    <a:pt x="1886065" y="1357393"/>
                  </a:lnTo>
                  <a:lnTo>
                    <a:pt x="1882899" y="1357620"/>
                  </a:lnTo>
                  <a:lnTo>
                    <a:pt x="1880864" y="1357620"/>
                  </a:lnTo>
                  <a:lnTo>
                    <a:pt x="1879055" y="1357393"/>
                  </a:lnTo>
                  <a:lnTo>
                    <a:pt x="1877472" y="1356712"/>
                  </a:lnTo>
                  <a:lnTo>
                    <a:pt x="1875889" y="1356258"/>
                  </a:lnTo>
                  <a:lnTo>
                    <a:pt x="1874532" y="1355577"/>
                  </a:lnTo>
                  <a:lnTo>
                    <a:pt x="1873627" y="1354669"/>
                  </a:lnTo>
                  <a:lnTo>
                    <a:pt x="1872723" y="1353761"/>
                  </a:lnTo>
                  <a:lnTo>
                    <a:pt x="1872270" y="1352398"/>
                  </a:lnTo>
                  <a:lnTo>
                    <a:pt x="1871818" y="1350809"/>
                  </a:lnTo>
                  <a:lnTo>
                    <a:pt x="1871140" y="1348993"/>
                  </a:lnTo>
                  <a:lnTo>
                    <a:pt x="1870461" y="1343544"/>
                  </a:lnTo>
                  <a:lnTo>
                    <a:pt x="1870235" y="1336051"/>
                  </a:lnTo>
                  <a:lnTo>
                    <a:pt x="1870009" y="1326515"/>
                  </a:lnTo>
                  <a:lnTo>
                    <a:pt x="1870009" y="1314028"/>
                  </a:lnTo>
                  <a:lnTo>
                    <a:pt x="1799227" y="1314028"/>
                  </a:lnTo>
                  <a:lnTo>
                    <a:pt x="1799227" y="1324018"/>
                  </a:lnTo>
                  <a:lnTo>
                    <a:pt x="1799227" y="1328332"/>
                  </a:lnTo>
                  <a:lnTo>
                    <a:pt x="1799453" y="1332192"/>
                  </a:lnTo>
                  <a:lnTo>
                    <a:pt x="1799905" y="1336278"/>
                  </a:lnTo>
                  <a:lnTo>
                    <a:pt x="1800583" y="1339911"/>
                  </a:lnTo>
                  <a:lnTo>
                    <a:pt x="1801262" y="1343544"/>
                  </a:lnTo>
                  <a:lnTo>
                    <a:pt x="1802166" y="1346949"/>
                  </a:lnTo>
                  <a:lnTo>
                    <a:pt x="1803071" y="1350355"/>
                  </a:lnTo>
                  <a:lnTo>
                    <a:pt x="1804428" y="1353534"/>
                  </a:lnTo>
                  <a:lnTo>
                    <a:pt x="1806011" y="1356258"/>
                  </a:lnTo>
                  <a:lnTo>
                    <a:pt x="1807368" y="1359210"/>
                  </a:lnTo>
                  <a:lnTo>
                    <a:pt x="1809177" y="1361707"/>
                  </a:lnTo>
                  <a:lnTo>
                    <a:pt x="1810986" y="1364205"/>
                  </a:lnTo>
                  <a:lnTo>
                    <a:pt x="1813021" y="1366702"/>
                  </a:lnTo>
                  <a:lnTo>
                    <a:pt x="1815509" y="1368746"/>
                  </a:lnTo>
                  <a:lnTo>
                    <a:pt x="1817770" y="1370562"/>
                  </a:lnTo>
                  <a:lnTo>
                    <a:pt x="1820258" y="1372378"/>
                  </a:lnTo>
                  <a:lnTo>
                    <a:pt x="1825685" y="1375557"/>
                  </a:lnTo>
                  <a:lnTo>
                    <a:pt x="1831339" y="1378508"/>
                  </a:lnTo>
                  <a:lnTo>
                    <a:pt x="1837219" y="1381006"/>
                  </a:lnTo>
                  <a:lnTo>
                    <a:pt x="1843551" y="1383276"/>
                  </a:lnTo>
                  <a:lnTo>
                    <a:pt x="1849656" y="1385093"/>
                  </a:lnTo>
                  <a:lnTo>
                    <a:pt x="1856214" y="1386455"/>
                  </a:lnTo>
                  <a:lnTo>
                    <a:pt x="1862999" y="1387590"/>
                  </a:lnTo>
                  <a:lnTo>
                    <a:pt x="1870009" y="1388271"/>
                  </a:lnTo>
                  <a:lnTo>
                    <a:pt x="1870009" y="1408479"/>
                  </a:lnTo>
                  <a:lnTo>
                    <a:pt x="1902573" y="1408479"/>
                  </a:lnTo>
                  <a:lnTo>
                    <a:pt x="1902573" y="1388725"/>
                  </a:lnTo>
                  <a:lnTo>
                    <a:pt x="1911393" y="1387817"/>
                  </a:lnTo>
                  <a:lnTo>
                    <a:pt x="1919534" y="1386228"/>
                  </a:lnTo>
                  <a:lnTo>
                    <a:pt x="1927223" y="1384411"/>
                  </a:lnTo>
                  <a:lnTo>
                    <a:pt x="1934460" y="1382141"/>
                  </a:lnTo>
                  <a:lnTo>
                    <a:pt x="1941018" y="1379417"/>
                  </a:lnTo>
                  <a:lnTo>
                    <a:pt x="1947124" y="1376692"/>
                  </a:lnTo>
                  <a:lnTo>
                    <a:pt x="1952551" y="1373286"/>
                  </a:lnTo>
                  <a:lnTo>
                    <a:pt x="1954812" y="1371470"/>
                  </a:lnTo>
                  <a:lnTo>
                    <a:pt x="1957300" y="1369427"/>
                  </a:lnTo>
                  <a:lnTo>
                    <a:pt x="1959561" y="1367610"/>
                  </a:lnTo>
                  <a:lnTo>
                    <a:pt x="1961597" y="1365567"/>
                  </a:lnTo>
                  <a:lnTo>
                    <a:pt x="1963632" y="1363296"/>
                  </a:lnTo>
                  <a:lnTo>
                    <a:pt x="1965441" y="1360799"/>
                  </a:lnTo>
                  <a:lnTo>
                    <a:pt x="1967024" y="1358529"/>
                  </a:lnTo>
                  <a:lnTo>
                    <a:pt x="1968381" y="1356031"/>
                  </a:lnTo>
                  <a:lnTo>
                    <a:pt x="1969738" y="1353534"/>
                  </a:lnTo>
                  <a:lnTo>
                    <a:pt x="1971095" y="1350809"/>
                  </a:lnTo>
                  <a:lnTo>
                    <a:pt x="1971999" y="1348085"/>
                  </a:lnTo>
                  <a:lnTo>
                    <a:pt x="1972904" y="1345133"/>
                  </a:lnTo>
                  <a:lnTo>
                    <a:pt x="1973808" y="1342408"/>
                  </a:lnTo>
                  <a:lnTo>
                    <a:pt x="1974487" y="1339230"/>
                  </a:lnTo>
                  <a:lnTo>
                    <a:pt x="1975165" y="1333100"/>
                  </a:lnTo>
                  <a:lnTo>
                    <a:pt x="1975391" y="1326288"/>
                  </a:lnTo>
                  <a:lnTo>
                    <a:pt x="1975391" y="1321975"/>
                  </a:lnTo>
                  <a:lnTo>
                    <a:pt x="1975165" y="1318115"/>
                  </a:lnTo>
                  <a:lnTo>
                    <a:pt x="1974713" y="1314255"/>
                  </a:lnTo>
                  <a:lnTo>
                    <a:pt x="1973808" y="1310395"/>
                  </a:lnTo>
                  <a:lnTo>
                    <a:pt x="1972904" y="1306990"/>
                  </a:lnTo>
                  <a:lnTo>
                    <a:pt x="1971773" y="1303584"/>
                  </a:lnTo>
                  <a:lnTo>
                    <a:pt x="1970190" y="1300406"/>
                  </a:lnTo>
                  <a:lnTo>
                    <a:pt x="1968607" y="1297454"/>
                  </a:lnTo>
                  <a:lnTo>
                    <a:pt x="1967024" y="1294502"/>
                  </a:lnTo>
                  <a:lnTo>
                    <a:pt x="1965215" y="1292005"/>
                  </a:lnTo>
                  <a:lnTo>
                    <a:pt x="1963406" y="1289507"/>
                  </a:lnTo>
                  <a:lnTo>
                    <a:pt x="1961371" y="1287237"/>
                  </a:lnTo>
                  <a:lnTo>
                    <a:pt x="1959109" y="1284967"/>
                  </a:lnTo>
                  <a:lnTo>
                    <a:pt x="1956848" y="1282923"/>
                  </a:lnTo>
                  <a:lnTo>
                    <a:pt x="1954586" y="1281107"/>
                  </a:lnTo>
                  <a:lnTo>
                    <a:pt x="1952325" y="1279518"/>
                  </a:lnTo>
                  <a:lnTo>
                    <a:pt x="1945993" y="1275885"/>
                  </a:lnTo>
                  <a:lnTo>
                    <a:pt x="1938078" y="1271798"/>
                  </a:lnTo>
                  <a:lnTo>
                    <a:pt x="1927901" y="1267030"/>
                  </a:lnTo>
                  <a:lnTo>
                    <a:pt x="1915464" y="1261581"/>
                  </a:lnTo>
                  <a:lnTo>
                    <a:pt x="1900990" y="1254997"/>
                  </a:lnTo>
                  <a:lnTo>
                    <a:pt x="1889909" y="1249548"/>
                  </a:lnTo>
                  <a:lnTo>
                    <a:pt x="1881995" y="1245461"/>
                  </a:lnTo>
                  <a:lnTo>
                    <a:pt x="1879281" y="1243872"/>
                  </a:lnTo>
                  <a:lnTo>
                    <a:pt x="1877246" y="1242510"/>
                  </a:lnTo>
                  <a:lnTo>
                    <a:pt x="1875663" y="1241147"/>
                  </a:lnTo>
                  <a:lnTo>
                    <a:pt x="1874306" y="1239558"/>
                  </a:lnTo>
                  <a:lnTo>
                    <a:pt x="1872949" y="1237742"/>
                  </a:lnTo>
                  <a:lnTo>
                    <a:pt x="1872270" y="1235925"/>
                  </a:lnTo>
                  <a:lnTo>
                    <a:pt x="1871592" y="1233655"/>
                  </a:lnTo>
                  <a:lnTo>
                    <a:pt x="1870914" y="1231157"/>
                  </a:lnTo>
                  <a:lnTo>
                    <a:pt x="1870687" y="1228433"/>
                  </a:lnTo>
                  <a:lnTo>
                    <a:pt x="1870461" y="1225708"/>
                  </a:lnTo>
                  <a:lnTo>
                    <a:pt x="1870687" y="1222076"/>
                  </a:lnTo>
                  <a:lnTo>
                    <a:pt x="1871140" y="1219124"/>
                  </a:lnTo>
                  <a:lnTo>
                    <a:pt x="1872270" y="1216627"/>
                  </a:lnTo>
                  <a:lnTo>
                    <a:pt x="1873853" y="1214583"/>
                  </a:lnTo>
                  <a:lnTo>
                    <a:pt x="1874532" y="1213675"/>
                  </a:lnTo>
                  <a:lnTo>
                    <a:pt x="1875663" y="1212994"/>
                  </a:lnTo>
                  <a:lnTo>
                    <a:pt x="1877924" y="1211859"/>
                  </a:lnTo>
                  <a:lnTo>
                    <a:pt x="1880412" y="1211178"/>
                  </a:lnTo>
                  <a:lnTo>
                    <a:pt x="1883577" y="1210951"/>
                  </a:lnTo>
                  <a:lnTo>
                    <a:pt x="1887196" y="1211178"/>
                  </a:lnTo>
                  <a:lnTo>
                    <a:pt x="1888779" y="1211405"/>
                  </a:lnTo>
                  <a:lnTo>
                    <a:pt x="1889909" y="1211859"/>
                  </a:lnTo>
                  <a:lnTo>
                    <a:pt x="1891266" y="1212767"/>
                  </a:lnTo>
                  <a:lnTo>
                    <a:pt x="1892397" y="1213221"/>
                  </a:lnTo>
                  <a:lnTo>
                    <a:pt x="1893302" y="1214356"/>
                  </a:lnTo>
                  <a:lnTo>
                    <a:pt x="1894206" y="1215037"/>
                  </a:lnTo>
                  <a:lnTo>
                    <a:pt x="1894658" y="1216400"/>
                  </a:lnTo>
                  <a:lnTo>
                    <a:pt x="1895111" y="1217989"/>
                  </a:lnTo>
                  <a:lnTo>
                    <a:pt x="1896015" y="1221849"/>
                  </a:lnTo>
                  <a:lnTo>
                    <a:pt x="1896468" y="1226844"/>
                  </a:lnTo>
                  <a:lnTo>
                    <a:pt x="1896468" y="1233201"/>
                  </a:lnTo>
                  <a:lnTo>
                    <a:pt x="1896468" y="1241601"/>
                  </a:lnTo>
                  <a:lnTo>
                    <a:pt x="1967250" y="1241601"/>
                  </a:lnTo>
                  <a:lnTo>
                    <a:pt x="1967703" y="1235925"/>
                  </a:lnTo>
                  <a:lnTo>
                    <a:pt x="1967929" y="1231838"/>
                  </a:lnTo>
                  <a:lnTo>
                    <a:pt x="1967703" y="1226389"/>
                  </a:lnTo>
                  <a:lnTo>
                    <a:pt x="1967024" y="1220940"/>
                  </a:lnTo>
                  <a:lnTo>
                    <a:pt x="1965667" y="1216173"/>
                  </a:lnTo>
                  <a:lnTo>
                    <a:pt x="1963858" y="1211405"/>
                  </a:lnTo>
                  <a:lnTo>
                    <a:pt x="1961597" y="1207318"/>
                  </a:lnTo>
                  <a:lnTo>
                    <a:pt x="1958657" y="1203231"/>
                  </a:lnTo>
                  <a:lnTo>
                    <a:pt x="1955491" y="1199598"/>
                  </a:lnTo>
                  <a:lnTo>
                    <a:pt x="1951646" y="1196193"/>
                  </a:lnTo>
                  <a:lnTo>
                    <a:pt x="1947350" y="1193014"/>
                  </a:lnTo>
                  <a:lnTo>
                    <a:pt x="1942375" y="1190290"/>
                  </a:lnTo>
                  <a:lnTo>
                    <a:pt x="1937173" y="1187565"/>
                  </a:lnTo>
                  <a:lnTo>
                    <a:pt x="1931067" y="1185522"/>
                  </a:lnTo>
                  <a:lnTo>
                    <a:pt x="1924735" y="1183705"/>
                  </a:lnTo>
                  <a:lnTo>
                    <a:pt x="1917951" y="1182343"/>
                  </a:lnTo>
                  <a:lnTo>
                    <a:pt x="1910488" y="1180981"/>
                  </a:lnTo>
                  <a:lnTo>
                    <a:pt x="1902573" y="1180300"/>
                  </a:lnTo>
                  <a:lnTo>
                    <a:pt x="1902573" y="1163726"/>
                  </a:lnTo>
                  <a:lnTo>
                    <a:pt x="1870009" y="1163726"/>
                  </a:lnTo>
                  <a:close/>
                  <a:moveTo>
                    <a:pt x="1886970" y="1085850"/>
                  </a:moveTo>
                  <a:lnTo>
                    <a:pt x="1896920" y="1086304"/>
                  </a:lnTo>
                  <a:lnTo>
                    <a:pt x="1907322" y="1086985"/>
                  </a:lnTo>
                  <a:lnTo>
                    <a:pt x="1917047" y="1088347"/>
                  </a:lnTo>
                  <a:lnTo>
                    <a:pt x="1926997" y="1090164"/>
                  </a:lnTo>
                  <a:lnTo>
                    <a:pt x="1936495" y="1092434"/>
                  </a:lnTo>
                  <a:lnTo>
                    <a:pt x="1945993" y="1094931"/>
                  </a:lnTo>
                  <a:lnTo>
                    <a:pt x="1955265" y="1098110"/>
                  </a:lnTo>
                  <a:lnTo>
                    <a:pt x="1964310" y="1101743"/>
                  </a:lnTo>
                  <a:lnTo>
                    <a:pt x="1973130" y="1105830"/>
                  </a:lnTo>
                  <a:lnTo>
                    <a:pt x="1981723" y="1110143"/>
                  </a:lnTo>
                  <a:lnTo>
                    <a:pt x="1990091" y="1114911"/>
                  </a:lnTo>
                  <a:lnTo>
                    <a:pt x="1998232" y="1120133"/>
                  </a:lnTo>
                  <a:lnTo>
                    <a:pt x="2005921" y="1125809"/>
                  </a:lnTo>
                  <a:lnTo>
                    <a:pt x="2013383" y="1131712"/>
                  </a:lnTo>
                  <a:lnTo>
                    <a:pt x="2020620" y="1137843"/>
                  </a:lnTo>
                  <a:lnTo>
                    <a:pt x="2027630" y="1144654"/>
                  </a:lnTo>
                  <a:lnTo>
                    <a:pt x="2034415" y="1151465"/>
                  </a:lnTo>
                  <a:lnTo>
                    <a:pt x="2040520" y="1158731"/>
                  </a:lnTo>
                  <a:lnTo>
                    <a:pt x="2046400" y="1166223"/>
                  </a:lnTo>
                  <a:lnTo>
                    <a:pt x="2052054" y="1174170"/>
                  </a:lnTo>
                  <a:lnTo>
                    <a:pt x="2057255" y="1182343"/>
                  </a:lnTo>
                  <a:lnTo>
                    <a:pt x="2062004" y="1190744"/>
                  </a:lnTo>
                  <a:lnTo>
                    <a:pt x="2066527" y="1199371"/>
                  </a:lnTo>
                  <a:lnTo>
                    <a:pt x="2070371" y="1207999"/>
                  </a:lnTo>
                  <a:lnTo>
                    <a:pt x="2073989" y="1217081"/>
                  </a:lnTo>
                  <a:lnTo>
                    <a:pt x="2076929" y="1226389"/>
                  </a:lnTo>
                  <a:lnTo>
                    <a:pt x="2079869" y="1235925"/>
                  </a:lnTo>
                  <a:lnTo>
                    <a:pt x="2081904" y="1245688"/>
                  </a:lnTo>
                  <a:lnTo>
                    <a:pt x="2083714" y="1255678"/>
                  </a:lnTo>
                  <a:lnTo>
                    <a:pt x="2085070" y="1265668"/>
                  </a:lnTo>
                  <a:lnTo>
                    <a:pt x="2085749" y="1275658"/>
                  </a:lnTo>
                  <a:lnTo>
                    <a:pt x="2085975" y="1286102"/>
                  </a:lnTo>
                  <a:lnTo>
                    <a:pt x="2085749" y="1296319"/>
                  </a:lnTo>
                  <a:lnTo>
                    <a:pt x="2085070" y="1306536"/>
                  </a:lnTo>
                  <a:lnTo>
                    <a:pt x="2083714" y="1316526"/>
                  </a:lnTo>
                  <a:lnTo>
                    <a:pt x="2081904" y="1326288"/>
                  </a:lnTo>
                  <a:lnTo>
                    <a:pt x="2079869" y="1335824"/>
                  </a:lnTo>
                  <a:lnTo>
                    <a:pt x="2076929" y="1345360"/>
                  </a:lnTo>
                  <a:lnTo>
                    <a:pt x="2073989" y="1354669"/>
                  </a:lnTo>
                  <a:lnTo>
                    <a:pt x="2070371" y="1363751"/>
                  </a:lnTo>
                  <a:lnTo>
                    <a:pt x="2066527" y="1372832"/>
                  </a:lnTo>
                  <a:lnTo>
                    <a:pt x="2062004" y="1381233"/>
                  </a:lnTo>
                  <a:lnTo>
                    <a:pt x="2057255" y="1389633"/>
                  </a:lnTo>
                  <a:lnTo>
                    <a:pt x="2052054" y="1397807"/>
                  </a:lnTo>
                  <a:lnTo>
                    <a:pt x="2046400" y="1405527"/>
                  </a:lnTo>
                  <a:lnTo>
                    <a:pt x="2040520" y="1413019"/>
                  </a:lnTo>
                  <a:lnTo>
                    <a:pt x="2034415" y="1420285"/>
                  </a:lnTo>
                  <a:lnTo>
                    <a:pt x="2027630" y="1427323"/>
                  </a:lnTo>
                  <a:lnTo>
                    <a:pt x="2020620" y="1433907"/>
                  </a:lnTo>
                  <a:lnTo>
                    <a:pt x="2013383" y="1440265"/>
                  </a:lnTo>
                  <a:lnTo>
                    <a:pt x="2005921" y="1446168"/>
                  </a:lnTo>
                  <a:lnTo>
                    <a:pt x="1998232" y="1451844"/>
                  </a:lnTo>
                  <a:lnTo>
                    <a:pt x="1990091" y="1456839"/>
                  </a:lnTo>
                  <a:lnTo>
                    <a:pt x="1981723" y="1461834"/>
                  </a:lnTo>
                  <a:lnTo>
                    <a:pt x="1973130" y="1466147"/>
                  </a:lnTo>
                  <a:lnTo>
                    <a:pt x="1964310" y="1470007"/>
                  </a:lnTo>
                  <a:lnTo>
                    <a:pt x="1955265" y="1473640"/>
                  </a:lnTo>
                  <a:lnTo>
                    <a:pt x="1945993" y="1476819"/>
                  </a:lnTo>
                  <a:lnTo>
                    <a:pt x="1936495" y="1479770"/>
                  </a:lnTo>
                  <a:lnTo>
                    <a:pt x="1926997" y="1481813"/>
                  </a:lnTo>
                  <a:lnTo>
                    <a:pt x="1917047" y="1483630"/>
                  </a:lnTo>
                  <a:lnTo>
                    <a:pt x="1907322" y="1484765"/>
                  </a:lnTo>
                  <a:lnTo>
                    <a:pt x="1896920" y="1485673"/>
                  </a:lnTo>
                  <a:lnTo>
                    <a:pt x="1886970" y="1485900"/>
                  </a:lnTo>
                  <a:lnTo>
                    <a:pt x="1876567" y="1485673"/>
                  </a:lnTo>
                  <a:lnTo>
                    <a:pt x="1866391" y="1484765"/>
                  </a:lnTo>
                  <a:lnTo>
                    <a:pt x="1856667" y="1483630"/>
                  </a:lnTo>
                  <a:lnTo>
                    <a:pt x="1846490" y="1481813"/>
                  </a:lnTo>
                  <a:lnTo>
                    <a:pt x="1836992" y="1479770"/>
                  </a:lnTo>
                  <a:lnTo>
                    <a:pt x="1827494" y="1476819"/>
                  </a:lnTo>
                  <a:lnTo>
                    <a:pt x="1818223" y="1473640"/>
                  </a:lnTo>
                  <a:lnTo>
                    <a:pt x="1809177" y="1470007"/>
                  </a:lnTo>
                  <a:lnTo>
                    <a:pt x="1800583" y="1466147"/>
                  </a:lnTo>
                  <a:lnTo>
                    <a:pt x="1791764" y="1461834"/>
                  </a:lnTo>
                  <a:lnTo>
                    <a:pt x="1783623" y="1456839"/>
                  </a:lnTo>
                  <a:lnTo>
                    <a:pt x="1775256" y="1451844"/>
                  </a:lnTo>
                  <a:lnTo>
                    <a:pt x="1767567" y="1446168"/>
                  </a:lnTo>
                  <a:lnTo>
                    <a:pt x="1760104" y="1440265"/>
                  </a:lnTo>
                  <a:lnTo>
                    <a:pt x="1752867" y="1433907"/>
                  </a:lnTo>
                  <a:lnTo>
                    <a:pt x="1746083" y="1427323"/>
                  </a:lnTo>
                  <a:lnTo>
                    <a:pt x="1739299" y="1420285"/>
                  </a:lnTo>
                  <a:lnTo>
                    <a:pt x="1733193" y="1413019"/>
                  </a:lnTo>
                  <a:lnTo>
                    <a:pt x="1727313" y="1405527"/>
                  </a:lnTo>
                  <a:lnTo>
                    <a:pt x="1721660" y="1397807"/>
                  </a:lnTo>
                  <a:lnTo>
                    <a:pt x="1716458" y="1389633"/>
                  </a:lnTo>
                  <a:lnTo>
                    <a:pt x="1711483" y="1381233"/>
                  </a:lnTo>
                  <a:lnTo>
                    <a:pt x="1707187" y="1372832"/>
                  </a:lnTo>
                  <a:lnTo>
                    <a:pt x="1703342" y="1363751"/>
                  </a:lnTo>
                  <a:lnTo>
                    <a:pt x="1699724" y="1354669"/>
                  </a:lnTo>
                  <a:lnTo>
                    <a:pt x="1696558" y="1345360"/>
                  </a:lnTo>
                  <a:lnTo>
                    <a:pt x="1693844" y="1335824"/>
                  </a:lnTo>
                  <a:lnTo>
                    <a:pt x="1691809" y="1326288"/>
                  </a:lnTo>
                  <a:lnTo>
                    <a:pt x="1690000" y="1316526"/>
                  </a:lnTo>
                  <a:lnTo>
                    <a:pt x="1688643" y="1306536"/>
                  </a:lnTo>
                  <a:lnTo>
                    <a:pt x="1687965" y="1296319"/>
                  </a:lnTo>
                  <a:lnTo>
                    <a:pt x="1687512" y="1286102"/>
                  </a:lnTo>
                  <a:lnTo>
                    <a:pt x="1687965" y="1275658"/>
                  </a:lnTo>
                  <a:lnTo>
                    <a:pt x="1688643" y="1265668"/>
                  </a:lnTo>
                  <a:lnTo>
                    <a:pt x="1690000" y="1255678"/>
                  </a:lnTo>
                  <a:lnTo>
                    <a:pt x="1691809" y="1245688"/>
                  </a:lnTo>
                  <a:lnTo>
                    <a:pt x="1693844" y="1235925"/>
                  </a:lnTo>
                  <a:lnTo>
                    <a:pt x="1696558" y="1226389"/>
                  </a:lnTo>
                  <a:lnTo>
                    <a:pt x="1699724" y="1217081"/>
                  </a:lnTo>
                  <a:lnTo>
                    <a:pt x="1703342" y="1207999"/>
                  </a:lnTo>
                  <a:lnTo>
                    <a:pt x="1707187" y="1199371"/>
                  </a:lnTo>
                  <a:lnTo>
                    <a:pt x="1711483" y="1190744"/>
                  </a:lnTo>
                  <a:lnTo>
                    <a:pt x="1716458" y="1182343"/>
                  </a:lnTo>
                  <a:lnTo>
                    <a:pt x="1721660" y="1174170"/>
                  </a:lnTo>
                  <a:lnTo>
                    <a:pt x="1727313" y="1166223"/>
                  </a:lnTo>
                  <a:lnTo>
                    <a:pt x="1733193" y="1158731"/>
                  </a:lnTo>
                  <a:lnTo>
                    <a:pt x="1739299" y="1151465"/>
                  </a:lnTo>
                  <a:lnTo>
                    <a:pt x="1746083" y="1144654"/>
                  </a:lnTo>
                  <a:lnTo>
                    <a:pt x="1752867" y="1137843"/>
                  </a:lnTo>
                  <a:lnTo>
                    <a:pt x="1760104" y="1131712"/>
                  </a:lnTo>
                  <a:lnTo>
                    <a:pt x="1767567" y="1125809"/>
                  </a:lnTo>
                  <a:lnTo>
                    <a:pt x="1775256" y="1120133"/>
                  </a:lnTo>
                  <a:lnTo>
                    <a:pt x="1783623" y="1114911"/>
                  </a:lnTo>
                  <a:lnTo>
                    <a:pt x="1791764" y="1110143"/>
                  </a:lnTo>
                  <a:lnTo>
                    <a:pt x="1800583" y="1105830"/>
                  </a:lnTo>
                  <a:lnTo>
                    <a:pt x="1809177" y="1101743"/>
                  </a:lnTo>
                  <a:lnTo>
                    <a:pt x="1818223" y="1098110"/>
                  </a:lnTo>
                  <a:lnTo>
                    <a:pt x="1827494" y="1094931"/>
                  </a:lnTo>
                  <a:lnTo>
                    <a:pt x="1836992" y="1092434"/>
                  </a:lnTo>
                  <a:lnTo>
                    <a:pt x="1846490" y="1090164"/>
                  </a:lnTo>
                  <a:lnTo>
                    <a:pt x="1856667" y="1088347"/>
                  </a:lnTo>
                  <a:lnTo>
                    <a:pt x="1866391" y="1086985"/>
                  </a:lnTo>
                  <a:lnTo>
                    <a:pt x="1876567" y="1086304"/>
                  </a:lnTo>
                  <a:lnTo>
                    <a:pt x="1886970" y="1085850"/>
                  </a:lnTo>
                  <a:close/>
                  <a:moveTo>
                    <a:pt x="1297791" y="741362"/>
                  </a:moveTo>
                  <a:lnTo>
                    <a:pt x="1297791" y="765402"/>
                  </a:lnTo>
                  <a:lnTo>
                    <a:pt x="1285096" y="766762"/>
                  </a:lnTo>
                  <a:lnTo>
                    <a:pt x="1273308" y="768577"/>
                  </a:lnTo>
                  <a:lnTo>
                    <a:pt x="1262200" y="770844"/>
                  </a:lnTo>
                  <a:lnTo>
                    <a:pt x="1256986" y="771978"/>
                  </a:lnTo>
                  <a:lnTo>
                    <a:pt x="1251772" y="773566"/>
                  </a:lnTo>
                  <a:lnTo>
                    <a:pt x="1247238" y="775153"/>
                  </a:lnTo>
                  <a:lnTo>
                    <a:pt x="1242477" y="776741"/>
                  </a:lnTo>
                  <a:lnTo>
                    <a:pt x="1238170" y="778555"/>
                  </a:lnTo>
                  <a:lnTo>
                    <a:pt x="1233862" y="780369"/>
                  </a:lnTo>
                  <a:lnTo>
                    <a:pt x="1230009" y="782410"/>
                  </a:lnTo>
                  <a:lnTo>
                    <a:pt x="1226155" y="784452"/>
                  </a:lnTo>
                  <a:lnTo>
                    <a:pt x="1222528" y="786493"/>
                  </a:lnTo>
                  <a:lnTo>
                    <a:pt x="1219127" y="788760"/>
                  </a:lnTo>
                  <a:lnTo>
                    <a:pt x="1215953" y="791482"/>
                  </a:lnTo>
                  <a:lnTo>
                    <a:pt x="1213006" y="793977"/>
                  </a:lnTo>
                  <a:lnTo>
                    <a:pt x="1210286" y="796698"/>
                  </a:lnTo>
                  <a:lnTo>
                    <a:pt x="1207792" y="799419"/>
                  </a:lnTo>
                  <a:lnTo>
                    <a:pt x="1205525" y="802368"/>
                  </a:lnTo>
                  <a:lnTo>
                    <a:pt x="1203032" y="805316"/>
                  </a:lnTo>
                  <a:lnTo>
                    <a:pt x="1201218" y="808491"/>
                  </a:lnTo>
                  <a:lnTo>
                    <a:pt x="1199631" y="811893"/>
                  </a:lnTo>
                  <a:lnTo>
                    <a:pt x="1198044" y="815068"/>
                  </a:lnTo>
                  <a:lnTo>
                    <a:pt x="1196684" y="818469"/>
                  </a:lnTo>
                  <a:lnTo>
                    <a:pt x="1195551" y="822098"/>
                  </a:lnTo>
                  <a:lnTo>
                    <a:pt x="1194644" y="825727"/>
                  </a:lnTo>
                  <a:lnTo>
                    <a:pt x="1193737" y="829582"/>
                  </a:lnTo>
                  <a:lnTo>
                    <a:pt x="1193284" y="833437"/>
                  </a:lnTo>
                  <a:lnTo>
                    <a:pt x="1193057" y="837519"/>
                  </a:lnTo>
                  <a:lnTo>
                    <a:pt x="1193057" y="841828"/>
                  </a:lnTo>
                  <a:lnTo>
                    <a:pt x="1193284" y="847498"/>
                  </a:lnTo>
                  <a:lnTo>
                    <a:pt x="1193737" y="853168"/>
                  </a:lnTo>
                  <a:lnTo>
                    <a:pt x="1194871" y="858384"/>
                  </a:lnTo>
                  <a:lnTo>
                    <a:pt x="1196231" y="863600"/>
                  </a:lnTo>
                  <a:lnTo>
                    <a:pt x="1198044" y="868816"/>
                  </a:lnTo>
                  <a:lnTo>
                    <a:pt x="1200085" y="873805"/>
                  </a:lnTo>
                  <a:lnTo>
                    <a:pt x="1202578" y="878568"/>
                  </a:lnTo>
                  <a:lnTo>
                    <a:pt x="1205525" y="883330"/>
                  </a:lnTo>
                  <a:lnTo>
                    <a:pt x="1208472" y="887639"/>
                  </a:lnTo>
                  <a:lnTo>
                    <a:pt x="1211873" y="891721"/>
                  </a:lnTo>
                  <a:lnTo>
                    <a:pt x="1215273" y="895803"/>
                  </a:lnTo>
                  <a:lnTo>
                    <a:pt x="1218900" y="899432"/>
                  </a:lnTo>
                  <a:lnTo>
                    <a:pt x="1222754" y="902834"/>
                  </a:lnTo>
                  <a:lnTo>
                    <a:pt x="1226608" y="906235"/>
                  </a:lnTo>
                  <a:lnTo>
                    <a:pt x="1230689" y="908957"/>
                  </a:lnTo>
                  <a:lnTo>
                    <a:pt x="1234769" y="911678"/>
                  </a:lnTo>
                  <a:lnTo>
                    <a:pt x="1245197" y="917575"/>
                  </a:lnTo>
                  <a:lnTo>
                    <a:pt x="1259253" y="924832"/>
                  </a:lnTo>
                  <a:lnTo>
                    <a:pt x="1277388" y="933223"/>
                  </a:lnTo>
                  <a:lnTo>
                    <a:pt x="1299151" y="943428"/>
                  </a:lnTo>
                  <a:lnTo>
                    <a:pt x="1305725" y="946377"/>
                  </a:lnTo>
                  <a:lnTo>
                    <a:pt x="1311620" y="949552"/>
                  </a:lnTo>
                  <a:lnTo>
                    <a:pt x="1317060" y="952500"/>
                  </a:lnTo>
                  <a:lnTo>
                    <a:pt x="1321368" y="955675"/>
                  </a:lnTo>
                  <a:lnTo>
                    <a:pt x="1325448" y="958623"/>
                  </a:lnTo>
                  <a:lnTo>
                    <a:pt x="1328395" y="961344"/>
                  </a:lnTo>
                  <a:lnTo>
                    <a:pt x="1330662" y="964293"/>
                  </a:lnTo>
                  <a:lnTo>
                    <a:pt x="1332249" y="967014"/>
                  </a:lnTo>
                  <a:lnTo>
                    <a:pt x="1333383" y="969962"/>
                  </a:lnTo>
                  <a:lnTo>
                    <a:pt x="1334289" y="973137"/>
                  </a:lnTo>
                  <a:lnTo>
                    <a:pt x="1335196" y="976993"/>
                  </a:lnTo>
                  <a:lnTo>
                    <a:pt x="1335876" y="981528"/>
                  </a:lnTo>
                  <a:lnTo>
                    <a:pt x="1336330" y="986064"/>
                  </a:lnTo>
                  <a:lnTo>
                    <a:pt x="1337010" y="991280"/>
                  </a:lnTo>
                  <a:lnTo>
                    <a:pt x="1337010" y="996950"/>
                  </a:lnTo>
                  <a:lnTo>
                    <a:pt x="1337236" y="1002846"/>
                  </a:lnTo>
                  <a:lnTo>
                    <a:pt x="1337010" y="1005568"/>
                  </a:lnTo>
                  <a:lnTo>
                    <a:pt x="1337010" y="1007835"/>
                  </a:lnTo>
                  <a:lnTo>
                    <a:pt x="1336330" y="1009877"/>
                  </a:lnTo>
                  <a:lnTo>
                    <a:pt x="1335876" y="1011918"/>
                  </a:lnTo>
                  <a:lnTo>
                    <a:pt x="1335196" y="1013732"/>
                  </a:lnTo>
                  <a:lnTo>
                    <a:pt x="1334289" y="1015319"/>
                  </a:lnTo>
                  <a:lnTo>
                    <a:pt x="1333383" y="1016907"/>
                  </a:lnTo>
                  <a:lnTo>
                    <a:pt x="1332022" y="1018041"/>
                  </a:lnTo>
                  <a:lnTo>
                    <a:pt x="1330662" y="1019402"/>
                  </a:lnTo>
                  <a:lnTo>
                    <a:pt x="1329302" y="1020535"/>
                  </a:lnTo>
                  <a:lnTo>
                    <a:pt x="1327488" y="1021216"/>
                  </a:lnTo>
                  <a:lnTo>
                    <a:pt x="1325675" y="1021896"/>
                  </a:lnTo>
                  <a:lnTo>
                    <a:pt x="1323635" y="1022577"/>
                  </a:lnTo>
                  <a:lnTo>
                    <a:pt x="1321141" y="1023030"/>
                  </a:lnTo>
                  <a:lnTo>
                    <a:pt x="1318874" y="1023257"/>
                  </a:lnTo>
                  <a:lnTo>
                    <a:pt x="1316380" y="1023257"/>
                  </a:lnTo>
                  <a:lnTo>
                    <a:pt x="1313433" y="1023030"/>
                  </a:lnTo>
                  <a:lnTo>
                    <a:pt x="1310940" y="1022803"/>
                  </a:lnTo>
                  <a:lnTo>
                    <a:pt x="1308673" y="1022123"/>
                  </a:lnTo>
                  <a:lnTo>
                    <a:pt x="1306406" y="1021443"/>
                  </a:lnTo>
                  <a:lnTo>
                    <a:pt x="1304819" y="1020535"/>
                  </a:lnTo>
                  <a:lnTo>
                    <a:pt x="1303232" y="1019175"/>
                  </a:lnTo>
                  <a:lnTo>
                    <a:pt x="1301872" y="1017587"/>
                  </a:lnTo>
                  <a:lnTo>
                    <a:pt x="1301192" y="1015773"/>
                  </a:lnTo>
                  <a:lnTo>
                    <a:pt x="1300285" y="1013732"/>
                  </a:lnTo>
                  <a:lnTo>
                    <a:pt x="1299605" y="1010784"/>
                  </a:lnTo>
                  <a:lnTo>
                    <a:pt x="1299151" y="1007382"/>
                  </a:lnTo>
                  <a:lnTo>
                    <a:pt x="1298471" y="1002846"/>
                  </a:lnTo>
                  <a:lnTo>
                    <a:pt x="1298018" y="991960"/>
                  </a:lnTo>
                  <a:lnTo>
                    <a:pt x="1297791" y="978353"/>
                  </a:lnTo>
                  <a:lnTo>
                    <a:pt x="1297791" y="959984"/>
                  </a:lnTo>
                  <a:lnTo>
                    <a:pt x="1194644" y="959984"/>
                  </a:lnTo>
                  <a:lnTo>
                    <a:pt x="1194644" y="974725"/>
                  </a:lnTo>
                  <a:lnTo>
                    <a:pt x="1194644" y="980621"/>
                  </a:lnTo>
                  <a:lnTo>
                    <a:pt x="1195097" y="986744"/>
                  </a:lnTo>
                  <a:lnTo>
                    <a:pt x="1195551" y="992414"/>
                  </a:lnTo>
                  <a:lnTo>
                    <a:pt x="1196457" y="997630"/>
                  </a:lnTo>
                  <a:lnTo>
                    <a:pt x="1197364" y="1002846"/>
                  </a:lnTo>
                  <a:lnTo>
                    <a:pt x="1198951" y="1008062"/>
                  </a:lnTo>
                  <a:lnTo>
                    <a:pt x="1200538" y="1012598"/>
                  </a:lnTo>
                  <a:lnTo>
                    <a:pt x="1202352" y="1017360"/>
                  </a:lnTo>
                  <a:lnTo>
                    <a:pt x="1204392" y="1021443"/>
                  </a:lnTo>
                  <a:lnTo>
                    <a:pt x="1206659" y="1025525"/>
                  </a:lnTo>
                  <a:lnTo>
                    <a:pt x="1209152" y="1029380"/>
                  </a:lnTo>
                  <a:lnTo>
                    <a:pt x="1211873" y="1032782"/>
                  </a:lnTo>
                  <a:lnTo>
                    <a:pt x="1215047" y="1036184"/>
                  </a:lnTo>
                  <a:lnTo>
                    <a:pt x="1218447" y="1039359"/>
                  </a:lnTo>
                  <a:lnTo>
                    <a:pt x="1221621" y="1042080"/>
                  </a:lnTo>
                  <a:lnTo>
                    <a:pt x="1225475" y="1045028"/>
                  </a:lnTo>
                  <a:lnTo>
                    <a:pt x="1229329" y="1047296"/>
                  </a:lnTo>
                  <a:lnTo>
                    <a:pt x="1233182" y="1049564"/>
                  </a:lnTo>
                  <a:lnTo>
                    <a:pt x="1237490" y="1051832"/>
                  </a:lnTo>
                  <a:lnTo>
                    <a:pt x="1241570" y="1053646"/>
                  </a:lnTo>
                  <a:lnTo>
                    <a:pt x="1245877" y="1055687"/>
                  </a:lnTo>
                  <a:lnTo>
                    <a:pt x="1249958" y="1057502"/>
                  </a:lnTo>
                  <a:lnTo>
                    <a:pt x="1259026" y="1060677"/>
                  </a:lnTo>
                  <a:lnTo>
                    <a:pt x="1268094" y="1063171"/>
                  </a:lnTo>
                  <a:lnTo>
                    <a:pt x="1277615" y="1065212"/>
                  </a:lnTo>
                  <a:lnTo>
                    <a:pt x="1287590" y="1066800"/>
                  </a:lnTo>
                  <a:lnTo>
                    <a:pt x="1297791" y="1067934"/>
                  </a:lnTo>
                  <a:lnTo>
                    <a:pt x="1297791" y="1096962"/>
                  </a:lnTo>
                  <a:lnTo>
                    <a:pt x="1345171" y="1096962"/>
                  </a:lnTo>
                  <a:lnTo>
                    <a:pt x="1345171" y="1068841"/>
                  </a:lnTo>
                  <a:lnTo>
                    <a:pt x="1351972" y="1068160"/>
                  </a:lnTo>
                  <a:lnTo>
                    <a:pt x="1358093" y="1067253"/>
                  </a:lnTo>
                  <a:lnTo>
                    <a:pt x="1364213" y="1066346"/>
                  </a:lnTo>
                  <a:lnTo>
                    <a:pt x="1370108" y="1064985"/>
                  </a:lnTo>
                  <a:lnTo>
                    <a:pt x="1375775" y="1063852"/>
                  </a:lnTo>
                  <a:lnTo>
                    <a:pt x="1381442" y="1062491"/>
                  </a:lnTo>
                  <a:lnTo>
                    <a:pt x="1386656" y="1060903"/>
                  </a:lnTo>
                  <a:lnTo>
                    <a:pt x="1391870" y="1059089"/>
                  </a:lnTo>
                  <a:lnTo>
                    <a:pt x="1396858" y="1057275"/>
                  </a:lnTo>
                  <a:lnTo>
                    <a:pt x="1401392" y="1055234"/>
                  </a:lnTo>
                  <a:lnTo>
                    <a:pt x="1405699" y="1053193"/>
                  </a:lnTo>
                  <a:lnTo>
                    <a:pt x="1410233" y="1050925"/>
                  </a:lnTo>
                  <a:lnTo>
                    <a:pt x="1414087" y="1048430"/>
                  </a:lnTo>
                  <a:lnTo>
                    <a:pt x="1417941" y="1045935"/>
                  </a:lnTo>
                  <a:lnTo>
                    <a:pt x="1421568" y="1043441"/>
                  </a:lnTo>
                  <a:lnTo>
                    <a:pt x="1425195" y="1040493"/>
                  </a:lnTo>
                  <a:lnTo>
                    <a:pt x="1428142" y="1037771"/>
                  </a:lnTo>
                  <a:lnTo>
                    <a:pt x="1431316" y="1034596"/>
                  </a:lnTo>
                  <a:lnTo>
                    <a:pt x="1434036" y="1031421"/>
                  </a:lnTo>
                  <a:lnTo>
                    <a:pt x="1436756" y="1028246"/>
                  </a:lnTo>
                  <a:lnTo>
                    <a:pt x="1439023" y="1024844"/>
                  </a:lnTo>
                  <a:lnTo>
                    <a:pt x="1441290" y="1021216"/>
                  </a:lnTo>
                  <a:lnTo>
                    <a:pt x="1443104" y="1017360"/>
                  </a:lnTo>
                  <a:lnTo>
                    <a:pt x="1444918" y="1013505"/>
                  </a:lnTo>
                  <a:lnTo>
                    <a:pt x="1446504" y="1009650"/>
                  </a:lnTo>
                  <a:lnTo>
                    <a:pt x="1447865" y="1005568"/>
                  </a:lnTo>
                  <a:lnTo>
                    <a:pt x="1448998" y="1001032"/>
                  </a:lnTo>
                  <a:lnTo>
                    <a:pt x="1449905" y="996723"/>
                  </a:lnTo>
                  <a:lnTo>
                    <a:pt x="1450585" y="992414"/>
                  </a:lnTo>
                  <a:lnTo>
                    <a:pt x="1451265" y="987425"/>
                  </a:lnTo>
                  <a:lnTo>
                    <a:pt x="1451492" y="982889"/>
                  </a:lnTo>
                  <a:lnTo>
                    <a:pt x="1451719" y="977900"/>
                  </a:lnTo>
                  <a:lnTo>
                    <a:pt x="1451492" y="971777"/>
                  </a:lnTo>
                  <a:lnTo>
                    <a:pt x="1450812" y="965653"/>
                  </a:lnTo>
                  <a:lnTo>
                    <a:pt x="1450132" y="959984"/>
                  </a:lnTo>
                  <a:lnTo>
                    <a:pt x="1448998" y="954994"/>
                  </a:lnTo>
                  <a:lnTo>
                    <a:pt x="1447865" y="949778"/>
                  </a:lnTo>
                  <a:lnTo>
                    <a:pt x="1446051" y="944789"/>
                  </a:lnTo>
                  <a:lnTo>
                    <a:pt x="1444237" y="940253"/>
                  </a:lnTo>
                  <a:lnTo>
                    <a:pt x="1441971" y="935944"/>
                  </a:lnTo>
                  <a:lnTo>
                    <a:pt x="1439250" y="931862"/>
                  </a:lnTo>
                  <a:lnTo>
                    <a:pt x="1436756" y="928007"/>
                  </a:lnTo>
                  <a:lnTo>
                    <a:pt x="1433809" y="924605"/>
                  </a:lnTo>
                  <a:lnTo>
                    <a:pt x="1430862" y="921203"/>
                  </a:lnTo>
                  <a:lnTo>
                    <a:pt x="1427689" y="918028"/>
                  </a:lnTo>
                  <a:lnTo>
                    <a:pt x="1424515" y="914853"/>
                  </a:lnTo>
                  <a:lnTo>
                    <a:pt x="1421341" y="912359"/>
                  </a:lnTo>
                  <a:lnTo>
                    <a:pt x="1417714" y="910091"/>
                  </a:lnTo>
                  <a:lnTo>
                    <a:pt x="1413860" y="907369"/>
                  </a:lnTo>
                  <a:lnTo>
                    <a:pt x="1408873" y="904875"/>
                  </a:lnTo>
                  <a:lnTo>
                    <a:pt x="1397084" y="898752"/>
                  </a:lnTo>
                  <a:lnTo>
                    <a:pt x="1382122" y="891721"/>
                  </a:lnTo>
                  <a:lnTo>
                    <a:pt x="1363987" y="883557"/>
                  </a:lnTo>
                  <a:lnTo>
                    <a:pt x="1343131" y="874259"/>
                  </a:lnTo>
                  <a:lnTo>
                    <a:pt x="1326808" y="866548"/>
                  </a:lnTo>
                  <a:lnTo>
                    <a:pt x="1320461" y="863373"/>
                  </a:lnTo>
                  <a:lnTo>
                    <a:pt x="1315247" y="860652"/>
                  </a:lnTo>
                  <a:lnTo>
                    <a:pt x="1311166" y="857930"/>
                  </a:lnTo>
                  <a:lnTo>
                    <a:pt x="1308219" y="856116"/>
                  </a:lnTo>
                  <a:lnTo>
                    <a:pt x="1305952" y="854075"/>
                  </a:lnTo>
                  <a:lnTo>
                    <a:pt x="1303912" y="852034"/>
                  </a:lnTo>
                  <a:lnTo>
                    <a:pt x="1302325" y="849539"/>
                  </a:lnTo>
                  <a:lnTo>
                    <a:pt x="1301192" y="846364"/>
                  </a:lnTo>
                  <a:lnTo>
                    <a:pt x="1299831" y="843189"/>
                  </a:lnTo>
                  <a:lnTo>
                    <a:pt x="1299151" y="839560"/>
                  </a:lnTo>
                  <a:lnTo>
                    <a:pt x="1298698" y="835705"/>
                  </a:lnTo>
                  <a:lnTo>
                    <a:pt x="1298471" y="831396"/>
                  </a:lnTo>
                  <a:lnTo>
                    <a:pt x="1298471" y="828902"/>
                  </a:lnTo>
                  <a:lnTo>
                    <a:pt x="1298698" y="826407"/>
                  </a:lnTo>
                  <a:lnTo>
                    <a:pt x="1299378" y="824139"/>
                  </a:lnTo>
                  <a:lnTo>
                    <a:pt x="1299831" y="822098"/>
                  </a:lnTo>
                  <a:lnTo>
                    <a:pt x="1300285" y="820284"/>
                  </a:lnTo>
                  <a:lnTo>
                    <a:pt x="1301192" y="818469"/>
                  </a:lnTo>
                  <a:lnTo>
                    <a:pt x="1302098" y="816882"/>
                  </a:lnTo>
                  <a:lnTo>
                    <a:pt x="1303232" y="815748"/>
                  </a:lnTo>
                  <a:lnTo>
                    <a:pt x="1304365" y="814387"/>
                  </a:lnTo>
                  <a:lnTo>
                    <a:pt x="1305952" y="813253"/>
                  </a:lnTo>
                  <a:lnTo>
                    <a:pt x="1307539" y="812346"/>
                  </a:lnTo>
                  <a:lnTo>
                    <a:pt x="1309126" y="811439"/>
                  </a:lnTo>
                  <a:lnTo>
                    <a:pt x="1311166" y="810985"/>
                  </a:lnTo>
                  <a:lnTo>
                    <a:pt x="1312980" y="810532"/>
                  </a:lnTo>
                  <a:lnTo>
                    <a:pt x="1315247" y="810305"/>
                  </a:lnTo>
                  <a:lnTo>
                    <a:pt x="1317287" y="810305"/>
                  </a:lnTo>
                  <a:lnTo>
                    <a:pt x="1320234" y="810532"/>
                  </a:lnTo>
                  <a:lnTo>
                    <a:pt x="1322728" y="810759"/>
                  </a:lnTo>
                  <a:lnTo>
                    <a:pt x="1324995" y="811212"/>
                  </a:lnTo>
                  <a:lnTo>
                    <a:pt x="1327035" y="811893"/>
                  </a:lnTo>
                  <a:lnTo>
                    <a:pt x="1328849" y="812573"/>
                  </a:lnTo>
                  <a:lnTo>
                    <a:pt x="1330435" y="813934"/>
                  </a:lnTo>
                  <a:lnTo>
                    <a:pt x="1331796" y="814841"/>
                  </a:lnTo>
                  <a:lnTo>
                    <a:pt x="1332702" y="816428"/>
                  </a:lnTo>
                  <a:lnTo>
                    <a:pt x="1333609" y="818243"/>
                  </a:lnTo>
                  <a:lnTo>
                    <a:pt x="1334289" y="820284"/>
                  </a:lnTo>
                  <a:lnTo>
                    <a:pt x="1334969" y="823005"/>
                  </a:lnTo>
                  <a:lnTo>
                    <a:pt x="1335423" y="825953"/>
                  </a:lnTo>
                  <a:lnTo>
                    <a:pt x="1336103" y="833210"/>
                  </a:lnTo>
                  <a:lnTo>
                    <a:pt x="1336330" y="842509"/>
                  </a:lnTo>
                  <a:lnTo>
                    <a:pt x="1336330" y="854982"/>
                  </a:lnTo>
                  <a:lnTo>
                    <a:pt x="1439477" y="854982"/>
                  </a:lnTo>
                  <a:lnTo>
                    <a:pt x="1440384" y="846591"/>
                  </a:lnTo>
                  <a:lnTo>
                    <a:pt x="1440610" y="840694"/>
                  </a:lnTo>
                  <a:lnTo>
                    <a:pt x="1440610" y="836612"/>
                  </a:lnTo>
                  <a:lnTo>
                    <a:pt x="1440384" y="832757"/>
                  </a:lnTo>
                  <a:lnTo>
                    <a:pt x="1439704" y="828902"/>
                  </a:lnTo>
                  <a:lnTo>
                    <a:pt x="1439023" y="825046"/>
                  </a:lnTo>
                  <a:lnTo>
                    <a:pt x="1438343" y="821418"/>
                  </a:lnTo>
                  <a:lnTo>
                    <a:pt x="1437210" y="817789"/>
                  </a:lnTo>
                  <a:lnTo>
                    <a:pt x="1436303" y="814387"/>
                  </a:lnTo>
                  <a:lnTo>
                    <a:pt x="1434716" y="810985"/>
                  </a:lnTo>
                  <a:lnTo>
                    <a:pt x="1433129" y="808037"/>
                  </a:lnTo>
                  <a:lnTo>
                    <a:pt x="1431316" y="804862"/>
                  </a:lnTo>
                  <a:lnTo>
                    <a:pt x="1429502" y="801687"/>
                  </a:lnTo>
                  <a:lnTo>
                    <a:pt x="1427235" y="798966"/>
                  </a:lnTo>
                  <a:lnTo>
                    <a:pt x="1424968" y="796244"/>
                  </a:lnTo>
                  <a:lnTo>
                    <a:pt x="1422475" y="793750"/>
                  </a:lnTo>
                  <a:lnTo>
                    <a:pt x="1419754" y="791255"/>
                  </a:lnTo>
                  <a:lnTo>
                    <a:pt x="1416807" y="788534"/>
                  </a:lnTo>
                  <a:lnTo>
                    <a:pt x="1413860" y="786493"/>
                  </a:lnTo>
                  <a:lnTo>
                    <a:pt x="1410686" y="784225"/>
                  </a:lnTo>
                  <a:lnTo>
                    <a:pt x="1407059" y="782184"/>
                  </a:lnTo>
                  <a:lnTo>
                    <a:pt x="1403432" y="780143"/>
                  </a:lnTo>
                  <a:lnTo>
                    <a:pt x="1399578" y="778328"/>
                  </a:lnTo>
                  <a:lnTo>
                    <a:pt x="1395724" y="776514"/>
                  </a:lnTo>
                  <a:lnTo>
                    <a:pt x="1391644" y="774927"/>
                  </a:lnTo>
                  <a:lnTo>
                    <a:pt x="1387110" y="773339"/>
                  </a:lnTo>
                  <a:lnTo>
                    <a:pt x="1382576" y="771978"/>
                  </a:lnTo>
                  <a:lnTo>
                    <a:pt x="1377589" y="770844"/>
                  </a:lnTo>
                  <a:lnTo>
                    <a:pt x="1367614" y="768577"/>
                  </a:lnTo>
                  <a:lnTo>
                    <a:pt x="1356732" y="766762"/>
                  </a:lnTo>
                  <a:lnTo>
                    <a:pt x="1345171" y="765402"/>
                  </a:lnTo>
                  <a:lnTo>
                    <a:pt x="1345171" y="741362"/>
                  </a:lnTo>
                  <a:lnTo>
                    <a:pt x="1297791" y="741362"/>
                  </a:lnTo>
                  <a:close/>
                  <a:moveTo>
                    <a:pt x="1322274" y="628650"/>
                  </a:moveTo>
                  <a:lnTo>
                    <a:pt x="1329755" y="628877"/>
                  </a:lnTo>
                  <a:lnTo>
                    <a:pt x="1337236" y="629330"/>
                  </a:lnTo>
                  <a:lnTo>
                    <a:pt x="1344717" y="629557"/>
                  </a:lnTo>
                  <a:lnTo>
                    <a:pt x="1351972" y="630237"/>
                  </a:lnTo>
                  <a:lnTo>
                    <a:pt x="1359453" y="631144"/>
                  </a:lnTo>
                  <a:lnTo>
                    <a:pt x="1366480" y="632052"/>
                  </a:lnTo>
                  <a:lnTo>
                    <a:pt x="1373735" y="633412"/>
                  </a:lnTo>
                  <a:lnTo>
                    <a:pt x="1380762" y="634546"/>
                  </a:lnTo>
                  <a:lnTo>
                    <a:pt x="1388017" y="636134"/>
                  </a:lnTo>
                  <a:lnTo>
                    <a:pt x="1395044" y="637948"/>
                  </a:lnTo>
                  <a:lnTo>
                    <a:pt x="1401845" y="639762"/>
                  </a:lnTo>
                  <a:lnTo>
                    <a:pt x="1408646" y="641803"/>
                  </a:lnTo>
                  <a:lnTo>
                    <a:pt x="1415674" y="643844"/>
                  </a:lnTo>
                  <a:lnTo>
                    <a:pt x="1422248" y="646566"/>
                  </a:lnTo>
                  <a:lnTo>
                    <a:pt x="1428822" y="648834"/>
                  </a:lnTo>
                  <a:lnTo>
                    <a:pt x="1435396" y="651555"/>
                  </a:lnTo>
                  <a:lnTo>
                    <a:pt x="1441971" y="654503"/>
                  </a:lnTo>
                  <a:lnTo>
                    <a:pt x="1448318" y="657225"/>
                  </a:lnTo>
                  <a:lnTo>
                    <a:pt x="1454439" y="660400"/>
                  </a:lnTo>
                  <a:lnTo>
                    <a:pt x="1460786" y="663802"/>
                  </a:lnTo>
                  <a:lnTo>
                    <a:pt x="1466907" y="667203"/>
                  </a:lnTo>
                  <a:lnTo>
                    <a:pt x="1472801" y="670832"/>
                  </a:lnTo>
                  <a:lnTo>
                    <a:pt x="1478695" y="674687"/>
                  </a:lnTo>
                  <a:lnTo>
                    <a:pt x="1484590" y="678543"/>
                  </a:lnTo>
                  <a:lnTo>
                    <a:pt x="1490257" y="682398"/>
                  </a:lnTo>
                  <a:lnTo>
                    <a:pt x="1495924" y="686480"/>
                  </a:lnTo>
                  <a:lnTo>
                    <a:pt x="1501592" y="690562"/>
                  </a:lnTo>
                  <a:lnTo>
                    <a:pt x="1507033" y="695098"/>
                  </a:lnTo>
                  <a:lnTo>
                    <a:pt x="1512473" y="699634"/>
                  </a:lnTo>
                  <a:lnTo>
                    <a:pt x="1517687" y="704169"/>
                  </a:lnTo>
                  <a:lnTo>
                    <a:pt x="1522901" y="708932"/>
                  </a:lnTo>
                  <a:lnTo>
                    <a:pt x="1527662" y="713921"/>
                  </a:lnTo>
                  <a:lnTo>
                    <a:pt x="1532649" y="718684"/>
                  </a:lnTo>
                  <a:lnTo>
                    <a:pt x="1537183" y="723900"/>
                  </a:lnTo>
                  <a:lnTo>
                    <a:pt x="1541944" y="729116"/>
                  </a:lnTo>
                  <a:lnTo>
                    <a:pt x="1546478" y="734332"/>
                  </a:lnTo>
                  <a:lnTo>
                    <a:pt x="1551012" y="739775"/>
                  </a:lnTo>
                  <a:lnTo>
                    <a:pt x="1555092" y="745444"/>
                  </a:lnTo>
                  <a:lnTo>
                    <a:pt x="1559173" y="751114"/>
                  </a:lnTo>
                  <a:lnTo>
                    <a:pt x="1563027" y="756784"/>
                  </a:lnTo>
                  <a:lnTo>
                    <a:pt x="1566881" y="762907"/>
                  </a:lnTo>
                  <a:lnTo>
                    <a:pt x="1570735" y="768803"/>
                  </a:lnTo>
                  <a:lnTo>
                    <a:pt x="1574362" y="774700"/>
                  </a:lnTo>
                  <a:lnTo>
                    <a:pt x="1577762" y="780823"/>
                  </a:lnTo>
                  <a:lnTo>
                    <a:pt x="1581163" y="786946"/>
                  </a:lnTo>
                  <a:lnTo>
                    <a:pt x="1584110" y="793296"/>
                  </a:lnTo>
                  <a:lnTo>
                    <a:pt x="1587057" y="799646"/>
                  </a:lnTo>
                  <a:lnTo>
                    <a:pt x="1589777" y="806223"/>
                  </a:lnTo>
                  <a:lnTo>
                    <a:pt x="1592724" y="812800"/>
                  </a:lnTo>
                  <a:lnTo>
                    <a:pt x="1594991" y="819377"/>
                  </a:lnTo>
                  <a:lnTo>
                    <a:pt x="1597712" y="825953"/>
                  </a:lnTo>
                  <a:lnTo>
                    <a:pt x="1599752" y="832984"/>
                  </a:lnTo>
                  <a:lnTo>
                    <a:pt x="1601792" y="839560"/>
                  </a:lnTo>
                  <a:lnTo>
                    <a:pt x="1603606" y="846591"/>
                  </a:lnTo>
                  <a:lnTo>
                    <a:pt x="1605419" y="853621"/>
                  </a:lnTo>
                  <a:lnTo>
                    <a:pt x="1606779" y="860878"/>
                  </a:lnTo>
                  <a:lnTo>
                    <a:pt x="1608140" y="867682"/>
                  </a:lnTo>
                  <a:lnTo>
                    <a:pt x="1609500" y="874939"/>
                  </a:lnTo>
                  <a:lnTo>
                    <a:pt x="1610407" y="882196"/>
                  </a:lnTo>
                  <a:lnTo>
                    <a:pt x="1611313" y="889680"/>
                  </a:lnTo>
                  <a:lnTo>
                    <a:pt x="1611993" y="896937"/>
                  </a:lnTo>
                  <a:lnTo>
                    <a:pt x="1612220" y="904421"/>
                  </a:lnTo>
                  <a:lnTo>
                    <a:pt x="1612447" y="911905"/>
                  </a:lnTo>
                  <a:lnTo>
                    <a:pt x="1612900" y="919389"/>
                  </a:lnTo>
                  <a:lnTo>
                    <a:pt x="1612447" y="926873"/>
                  </a:lnTo>
                  <a:lnTo>
                    <a:pt x="1612220" y="934357"/>
                  </a:lnTo>
                  <a:lnTo>
                    <a:pt x="1611993" y="941614"/>
                  </a:lnTo>
                  <a:lnTo>
                    <a:pt x="1611313" y="949098"/>
                  </a:lnTo>
                  <a:lnTo>
                    <a:pt x="1610407" y="956128"/>
                  </a:lnTo>
                  <a:lnTo>
                    <a:pt x="1609500" y="963385"/>
                  </a:lnTo>
                  <a:lnTo>
                    <a:pt x="1608140" y="970643"/>
                  </a:lnTo>
                  <a:lnTo>
                    <a:pt x="1606779" y="977900"/>
                  </a:lnTo>
                  <a:lnTo>
                    <a:pt x="1605419" y="984930"/>
                  </a:lnTo>
                  <a:lnTo>
                    <a:pt x="1603606" y="991734"/>
                  </a:lnTo>
                  <a:lnTo>
                    <a:pt x="1601792" y="998764"/>
                  </a:lnTo>
                  <a:lnTo>
                    <a:pt x="1599752" y="1005794"/>
                  </a:lnTo>
                  <a:lnTo>
                    <a:pt x="1597712" y="1012371"/>
                  </a:lnTo>
                  <a:lnTo>
                    <a:pt x="1594991" y="1019175"/>
                  </a:lnTo>
                  <a:lnTo>
                    <a:pt x="1592724" y="1025752"/>
                  </a:lnTo>
                  <a:lnTo>
                    <a:pt x="1589777" y="1032328"/>
                  </a:lnTo>
                  <a:lnTo>
                    <a:pt x="1587057" y="1038678"/>
                  </a:lnTo>
                  <a:lnTo>
                    <a:pt x="1584110" y="1045255"/>
                  </a:lnTo>
                  <a:lnTo>
                    <a:pt x="1581163" y="1051605"/>
                  </a:lnTo>
                  <a:lnTo>
                    <a:pt x="1577762" y="1057728"/>
                  </a:lnTo>
                  <a:lnTo>
                    <a:pt x="1574362" y="1063852"/>
                  </a:lnTo>
                  <a:lnTo>
                    <a:pt x="1570735" y="1069975"/>
                  </a:lnTo>
                  <a:lnTo>
                    <a:pt x="1566881" y="1075871"/>
                  </a:lnTo>
                  <a:lnTo>
                    <a:pt x="1563027" y="1081768"/>
                  </a:lnTo>
                  <a:lnTo>
                    <a:pt x="1559173" y="1087437"/>
                  </a:lnTo>
                  <a:lnTo>
                    <a:pt x="1555092" y="1093107"/>
                  </a:lnTo>
                  <a:lnTo>
                    <a:pt x="1551012" y="1098550"/>
                  </a:lnTo>
                  <a:lnTo>
                    <a:pt x="1546478" y="1103993"/>
                  </a:lnTo>
                  <a:lnTo>
                    <a:pt x="1541944" y="1109435"/>
                  </a:lnTo>
                  <a:lnTo>
                    <a:pt x="1537183" y="1114652"/>
                  </a:lnTo>
                  <a:lnTo>
                    <a:pt x="1532649" y="1119641"/>
                  </a:lnTo>
                  <a:lnTo>
                    <a:pt x="1527662" y="1124630"/>
                  </a:lnTo>
                  <a:lnTo>
                    <a:pt x="1522901" y="1129619"/>
                  </a:lnTo>
                  <a:lnTo>
                    <a:pt x="1517687" y="1134382"/>
                  </a:lnTo>
                  <a:lnTo>
                    <a:pt x="1512473" y="1139144"/>
                  </a:lnTo>
                  <a:lnTo>
                    <a:pt x="1507033" y="1143453"/>
                  </a:lnTo>
                  <a:lnTo>
                    <a:pt x="1501592" y="1147762"/>
                  </a:lnTo>
                  <a:lnTo>
                    <a:pt x="1495924" y="1151844"/>
                  </a:lnTo>
                  <a:lnTo>
                    <a:pt x="1490257" y="1156153"/>
                  </a:lnTo>
                  <a:lnTo>
                    <a:pt x="1484590" y="1160235"/>
                  </a:lnTo>
                  <a:lnTo>
                    <a:pt x="1478695" y="1164091"/>
                  </a:lnTo>
                  <a:lnTo>
                    <a:pt x="1472801" y="1167719"/>
                  </a:lnTo>
                  <a:lnTo>
                    <a:pt x="1466907" y="1171348"/>
                  </a:lnTo>
                  <a:lnTo>
                    <a:pt x="1460786" y="1174750"/>
                  </a:lnTo>
                  <a:lnTo>
                    <a:pt x="1454439" y="1177925"/>
                  </a:lnTo>
                  <a:lnTo>
                    <a:pt x="1448318" y="1181100"/>
                  </a:lnTo>
                  <a:lnTo>
                    <a:pt x="1441971" y="1184275"/>
                  </a:lnTo>
                  <a:lnTo>
                    <a:pt x="1435396" y="1186996"/>
                  </a:lnTo>
                  <a:lnTo>
                    <a:pt x="1428822" y="1189491"/>
                  </a:lnTo>
                  <a:lnTo>
                    <a:pt x="1422248" y="1192212"/>
                  </a:lnTo>
                  <a:lnTo>
                    <a:pt x="1415674" y="1194480"/>
                  </a:lnTo>
                  <a:lnTo>
                    <a:pt x="1408646" y="1196748"/>
                  </a:lnTo>
                  <a:lnTo>
                    <a:pt x="1401845" y="1198562"/>
                  </a:lnTo>
                  <a:lnTo>
                    <a:pt x="1395044" y="1200603"/>
                  </a:lnTo>
                  <a:lnTo>
                    <a:pt x="1388017" y="1202191"/>
                  </a:lnTo>
                  <a:lnTo>
                    <a:pt x="1380762" y="1203778"/>
                  </a:lnTo>
                  <a:lnTo>
                    <a:pt x="1373735" y="1205366"/>
                  </a:lnTo>
                  <a:lnTo>
                    <a:pt x="1366480" y="1206273"/>
                  </a:lnTo>
                  <a:lnTo>
                    <a:pt x="1359453" y="1207407"/>
                  </a:lnTo>
                  <a:lnTo>
                    <a:pt x="1351972" y="1208087"/>
                  </a:lnTo>
                  <a:lnTo>
                    <a:pt x="1344717" y="1208994"/>
                  </a:lnTo>
                  <a:lnTo>
                    <a:pt x="1337236" y="1209448"/>
                  </a:lnTo>
                  <a:lnTo>
                    <a:pt x="1329755" y="1209675"/>
                  </a:lnTo>
                  <a:lnTo>
                    <a:pt x="1322274" y="1209675"/>
                  </a:lnTo>
                  <a:lnTo>
                    <a:pt x="1314793" y="1209675"/>
                  </a:lnTo>
                  <a:lnTo>
                    <a:pt x="1307312" y="1209448"/>
                  </a:lnTo>
                  <a:lnTo>
                    <a:pt x="1300058" y="1208994"/>
                  </a:lnTo>
                  <a:lnTo>
                    <a:pt x="1292577" y="1208087"/>
                  </a:lnTo>
                  <a:lnTo>
                    <a:pt x="1285323" y="1207407"/>
                  </a:lnTo>
                  <a:lnTo>
                    <a:pt x="1278068" y="1206273"/>
                  </a:lnTo>
                  <a:lnTo>
                    <a:pt x="1271041" y="1205366"/>
                  </a:lnTo>
                  <a:lnTo>
                    <a:pt x="1263787" y="1203778"/>
                  </a:lnTo>
                  <a:lnTo>
                    <a:pt x="1256759" y="1202191"/>
                  </a:lnTo>
                  <a:lnTo>
                    <a:pt x="1249731" y="1200603"/>
                  </a:lnTo>
                  <a:lnTo>
                    <a:pt x="1242930" y="1198562"/>
                  </a:lnTo>
                  <a:lnTo>
                    <a:pt x="1235903" y="1196748"/>
                  </a:lnTo>
                  <a:lnTo>
                    <a:pt x="1229102" y="1194480"/>
                  </a:lnTo>
                  <a:lnTo>
                    <a:pt x="1222528" y="1192212"/>
                  </a:lnTo>
                  <a:lnTo>
                    <a:pt x="1215727" y="1189491"/>
                  </a:lnTo>
                  <a:lnTo>
                    <a:pt x="1209379" y="1186996"/>
                  </a:lnTo>
                  <a:lnTo>
                    <a:pt x="1202805" y="1184275"/>
                  </a:lnTo>
                  <a:lnTo>
                    <a:pt x="1196457" y="1181100"/>
                  </a:lnTo>
                  <a:lnTo>
                    <a:pt x="1189883" y="1177925"/>
                  </a:lnTo>
                  <a:lnTo>
                    <a:pt x="1183762" y="1174750"/>
                  </a:lnTo>
                  <a:lnTo>
                    <a:pt x="1177868" y="1171348"/>
                  </a:lnTo>
                  <a:lnTo>
                    <a:pt x="1171747" y="1167719"/>
                  </a:lnTo>
                  <a:lnTo>
                    <a:pt x="1165853" y="1164091"/>
                  </a:lnTo>
                  <a:lnTo>
                    <a:pt x="1159732" y="1160235"/>
                  </a:lnTo>
                  <a:lnTo>
                    <a:pt x="1154065" y="1156153"/>
                  </a:lnTo>
                  <a:lnTo>
                    <a:pt x="1148398" y="1151844"/>
                  </a:lnTo>
                  <a:lnTo>
                    <a:pt x="1142957" y="1147762"/>
                  </a:lnTo>
                  <a:lnTo>
                    <a:pt x="1137743" y="1143453"/>
                  </a:lnTo>
                  <a:lnTo>
                    <a:pt x="1132302" y="1139144"/>
                  </a:lnTo>
                  <a:lnTo>
                    <a:pt x="1127088" y="1134382"/>
                  </a:lnTo>
                  <a:lnTo>
                    <a:pt x="1121874" y="1129619"/>
                  </a:lnTo>
                  <a:lnTo>
                    <a:pt x="1117113" y="1124630"/>
                  </a:lnTo>
                  <a:lnTo>
                    <a:pt x="1112126" y="1119641"/>
                  </a:lnTo>
                  <a:lnTo>
                    <a:pt x="1107139" y="1114652"/>
                  </a:lnTo>
                  <a:lnTo>
                    <a:pt x="1102605" y="1109435"/>
                  </a:lnTo>
                  <a:lnTo>
                    <a:pt x="1098298" y="1103993"/>
                  </a:lnTo>
                  <a:lnTo>
                    <a:pt x="1093764" y="1098550"/>
                  </a:lnTo>
                  <a:lnTo>
                    <a:pt x="1089683" y="1093107"/>
                  </a:lnTo>
                  <a:lnTo>
                    <a:pt x="1085602" y="1087437"/>
                  </a:lnTo>
                  <a:lnTo>
                    <a:pt x="1081522" y="1081768"/>
                  </a:lnTo>
                  <a:lnTo>
                    <a:pt x="1077668" y="1075871"/>
                  </a:lnTo>
                  <a:lnTo>
                    <a:pt x="1074041" y="1069975"/>
                  </a:lnTo>
                  <a:lnTo>
                    <a:pt x="1070414" y="1063852"/>
                  </a:lnTo>
                  <a:lnTo>
                    <a:pt x="1067013" y="1057728"/>
                  </a:lnTo>
                  <a:lnTo>
                    <a:pt x="1063613" y="1051605"/>
                  </a:lnTo>
                  <a:lnTo>
                    <a:pt x="1060439" y="1045255"/>
                  </a:lnTo>
                  <a:lnTo>
                    <a:pt x="1057492" y="1038678"/>
                  </a:lnTo>
                  <a:lnTo>
                    <a:pt x="1054545" y="1032328"/>
                  </a:lnTo>
                  <a:lnTo>
                    <a:pt x="1052051" y="1025752"/>
                  </a:lnTo>
                  <a:lnTo>
                    <a:pt x="1049558" y="1019175"/>
                  </a:lnTo>
                  <a:lnTo>
                    <a:pt x="1047064" y="1012371"/>
                  </a:lnTo>
                  <a:lnTo>
                    <a:pt x="1044797" y="1005794"/>
                  </a:lnTo>
                  <a:lnTo>
                    <a:pt x="1042757" y="998764"/>
                  </a:lnTo>
                  <a:lnTo>
                    <a:pt x="1040943" y="991734"/>
                  </a:lnTo>
                  <a:lnTo>
                    <a:pt x="1039356" y="984930"/>
                  </a:lnTo>
                  <a:lnTo>
                    <a:pt x="1037769" y="977900"/>
                  </a:lnTo>
                  <a:lnTo>
                    <a:pt x="1036409" y="970643"/>
                  </a:lnTo>
                  <a:lnTo>
                    <a:pt x="1035276" y="963385"/>
                  </a:lnTo>
                  <a:lnTo>
                    <a:pt x="1034142" y="956128"/>
                  </a:lnTo>
                  <a:lnTo>
                    <a:pt x="1033462" y="949098"/>
                  </a:lnTo>
                  <a:lnTo>
                    <a:pt x="1032782" y="941614"/>
                  </a:lnTo>
                  <a:lnTo>
                    <a:pt x="1032102" y="934357"/>
                  </a:lnTo>
                  <a:lnTo>
                    <a:pt x="1031875" y="926873"/>
                  </a:lnTo>
                  <a:lnTo>
                    <a:pt x="1031875" y="919389"/>
                  </a:lnTo>
                  <a:lnTo>
                    <a:pt x="1031875" y="911905"/>
                  </a:lnTo>
                  <a:lnTo>
                    <a:pt x="1032102" y="904421"/>
                  </a:lnTo>
                  <a:lnTo>
                    <a:pt x="1032782" y="896937"/>
                  </a:lnTo>
                  <a:lnTo>
                    <a:pt x="1033462" y="889680"/>
                  </a:lnTo>
                  <a:lnTo>
                    <a:pt x="1034142" y="882196"/>
                  </a:lnTo>
                  <a:lnTo>
                    <a:pt x="1035276" y="874939"/>
                  </a:lnTo>
                  <a:lnTo>
                    <a:pt x="1036409" y="867682"/>
                  </a:lnTo>
                  <a:lnTo>
                    <a:pt x="1037769" y="860878"/>
                  </a:lnTo>
                  <a:lnTo>
                    <a:pt x="1039356" y="853621"/>
                  </a:lnTo>
                  <a:lnTo>
                    <a:pt x="1040943" y="846591"/>
                  </a:lnTo>
                  <a:lnTo>
                    <a:pt x="1042757" y="839560"/>
                  </a:lnTo>
                  <a:lnTo>
                    <a:pt x="1044797" y="832984"/>
                  </a:lnTo>
                  <a:lnTo>
                    <a:pt x="1047064" y="825953"/>
                  </a:lnTo>
                  <a:lnTo>
                    <a:pt x="1049558" y="819377"/>
                  </a:lnTo>
                  <a:lnTo>
                    <a:pt x="1052051" y="812800"/>
                  </a:lnTo>
                  <a:lnTo>
                    <a:pt x="1054545" y="806223"/>
                  </a:lnTo>
                  <a:lnTo>
                    <a:pt x="1057492" y="799646"/>
                  </a:lnTo>
                  <a:lnTo>
                    <a:pt x="1060439" y="793296"/>
                  </a:lnTo>
                  <a:lnTo>
                    <a:pt x="1063613" y="786946"/>
                  </a:lnTo>
                  <a:lnTo>
                    <a:pt x="1067013" y="780823"/>
                  </a:lnTo>
                  <a:lnTo>
                    <a:pt x="1070414" y="774700"/>
                  </a:lnTo>
                  <a:lnTo>
                    <a:pt x="1074041" y="768803"/>
                  </a:lnTo>
                  <a:lnTo>
                    <a:pt x="1077668" y="762907"/>
                  </a:lnTo>
                  <a:lnTo>
                    <a:pt x="1081522" y="756784"/>
                  </a:lnTo>
                  <a:lnTo>
                    <a:pt x="1085602" y="751114"/>
                  </a:lnTo>
                  <a:lnTo>
                    <a:pt x="1089683" y="745444"/>
                  </a:lnTo>
                  <a:lnTo>
                    <a:pt x="1093764" y="739775"/>
                  </a:lnTo>
                  <a:lnTo>
                    <a:pt x="1098298" y="734332"/>
                  </a:lnTo>
                  <a:lnTo>
                    <a:pt x="1102605" y="729116"/>
                  </a:lnTo>
                  <a:lnTo>
                    <a:pt x="1107139" y="723900"/>
                  </a:lnTo>
                  <a:lnTo>
                    <a:pt x="1112126" y="718684"/>
                  </a:lnTo>
                  <a:lnTo>
                    <a:pt x="1117113" y="713921"/>
                  </a:lnTo>
                  <a:lnTo>
                    <a:pt x="1121874" y="708932"/>
                  </a:lnTo>
                  <a:lnTo>
                    <a:pt x="1127088" y="704169"/>
                  </a:lnTo>
                  <a:lnTo>
                    <a:pt x="1132302" y="699634"/>
                  </a:lnTo>
                  <a:lnTo>
                    <a:pt x="1137743" y="695098"/>
                  </a:lnTo>
                  <a:lnTo>
                    <a:pt x="1142957" y="690562"/>
                  </a:lnTo>
                  <a:lnTo>
                    <a:pt x="1148398" y="686480"/>
                  </a:lnTo>
                  <a:lnTo>
                    <a:pt x="1154065" y="682398"/>
                  </a:lnTo>
                  <a:lnTo>
                    <a:pt x="1159732" y="678543"/>
                  </a:lnTo>
                  <a:lnTo>
                    <a:pt x="1165853" y="674687"/>
                  </a:lnTo>
                  <a:lnTo>
                    <a:pt x="1171747" y="670832"/>
                  </a:lnTo>
                  <a:lnTo>
                    <a:pt x="1177868" y="667203"/>
                  </a:lnTo>
                  <a:lnTo>
                    <a:pt x="1183762" y="663802"/>
                  </a:lnTo>
                  <a:lnTo>
                    <a:pt x="1189883" y="660400"/>
                  </a:lnTo>
                  <a:lnTo>
                    <a:pt x="1196457" y="657225"/>
                  </a:lnTo>
                  <a:lnTo>
                    <a:pt x="1202805" y="654503"/>
                  </a:lnTo>
                  <a:lnTo>
                    <a:pt x="1209379" y="651555"/>
                  </a:lnTo>
                  <a:lnTo>
                    <a:pt x="1215727" y="648834"/>
                  </a:lnTo>
                  <a:lnTo>
                    <a:pt x="1222528" y="646566"/>
                  </a:lnTo>
                  <a:lnTo>
                    <a:pt x="1229102" y="643844"/>
                  </a:lnTo>
                  <a:lnTo>
                    <a:pt x="1235903" y="641803"/>
                  </a:lnTo>
                  <a:lnTo>
                    <a:pt x="1242930" y="639762"/>
                  </a:lnTo>
                  <a:lnTo>
                    <a:pt x="1249731" y="637948"/>
                  </a:lnTo>
                  <a:lnTo>
                    <a:pt x="1256759" y="636134"/>
                  </a:lnTo>
                  <a:lnTo>
                    <a:pt x="1263787" y="634546"/>
                  </a:lnTo>
                  <a:lnTo>
                    <a:pt x="1271041" y="633412"/>
                  </a:lnTo>
                  <a:lnTo>
                    <a:pt x="1278068" y="632052"/>
                  </a:lnTo>
                  <a:lnTo>
                    <a:pt x="1285323" y="631144"/>
                  </a:lnTo>
                  <a:lnTo>
                    <a:pt x="1292577" y="630237"/>
                  </a:lnTo>
                  <a:lnTo>
                    <a:pt x="1300058" y="629557"/>
                  </a:lnTo>
                  <a:lnTo>
                    <a:pt x="1307312" y="629330"/>
                  </a:lnTo>
                  <a:lnTo>
                    <a:pt x="1314793" y="628877"/>
                  </a:lnTo>
                  <a:lnTo>
                    <a:pt x="1322274" y="628650"/>
                  </a:lnTo>
                  <a:close/>
                  <a:moveTo>
                    <a:pt x="1872408" y="450081"/>
                  </a:moveTo>
                  <a:lnTo>
                    <a:pt x="1872408" y="463897"/>
                  </a:lnTo>
                  <a:lnTo>
                    <a:pt x="1864899" y="464803"/>
                  </a:lnTo>
                  <a:lnTo>
                    <a:pt x="1857846" y="465709"/>
                  </a:lnTo>
                  <a:lnTo>
                    <a:pt x="1851474" y="467068"/>
                  </a:lnTo>
                  <a:lnTo>
                    <a:pt x="1845558" y="468880"/>
                  </a:lnTo>
                  <a:lnTo>
                    <a:pt x="1839870" y="470691"/>
                  </a:lnTo>
                  <a:lnTo>
                    <a:pt x="1834864" y="472730"/>
                  </a:lnTo>
                  <a:lnTo>
                    <a:pt x="1830313" y="474995"/>
                  </a:lnTo>
                  <a:lnTo>
                    <a:pt x="1826218" y="477939"/>
                  </a:lnTo>
                  <a:lnTo>
                    <a:pt x="1822577" y="480657"/>
                  </a:lnTo>
                  <a:lnTo>
                    <a:pt x="1819391" y="483827"/>
                  </a:lnTo>
                  <a:lnTo>
                    <a:pt x="1816888" y="487451"/>
                  </a:lnTo>
                  <a:lnTo>
                    <a:pt x="1814840" y="491075"/>
                  </a:lnTo>
                  <a:lnTo>
                    <a:pt x="1813020" y="495152"/>
                  </a:lnTo>
                  <a:lnTo>
                    <a:pt x="1811882" y="499228"/>
                  </a:lnTo>
                  <a:lnTo>
                    <a:pt x="1811200" y="503984"/>
                  </a:lnTo>
                  <a:lnTo>
                    <a:pt x="1810745" y="508514"/>
                  </a:lnTo>
                  <a:lnTo>
                    <a:pt x="1810745" y="511911"/>
                  </a:lnTo>
                  <a:lnTo>
                    <a:pt x="1811427" y="515309"/>
                  </a:lnTo>
                  <a:lnTo>
                    <a:pt x="1811882" y="518253"/>
                  </a:lnTo>
                  <a:lnTo>
                    <a:pt x="1812565" y="521424"/>
                  </a:lnTo>
                  <a:lnTo>
                    <a:pt x="1813703" y="524594"/>
                  </a:lnTo>
                  <a:lnTo>
                    <a:pt x="1815068" y="527312"/>
                  </a:lnTo>
                  <a:lnTo>
                    <a:pt x="1816206" y="530257"/>
                  </a:lnTo>
                  <a:lnTo>
                    <a:pt x="1818026" y="532974"/>
                  </a:lnTo>
                  <a:lnTo>
                    <a:pt x="1819846" y="535692"/>
                  </a:lnTo>
                  <a:lnTo>
                    <a:pt x="1821894" y="537957"/>
                  </a:lnTo>
                  <a:lnTo>
                    <a:pt x="1823942" y="540222"/>
                  </a:lnTo>
                  <a:lnTo>
                    <a:pt x="1826218" y="542487"/>
                  </a:lnTo>
                  <a:lnTo>
                    <a:pt x="1828265" y="544298"/>
                  </a:lnTo>
                  <a:lnTo>
                    <a:pt x="1830541" y="546337"/>
                  </a:lnTo>
                  <a:lnTo>
                    <a:pt x="1832816" y="547922"/>
                  </a:lnTo>
                  <a:lnTo>
                    <a:pt x="1835547" y="549508"/>
                  </a:lnTo>
                  <a:lnTo>
                    <a:pt x="1841463" y="552905"/>
                  </a:lnTo>
                  <a:lnTo>
                    <a:pt x="1849654" y="557208"/>
                  </a:lnTo>
                  <a:lnTo>
                    <a:pt x="1860349" y="562191"/>
                  </a:lnTo>
                  <a:lnTo>
                    <a:pt x="1873319" y="568079"/>
                  </a:lnTo>
                  <a:lnTo>
                    <a:pt x="1877187" y="569891"/>
                  </a:lnTo>
                  <a:lnTo>
                    <a:pt x="1880827" y="571703"/>
                  </a:lnTo>
                  <a:lnTo>
                    <a:pt x="1883785" y="573515"/>
                  </a:lnTo>
                  <a:lnTo>
                    <a:pt x="1886516" y="575327"/>
                  </a:lnTo>
                  <a:lnTo>
                    <a:pt x="1888564" y="577139"/>
                  </a:lnTo>
                  <a:lnTo>
                    <a:pt x="1890384" y="578497"/>
                  </a:lnTo>
                  <a:lnTo>
                    <a:pt x="1891749" y="580083"/>
                  </a:lnTo>
                  <a:lnTo>
                    <a:pt x="1892660" y="581895"/>
                  </a:lnTo>
                  <a:lnTo>
                    <a:pt x="1893342" y="583480"/>
                  </a:lnTo>
                  <a:lnTo>
                    <a:pt x="1894025" y="585518"/>
                  </a:lnTo>
                  <a:lnTo>
                    <a:pt x="1894707" y="590501"/>
                  </a:lnTo>
                  <a:lnTo>
                    <a:pt x="1895390" y="596163"/>
                  </a:lnTo>
                  <a:lnTo>
                    <a:pt x="1895390" y="602958"/>
                  </a:lnTo>
                  <a:lnTo>
                    <a:pt x="1895390" y="605675"/>
                  </a:lnTo>
                  <a:lnTo>
                    <a:pt x="1894707" y="608167"/>
                  </a:lnTo>
                  <a:lnTo>
                    <a:pt x="1894025" y="610205"/>
                  </a:lnTo>
                  <a:lnTo>
                    <a:pt x="1892660" y="611791"/>
                  </a:lnTo>
                  <a:lnTo>
                    <a:pt x="1890839" y="613149"/>
                  </a:lnTo>
                  <a:lnTo>
                    <a:pt x="1888791" y="614055"/>
                  </a:lnTo>
                  <a:lnTo>
                    <a:pt x="1886061" y="614735"/>
                  </a:lnTo>
                  <a:lnTo>
                    <a:pt x="1883330" y="614961"/>
                  </a:lnTo>
                  <a:lnTo>
                    <a:pt x="1880145" y="614735"/>
                  </a:lnTo>
                  <a:lnTo>
                    <a:pt x="1878552" y="614055"/>
                  </a:lnTo>
                  <a:lnTo>
                    <a:pt x="1877414" y="613602"/>
                  </a:lnTo>
                  <a:lnTo>
                    <a:pt x="1876277" y="613149"/>
                  </a:lnTo>
                  <a:lnTo>
                    <a:pt x="1875594" y="612243"/>
                  </a:lnTo>
                  <a:lnTo>
                    <a:pt x="1874684" y="611564"/>
                  </a:lnTo>
                  <a:lnTo>
                    <a:pt x="1874229" y="610432"/>
                  </a:lnTo>
                  <a:lnTo>
                    <a:pt x="1873774" y="609299"/>
                  </a:lnTo>
                  <a:lnTo>
                    <a:pt x="1873546" y="607487"/>
                  </a:lnTo>
                  <a:lnTo>
                    <a:pt x="1872863" y="602731"/>
                  </a:lnTo>
                  <a:lnTo>
                    <a:pt x="1872408" y="596616"/>
                  </a:lnTo>
                  <a:lnTo>
                    <a:pt x="1872408" y="588689"/>
                  </a:lnTo>
                  <a:lnTo>
                    <a:pt x="1872408" y="577818"/>
                  </a:lnTo>
                  <a:lnTo>
                    <a:pt x="1811655" y="577818"/>
                  </a:lnTo>
                  <a:lnTo>
                    <a:pt x="1811655" y="586424"/>
                  </a:lnTo>
                  <a:lnTo>
                    <a:pt x="1811882" y="593445"/>
                  </a:lnTo>
                  <a:lnTo>
                    <a:pt x="1812338" y="596616"/>
                  </a:lnTo>
                  <a:lnTo>
                    <a:pt x="1813020" y="600013"/>
                  </a:lnTo>
                  <a:lnTo>
                    <a:pt x="1813475" y="602958"/>
                  </a:lnTo>
                  <a:lnTo>
                    <a:pt x="1814158" y="605902"/>
                  </a:lnTo>
                  <a:lnTo>
                    <a:pt x="1815296" y="608620"/>
                  </a:lnTo>
                  <a:lnTo>
                    <a:pt x="1816206" y="611338"/>
                  </a:lnTo>
                  <a:lnTo>
                    <a:pt x="1817343" y="613829"/>
                  </a:lnTo>
                  <a:lnTo>
                    <a:pt x="1818936" y="616094"/>
                  </a:lnTo>
                  <a:lnTo>
                    <a:pt x="1820074" y="618359"/>
                  </a:lnTo>
                  <a:lnTo>
                    <a:pt x="1821894" y="620623"/>
                  </a:lnTo>
                  <a:lnTo>
                    <a:pt x="1823715" y="622435"/>
                  </a:lnTo>
                  <a:lnTo>
                    <a:pt x="1825535" y="624247"/>
                  </a:lnTo>
                  <a:lnTo>
                    <a:pt x="1827583" y="626059"/>
                  </a:lnTo>
                  <a:lnTo>
                    <a:pt x="1829631" y="627418"/>
                  </a:lnTo>
                  <a:lnTo>
                    <a:pt x="1834409" y="630136"/>
                  </a:lnTo>
                  <a:lnTo>
                    <a:pt x="1839415" y="632627"/>
                  </a:lnTo>
                  <a:lnTo>
                    <a:pt x="1844193" y="634665"/>
                  </a:lnTo>
                  <a:lnTo>
                    <a:pt x="1849654" y="636704"/>
                  </a:lnTo>
                  <a:lnTo>
                    <a:pt x="1855115" y="638289"/>
                  </a:lnTo>
                  <a:lnTo>
                    <a:pt x="1860576" y="639421"/>
                  </a:lnTo>
                  <a:lnTo>
                    <a:pt x="1866492" y="640327"/>
                  </a:lnTo>
                  <a:lnTo>
                    <a:pt x="1872408" y="641007"/>
                  </a:lnTo>
                  <a:lnTo>
                    <a:pt x="1872408" y="657993"/>
                  </a:lnTo>
                  <a:lnTo>
                    <a:pt x="1900396" y="657993"/>
                  </a:lnTo>
                  <a:lnTo>
                    <a:pt x="1900396" y="641460"/>
                  </a:lnTo>
                  <a:lnTo>
                    <a:pt x="1907905" y="640554"/>
                  </a:lnTo>
                  <a:lnTo>
                    <a:pt x="1914959" y="639421"/>
                  </a:lnTo>
                  <a:lnTo>
                    <a:pt x="1921557" y="637610"/>
                  </a:lnTo>
                  <a:lnTo>
                    <a:pt x="1927474" y="635798"/>
                  </a:lnTo>
                  <a:lnTo>
                    <a:pt x="1933162" y="633533"/>
                  </a:lnTo>
                  <a:lnTo>
                    <a:pt x="1938396" y="631042"/>
                  </a:lnTo>
                  <a:lnTo>
                    <a:pt x="1943174" y="628324"/>
                  </a:lnTo>
                  <a:lnTo>
                    <a:pt x="1947270" y="624927"/>
                  </a:lnTo>
                  <a:lnTo>
                    <a:pt x="1950910" y="621529"/>
                  </a:lnTo>
                  <a:lnTo>
                    <a:pt x="1953868" y="617679"/>
                  </a:lnTo>
                  <a:lnTo>
                    <a:pt x="1956826" y="613602"/>
                  </a:lnTo>
                  <a:lnTo>
                    <a:pt x="1958874" y="609299"/>
                  </a:lnTo>
                  <a:lnTo>
                    <a:pt x="1960695" y="604317"/>
                  </a:lnTo>
                  <a:lnTo>
                    <a:pt x="1962060" y="599107"/>
                  </a:lnTo>
                  <a:lnTo>
                    <a:pt x="1962515" y="593672"/>
                  </a:lnTo>
                  <a:lnTo>
                    <a:pt x="1962743" y="588010"/>
                  </a:lnTo>
                  <a:lnTo>
                    <a:pt x="1962743" y="584613"/>
                  </a:lnTo>
                  <a:lnTo>
                    <a:pt x="1962515" y="581215"/>
                  </a:lnTo>
                  <a:lnTo>
                    <a:pt x="1962060" y="577818"/>
                  </a:lnTo>
                  <a:lnTo>
                    <a:pt x="1961377" y="574647"/>
                  </a:lnTo>
                  <a:lnTo>
                    <a:pt x="1960695" y="571929"/>
                  </a:lnTo>
                  <a:lnTo>
                    <a:pt x="1959557" y="568985"/>
                  </a:lnTo>
                  <a:lnTo>
                    <a:pt x="1958419" y="566267"/>
                  </a:lnTo>
                  <a:lnTo>
                    <a:pt x="1957054" y="563550"/>
                  </a:lnTo>
                  <a:lnTo>
                    <a:pt x="1953868" y="559020"/>
                  </a:lnTo>
                  <a:lnTo>
                    <a:pt x="1950683" y="555170"/>
                  </a:lnTo>
                  <a:lnTo>
                    <a:pt x="1948862" y="553358"/>
                  </a:lnTo>
                  <a:lnTo>
                    <a:pt x="1947042" y="551546"/>
                  </a:lnTo>
                  <a:lnTo>
                    <a:pt x="1944994" y="549961"/>
                  </a:lnTo>
                  <a:lnTo>
                    <a:pt x="1942719" y="548375"/>
                  </a:lnTo>
                  <a:lnTo>
                    <a:pt x="1937713" y="545657"/>
                  </a:lnTo>
                  <a:lnTo>
                    <a:pt x="1930659" y="542034"/>
                  </a:lnTo>
                  <a:lnTo>
                    <a:pt x="1921785" y="537957"/>
                  </a:lnTo>
                  <a:lnTo>
                    <a:pt x="1911318" y="532974"/>
                  </a:lnTo>
                  <a:lnTo>
                    <a:pt x="1899031" y="527539"/>
                  </a:lnTo>
                  <a:lnTo>
                    <a:pt x="1889474" y="523236"/>
                  </a:lnTo>
                  <a:lnTo>
                    <a:pt x="1882875" y="519612"/>
                  </a:lnTo>
                  <a:lnTo>
                    <a:pt x="1878552" y="517120"/>
                  </a:lnTo>
                  <a:lnTo>
                    <a:pt x="1877187" y="515988"/>
                  </a:lnTo>
                  <a:lnTo>
                    <a:pt x="1876049" y="514629"/>
                  </a:lnTo>
                  <a:lnTo>
                    <a:pt x="1875139" y="513270"/>
                  </a:lnTo>
                  <a:lnTo>
                    <a:pt x="1874229" y="511458"/>
                  </a:lnTo>
                  <a:lnTo>
                    <a:pt x="1873774" y="509647"/>
                  </a:lnTo>
                  <a:lnTo>
                    <a:pt x="1873319" y="507608"/>
                  </a:lnTo>
                  <a:lnTo>
                    <a:pt x="1872863" y="505117"/>
                  </a:lnTo>
                  <a:lnTo>
                    <a:pt x="1872863" y="502626"/>
                  </a:lnTo>
                  <a:lnTo>
                    <a:pt x="1872863" y="499681"/>
                  </a:lnTo>
                  <a:lnTo>
                    <a:pt x="1873546" y="497190"/>
                  </a:lnTo>
                  <a:lnTo>
                    <a:pt x="1874456" y="495152"/>
                  </a:lnTo>
                  <a:lnTo>
                    <a:pt x="1875594" y="493340"/>
                  </a:lnTo>
                  <a:lnTo>
                    <a:pt x="1877187" y="491981"/>
                  </a:lnTo>
                  <a:lnTo>
                    <a:pt x="1879235" y="491075"/>
                  </a:lnTo>
                  <a:lnTo>
                    <a:pt x="1881282" y="490622"/>
                  </a:lnTo>
                  <a:lnTo>
                    <a:pt x="1883785" y="490169"/>
                  </a:lnTo>
                  <a:lnTo>
                    <a:pt x="1887199" y="490622"/>
                  </a:lnTo>
                  <a:lnTo>
                    <a:pt x="1889702" y="491301"/>
                  </a:lnTo>
                  <a:lnTo>
                    <a:pt x="1890839" y="491528"/>
                  </a:lnTo>
                  <a:lnTo>
                    <a:pt x="1891522" y="492207"/>
                  </a:lnTo>
                  <a:lnTo>
                    <a:pt x="1892432" y="493113"/>
                  </a:lnTo>
                  <a:lnTo>
                    <a:pt x="1892887" y="493793"/>
                  </a:lnTo>
                  <a:lnTo>
                    <a:pt x="1894025" y="496284"/>
                  </a:lnTo>
                  <a:lnTo>
                    <a:pt x="1894480" y="499455"/>
                  </a:lnTo>
                  <a:lnTo>
                    <a:pt x="1894935" y="503758"/>
                  </a:lnTo>
                  <a:lnTo>
                    <a:pt x="1895163" y="508967"/>
                  </a:lnTo>
                  <a:lnTo>
                    <a:pt x="1895163" y="516215"/>
                  </a:lnTo>
                  <a:lnTo>
                    <a:pt x="1955689" y="516215"/>
                  </a:lnTo>
                  <a:lnTo>
                    <a:pt x="1956371" y="511458"/>
                  </a:lnTo>
                  <a:lnTo>
                    <a:pt x="1956371" y="508061"/>
                  </a:lnTo>
                  <a:lnTo>
                    <a:pt x="1955916" y="503305"/>
                  </a:lnTo>
                  <a:lnTo>
                    <a:pt x="1955461" y="498775"/>
                  </a:lnTo>
                  <a:lnTo>
                    <a:pt x="1954551" y="494699"/>
                  </a:lnTo>
                  <a:lnTo>
                    <a:pt x="1952958" y="490848"/>
                  </a:lnTo>
                  <a:lnTo>
                    <a:pt x="1950910" y="487225"/>
                  </a:lnTo>
                  <a:lnTo>
                    <a:pt x="1948635" y="483601"/>
                  </a:lnTo>
                  <a:lnTo>
                    <a:pt x="1945677" y="480430"/>
                  </a:lnTo>
                  <a:lnTo>
                    <a:pt x="1942264" y="477712"/>
                  </a:lnTo>
                  <a:lnTo>
                    <a:pt x="1938623" y="474995"/>
                  </a:lnTo>
                  <a:lnTo>
                    <a:pt x="1934527" y="472730"/>
                  </a:lnTo>
                  <a:lnTo>
                    <a:pt x="1929976" y="470465"/>
                  </a:lnTo>
                  <a:lnTo>
                    <a:pt x="1924971" y="468653"/>
                  </a:lnTo>
                  <a:lnTo>
                    <a:pt x="1919510" y="467068"/>
                  </a:lnTo>
                  <a:lnTo>
                    <a:pt x="1913593" y="465709"/>
                  </a:lnTo>
                  <a:lnTo>
                    <a:pt x="1907222" y="464803"/>
                  </a:lnTo>
                  <a:lnTo>
                    <a:pt x="1900396" y="463897"/>
                  </a:lnTo>
                  <a:lnTo>
                    <a:pt x="1900396" y="450081"/>
                  </a:lnTo>
                  <a:lnTo>
                    <a:pt x="1872408" y="450081"/>
                  </a:lnTo>
                  <a:close/>
                  <a:moveTo>
                    <a:pt x="1886971" y="384175"/>
                  </a:moveTo>
                  <a:lnTo>
                    <a:pt x="1895390" y="384401"/>
                  </a:lnTo>
                  <a:lnTo>
                    <a:pt x="1904264" y="384854"/>
                  </a:lnTo>
                  <a:lnTo>
                    <a:pt x="1912911" y="385987"/>
                  </a:lnTo>
                  <a:lnTo>
                    <a:pt x="1921102" y="387572"/>
                  </a:lnTo>
                  <a:lnTo>
                    <a:pt x="1929294" y="389610"/>
                  </a:lnTo>
                  <a:lnTo>
                    <a:pt x="1937713" y="391649"/>
                  </a:lnTo>
                  <a:lnTo>
                    <a:pt x="1945449" y="394367"/>
                  </a:lnTo>
                  <a:lnTo>
                    <a:pt x="1953186" y="397537"/>
                  </a:lnTo>
                  <a:lnTo>
                    <a:pt x="1960922" y="400935"/>
                  </a:lnTo>
                  <a:lnTo>
                    <a:pt x="1968204" y="404558"/>
                  </a:lnTo>
                  <a:lnTo>
                    <a:pt x="1975485" y="408635"/>
                  </a:lnTo>
                  <a:lnTo>
                    <a:pt x="1982084" y="412938"/>
                  </a:lnTo>
                  <a:lnTo>
                    <a:pt x="1988910" y="417921"/>
                  </a:lnTo>
                  <a:lnTo>
                    <a:pt x="1995281" y="422677"/>
                  </a:lnTo>
                  <a:lnTo>
                    <a:pt x="2001652" y="428113"/>
                  </a:lnTo>
                  <a:lnTo>
                    <a:pt x="2007568" y="433775"/>
                  </a:lnTo>
                  <a:lnTo>
                    <a:pt x="2013257" y="439890"/>
                  </a:lnTo>
                  <a:lnTo>
                    <a:pt x="2018718" y="446005"/>
                  </a:lnTo>
                  <a:lnTo>
                    <a:pt x="2023496" y="452346"/>
                  </a:lnTo>
                  <a:lnTo>
                    <a:pt x="2028502" y="459141"/>
                  </a:lnTo>
                  <a:lnTo>
                    <a:pt x="2032825" y="465709"/>
                  </a:lnTo>
                  <a:lnTo>
                    <a:pt x="2036921" y="472956"/>
                  </a:lnTo>
                  <a:lnTo>
                    <a:pt x="2040562" y="480430"/>
                  </a:lnTo>
                  <a:lnTo>
                    <a:pt x="2043975" y="487904"/>
                  </a:lnTo>
                  <a:lnTo>
                    <a:pt x="2047161" y="495605"/>
                  </a:lnTo>
                  <a:lnTo>
                    <a:pt x="2049891" y="503305"/>
                  </a:lnTo>
                  <a:lnTo>
                    <a:pt x="2052394" y="511685"/>
                  </a:lnTo>
                  <a:lnTo>
                    <a:pt x="2054214" y="519838"/>
                  </a:lnTo>
                  <a:lnTo>
                    <a:pt x="2055580" y="528218"/>
                  </a:lnTo>
                  <a:lnTo>
                    <a:pt x="2056717" y="536598"/>
                  </a:lnTo>
                  <a:lnTo>
                    <a:pt x="2057172" y="545431"/>
                  </a:lnTo>
                  <a:lnTo>
                    <a:pt x="2057400" y="553811"/>
                  </a:lnTo>
                  <a:lnTo>
                    <a:pt x="2057172" y="562644"/>
                  </a:lnTo>
                  <a:lnTo>
                    <a:pt x="2056717" y="571476"/>
                  </a:lnTo>
                  <a:lnTo>
                    <a:pt x="2055580" y="579856"/>
                  </a:lnTo>
                  <a:lnTo>
                    <a:pt x="2054214" y="588010"/>
                  </a:lnTo>
                  <a:lnTo>
                    <a:pt x="2052394" y="596390"/>
                  </a:lnTo>
                  <a:lnTo>
                    <a:pt x="2049891" y="604543"/>
                  </a:lnTo>
                  <a:lnTo>
                    <a:pt x="2047161" y="612243"/>
                  </a:lnTo>
                  <a:lnTo>
                    <a:pt x="2043975" y="619944"/>
                  </a:lnTo>
                  <a:lnTo>
                    <a:pt x="2040562" y="627418"/>
                  </a:lnTo>
                  <a:lnTo>
                    <a:pt x="2036921" y="634892"/>
                  </a:lnTo>
                  <a:lnTo>
                    <a:pt x="2032825" y="642139"/>
                  </a:lnTo>
                  <a:lnTo>
                    <a:pt x="2028502" y="648934"/>
                  </a:lnTo>
                  <a:lnTo>
                    <a:pt x="2023496" y="655502"/>
                  </a:lnTo>
                  <a:lnTo>
                    <a:pt x="2018718" y="662070"/>
                  </a:lnTo>
                  <a:lnTo>
                    <a:pt x="2013257" y="668185"/>
                  </a:lnTo>
                  <a:lnTo>
                    <a:pt x="2007568" y="674073"/>
                  </a:lnTo>
                  <a:lnTo>
                    <a:pt x="2001652" y="679736"/>
                  </a:lnTo>
                  <a:lnTo>
                    <a:pt x="1995281" y="685171"/>
                  </a:lnTo>
                  <a:lnTo>
                    <a:pt x="1988910" y="690154"/>
                  </a:lnTo>
                  <a:lnTo>
                    <a:pt x="1982084" y="694683"/>
                  </a:lnTo>
                  <a:lnTo>
                    <a:pt x="1975485" y="699440"/>
                  </a:lnTo>
                  <a:lnTo>
                    <a:pt x="1968204" y="703516"/>
                  </a:lnTo>
                  <a:lnTo>
                    <a:pt x="1960922" y="707140"/>
                  </a:lnTo>
                  <a:lnTo>
                    <a:pt x="1953186" y="710537"/>
                  </a:lnTo>
                  <a:lnTo>
                    <a:pt x="1945449" y="713482"/>
                  </a:lnTo>
                  <a:lnTo>
                    <a:pt x="1937713" y="716199"/>
                  </a:lnTo>
                  <a:lnTo>
                    <a:pt x="1929294" y="718464"/>
                  </a:lnTo>
                  <a:lnTo>
                    <a:pt x="1921102" y="720503"/>
                  </a:lnTo>
                  <a:lnTo>
                    <a:pt x="1912911" y="722088"/>
                  </a:lnTo>
                  <a:lnTo>
                    <a:pt x="1904264" y="722994"/>
                  </a:lnTo>
                  <a:lnTo>
                    <a:pt x="1895390" y="723673"/>
                  </a:lnTo>
                  <a:lnTo>
                    <a:pt x="1886971" y="723900"/>
                  </a:lnTo>
                  <a:lnTo>
                    <a:pt x="1878097" y="723673"/>
                  </a:lnTo>
                  <a:lnTo>
                    <a:pt x="1869223" y="722994"/>
                  </a:lnTo>
                  <a:lnTo>
                    <a:pt x="1860804" y="722088"/>
                  </a:lnTo>
                  <a:lnTo>
                    <a:pt x="1852612" y="720503"/>
                  </a:lnTo>
                  <a:lnTo>
                    <a:pt x="1844193" y="718464"/>
                  </a:lnTo>
                  <a:lnTo>
                    <a:pt x="1836002" y="716199"/>
                  </a:lnTo>
                  <a:lnTo>
                    <a:pt x="1828265" y="713482"/>
                  </a:lnTo>
                  <a:lnTo>
                    <a:pt x="1820529" y="710537"/>
                  </a:lnTo>
                  <a:lnTo>
                    <a:pt x="1812565" y="707140"/>
                  </a:lnTo>
                  <a:lnTo>
                    <a:pt x="1805511" y="703516"/>
                  </a:lnTo>
                  <a:lnTo>
                    <a:pt x="1798230" y="699440"/>
                  </a:lnTo>
                  <a:lnTo>
                    <a:pt x="1791404" y="694683"/>
                  </a:lnTo>
                  <a:lnTo>
                    <a:pt x="1784805" y="690154"/>
                  </a:lnTo>
                  <a:lnTo>
                    <a:pt x="1778206" y="685171"/>
                  </a:lnTo>
                  <a:lnTo>
                    <a:pt x="1772063" y="679736"/>
                  </a:lnTo>
                  <a:lnTo>
                    <a:pt x="1766146" y="674073"/>
                  </a:lnTo>
                  <a:lnTo>
                    <a:pt x="1760458" y="668185"/>
                  </a:lnTo>
                  <a:lnTo>
                    <a:pt x="1754997" y="662070"/>
                  </a:lnTo>
                  <a:lnTo>
                    <a:pt x="1749991" y="655502"/>
                  </a:lnTo>
                  <a:lnTo>
                    <a:pt x="1745213" y="648934"/>
                  </a:lnTo>
                  <a:lnTo>
                    <a:pt x="1740662" y="642139"/>
                  </a:lnTo>
                  <a:lnTo>
                    <a:pt x="1736566" y="634892"/>
                  </a:lnTo>
                  <a:lnTo>
                    <a:pt x="1732925" y="627418"/>
                  </a:lnTo>
                  <a:lnTo>
                    <a:pt x="1729512" y="619944"/>
                  </a:lnTo>
                  <a:lnTo>
                    <a:pt x="1726554" y="612243"/>
                  </a:lnTo>
                  <a:lnTo>
                    <a:pt x="1723596" y="604543"/>
                  </a:lnTo>
                  <a:lnTo>
                    <a:pt x="1721548" y="596390"/>
                  </a:lnTo>
                  <a:lnTo>
                    <a:pt x="1719500" y="588010"/>
                  </a:lnTo>
                  <a:lnTo>
                    <a:pt x="1717908" y="579856"/>
                  </a:lnTo>
                  <a:lnTo>
                    <a:pt x="1716997" y="571476"/>
                  </a:lnTo>
                  <a:lnTo>
                    <a:pt x="1716315" y="562644"/>
                  </a:lnTo>
                  <a:lnTo>
                    <a:pt x="1716087" y="553811"/>
                  </a:lnTo>
                  <a:lnTo>
                    <a:pt x="1716315" y="545431"/>
                  </a:lnTo>
                  <a:lnTo>
                    <a:pt x="1716997" y="536598"/>
                  </a:lnTo>
                  <a:lnTo>
                    <a:pt x="1717908" y="528218"/>
                  </a:lnTo>
                  <a:lnTo>
                    <a:pt x="1719500" y="519838"/>
                  </a:lnTo>
                  <a:lnTo>
                    <a:pt x="1721548" y="511685"/>
                  </a:lnTo>
                  <a:lnTo>
                    <a:pt x="1723596" y="503305"/>
                  </a:lnTo>
                  <a:lnTo>
                    <a:pt x="1726554" y="495605"/>
                  </a:lnTo>
                  <a:lnTo>
                    <a:pt x="1729512" y="487904"/>
                  </a:lnTo>
                  <a:lnTo>
                    <a:pt x="1732925" y="480430"/>
                  </a:lnTo>
                  <a:lnTo>
                    <a:pt x="1736566" y="472956"/>
                  </a:lnTo>
                  <a:lnTo>
                    <a:pt x="1740662" y="465709"/>
                  </a:lnTo>
                  <a:lnTo>
                    <a:pt x="1745213" y="459141"/>
                  </a:lnTo>
                  <a:lnTo>
                    <a:pt x="1749991" y="452346"/>
                  </a:lnTo>
                  <a:lnTo>
                    <a:pt x="1754997" y="446005"/>
                  </a:lnTo>
                  <a:lnTo>
                    <a:pt x="1760458" y="439890"/>
                  </a:lnTo>
                  <a:lnTo>
                    <a:pt x="1766146" y="433775"/>
                  </a:lnTo>
                  <a:lnTo>
                    <a:pt x="1772063" y="428113"/>
                  </a:lnTo>
                  <a:lnTo>
                    <a:pt x="1778206" y="422677"/>
                  </a:lnTo>
                  <a:lnTo>
                    <a:pt x="1784805" y="417921"/>
                  </a:lnTo>
                  <a:lnTo>
                    <a:pt x="1791404" y="412938"/>
                  </a:lnTo>
                  <a:lnTo>
                    <a:pt x="1798230" y="408635"/>
                  </a:lnTo>
                  <a:lnTo>
                    <a:pt x="1805511" y="404558"/>
                  </a:lnTo>
                  <a:lnTo>
                    <a:pt x="1812565" y="400935"/>
                  </a:lnTo>
                  <a:lnTo>
                    <a:pt x="1820529" y="397537"/>
                  </a:lnTo>
                  <a:lnTo>
                    <a:pt x="1828265" y="394367"/>
                  </a:lnTo>
                  <a:lnTo>
                    <a:pt x="1836002" y="391649"/>
                  </a:lnTo>
                  <a:lnTo>
                    <a:pt x="1844193" y="389610"/>
                  </a:lnTo>
                  <a:lnTo>
                    <a:pt x="1852612" y="387572"/>
                  </a:lnTo>
                  <a:lnTo>
                    <a:pt x="1860804" y="385987"/>
                  </a:lnTo>
                  <a:lnTo>
                    <a:pt x="1869223" y="384854"/>
                  </a:lnTo>
                  <a:lnTo>
                    <a:pt x="1878097" y="384401"/>
                  </a:lnTo>
                  <a:lnTo>
                    <a:pt x="1886971" y="384175"/>
                  </a:lnTo>
                  <a:close/>
                  <a:moveTo>
                    <a:pt x="1493053" y="58920"/>
                  </a:moveTo>
                  <a:lnTo>
                    <a:pt x="1493053" y="71384"/>
                  </a:lnTo>
                  <a:lnTo>
                    <a:pt x="1486255" y="72064"/>
                  </a:lnTo>
                  <a:lnTo>
                    <a:pt x="1480136" y="72970"/>
                  </a:lnTo>
                  <a:lnTo>
                    <a:pt x="1474471" y="74103"/>
                  </a:lnTo>
                  <a:lnTo>
                    <a:pt x="1469032" y="75463"/>
                  </a:lnTo>
                  <a:lnTo>
                    <a:pt x="1464046" y="77276"/>
                  </a:lnTo>
                  <a:lnTo>
                    <a:pt x="1459741" y="79089"/>
                  </a:lnTo>
                  <a:lnTo>
                    <a:pt x="1455661" y="81128"/>
                  </a:lnTo>
                  <a:lnTo>
                    <a:pt x="1452036" y="83621"/>
                  </a:lnTo>
                  <a:lnTo>
                    <a:pt x="1448863" y="86341"/>
                  </a:lnTo>
                  <a:lnTo>
                    <a:pt x="1446144" y="89060"/>
                  </a:lnTo>
                  <a:lnTo>
                    <a:pt x="1443877" y="92233"/>
                  </a:lnTo>
                  <a:lnTo>
                    <a:pt x="1441611" y="95632"/>
                  </a:lnTo>
                  <a:lnTo>
                    <a:pt x="1440252" y="99258"/>
                  </a:lnTo>
                  <a:lnTo>
                    <a:pt x="1439118" y="102657"/>
                  </a:lnTo>
                  <a:lnTo>
                    <a:pt x="1438665" y="106963"/>
                  </a:lnTo>
                  <a:lnTo>
                    <a:pt x="1438439" y="111042"/>
                  </a:lnTo>
                  <a:lnTo>
                    <a:pt x="1438439" y="113988"/>
                  </a:lnTo>
                  <a:lnTo>
                    <a:pt x="1438665" y="116934"/>
                  </a:lnTo>
                  <a:lnTo>
                    <a:pt x="1439118" y="119880"/>
                  </a:lnTo>
                  <a:lnTo>
                    <a:pt x="1439798" y="122599"/>
                  </a:lnTo>
                  <a:lnTo>
                    <a:pt x="1440931" y="125092"/>
                  </a:lnTo>
                  <a:lnTo>
                    <a:pt x="1442064" y="127812"/>
                  </a:lnTo>
                  <a:lnTo>
                    <a:pt x="1443198" y="130304"/>
                  </a:lnTo>
                  <a:lnTo>
                    <a:pt x="1444784" y="132797"/>
                  </a:lnTo>
                  <a:lnTo>
                    <a:pt x="1448183" y="137329"/>
                  </a:lnTo>
                  <a:lnTo>
                    <a:pt x="1451809" y="141409"/>
                  </a:lnTo>
                  <a:lnTo>
                    <a:pt x="1455888" y="144808"/>
                  </a:lnTo>
                  <a:lnTo>
                    <a:pt x="1460194" y="147527"/>
                  </a:lnTo>
                  <a:lnTo>
                    <a:pt x="1465633" y="150700"/>
                  </a:lnTo>
                  <a:lnTo>
                    <a:pt x="1472884" y="154552"/>
                  </a:lnTo>
                  <a:lnTo>
                    <a:pt x="1482402" y="158858"/>
                  </a:lnTo>
                  <a:lnTo>
                    <a:pt x="1493733" y="164070"/>
                  </a:lnTo>
                  <a:lnTo>
                    <a:pt x="1500532" y="167469"/>
                  </a:lnTo>
                  <a:lnTo>
                    <a:pt x="1503024" y="169056"/>
                  </a:lnTo>
                  <a:lnTo>
                    <a:pt x="1505291" y="170642"/>
                  </a:lnTo>
                  <a:lnTo>
                    <a:pt x="1507330" y="172002"/>
                  </a:lnTo>
                  <a:lnTo>
                    <a:pt x="1508916" y="173588"/>
                  </a:lnTo>
                  <a:lnTo>
                    <a:pt x="1510276" y="175174"/>
                  </a:lnTo>
                  <a:lnTo>
                    <a:pt x="1510956" y="176534"/>
                  </a:lnTo>
                  <a:lnTo>
                    <a:pt x="1512089" y="179707"/>
                  </a:lnTo>
                  <a:lnTo>
                    <a:pt x="1512769" y="184012"/>
                  </a:lnTo>
                  <a:lnTo>
                    <a:pt x="1513449" y="189451"/>
                  </a:lnTo>
                  <a:lnTo>
                    <a:pt x="1513675" y="195343"/>
                  </a:lnTo>
                  <a:lnTo>
                    <a:pt x="1513449" y="197836"/>
                  </a:lnTo>
                  <a:lnTo>
                    <a:pt x="1512769" y="199876"/>
                  </a:lnTo>
                  <a:lnTo>
                    <a:pt x="1512089" y="201689"/>
                  </a:lnTo>
                  <a:lnTo>
                    <a:pt x="1510956" y="203275"/>
                  </a:lnTo>
                  <a:lnTo>
                    <a:pt x="1509596" y="204181"/>
                  </a:lnTo>
                  <a:lnTo>
                    <a:pt x="1507783" y="205314"/>
                  </a:lnTo>
                  <a:lnTo>
                    <a:pt x="1505291" y="205768"/>
                  </a:lnTo>
                  <a:lnTo>
                    <a:pt x="1502798" y="205768"/>
                  </a:lnTo>
                  <a:lnTo>
                    <a:pt x="1499852" y="205541"/>
                  </a:lnTo>
                  <a:lnTo>
                    <a:pt x="1498719" y="205314"/>
                  </a:lnTo>
                  <a:lnTo>
                    <a:pt x="1497586" y="204861"/>
                  </a:lnTo>
                  <a:lnTo>
                    <a:pt x="1496679" y="204181"/>
                  </a:lnTo>
                  <a:lnTo>
                    <a:pt x="1495773" y="203728"/>
                  </a:lnTo>
                  <a:lnTo>
                    <a:pt x="1495319" y="203048"/>
                  </a:lnTo>
                  <a:lnTo>
                    <a:pt x="1494866" y="201915"/>
                  </a:lnTo>
                  <a:lnTo>
                    <a:pt x="1493960" y="199422"/>
                  </a:lnTo>
                  <a:lnTo>
                    <a:pt x="1493506" y="195343"/>
                  </a:lnTo>
                  <a:lnTo>
                    <a:pt x="1493280" y="189678"/>
                  </a:lnTo>
                  <a:lnTo>
                    <a:pt x="1493053" y="182426"/>
                  </a:lnTo>
                  <a:lnTo>
                    <a:pt x="1493053" y="172908"/>
                  </a:lnTo>
                  <a:lnTo>
                    <a:pt x="1439118" y="172908"/>
                  </a:lnTo>
                  <a:lnTo>
                    <a:pt x="1439118" y="180613"/>
                  </a:lnTo>
                  <a:lnTo>
                    <a:pt x="1439345" y="186732"/>
                  </a:lnTo>
                  <a:lnTo>
                    <a:pt x="1440252" y="192624"/>
                  </a:lnTo>
                  <a:lnTo>
                    <a:pt x="1441385" y="197836"/>
                  </a:lnTo>
                  <a:lnTo>
                    <a:pt x="1442291" y="200329"/>
                  </a:lnTo>
                  <a:lnTo>
                    <a:pt x="1443198" y="202822"/>
                  </a:lnTo>
                  <a:lnTo>
                    <a:pt x="1444331" y="205088"/>
                  </a:lnTo>
                  <a:lnTo>
                    <a:pt x="1445237" y="207127"/>
                  </a:lnTo>
                  <a:lnTo>
                    <a:pt x="1446823" y="209167"/>
                  </a:lnTo>
                  <a:lnTo>
                    <a:pt x="1448183" y="210980"/>
                  </a:lnTo>
                  <a:lnTo>
                    <a:pt x="1449769" y="212793"/>
                  </a:lnTo>
                  <a:lnTo>
                    <a:pt x="1451582" y="214379"/>
                  </a:lnTo>
                  <a:lnTo>
                    <a:pt x="1453395" y="215965"/>
                  </a:lnTo>
                  <a:lnTo>
                    <a:pt x="1455435" y="217098"/>
                  </a:lnTo>
                  <a:lnTo>
                    <a:pt x="1459514" y="219818"/>
                  </a:lnTo>
                  <a:lnTo>
                    <a:pt x="1463593" y="221857"/>
                  </a:lnTo>
                  <a:lnTo>
                    <a:pt x="1468352" y="223897"/>
                  </a:lnTo>
                  <a:lnTo>
                    <a:pt x="1472884" y="225483"/>
                  </a:lnTo>
                  <a:lnTo>
                    <a:pt x="1477643" y="226616"/>
                  </a:lnTo>
                  <a:lnTo>
                    <a:pt x="1482629" y="227976"/>
                  </a:lnTo>
                  <a:lnTo>
                    <a:pt x="1487841" y="228656"/>
                  </a:lnTo>
                  <a:lnTo>
                    <a:pt x="1493053" y="229336"/>
                  </a:lnTo>
                  <a:lnTo>
                    <a:pt x="1493053" y="244519"/>
                  </a:lnTo>
                  <a:lnTo>
                    <a:pt x="1517981" y="244519"/>
                  </a:lnTo>
                  <a:lnTo>
                    <a:pt x="1517981" y="229789"/>
                  </a:lnTo>
                  <a:lnTo>
                    <a:pt x="1524780" y="228656"/>
                  </a:lnTo>
                  <a:lnTo>
                    <a:pt x="1530898" y="227749"/>
                  </a:lnTo>
                  <a:lnTo>
                    <a:pt x="1536790" y="226163"/>
                  </a:lnTo>
                  <a:lnTo>
                    <a:pt x="1542229" y="224577"/>
                  </a:lnTo>
                  <a:lnTo>
                    <a:pt x="1547215" y="222537"/>
                  </a:lnTo>
                  <a:lnTo>
                    <a:pt x="1551747" y="220271"/>
                  </a:lnTo>
                  <a:lnTo>
                    <a:pt x="1555826" y="218005"/>
                  </a:lnTo>
                  <a:lnTo>
                    <a:pt x="1559452" y="215059"/>
                  </a:lnTo>
                  <a:lnTo>
                    <a:pt x="1562851" y="211660"/>
                  </a:lnTo>
                  <a:lnTo>
                    <a:pt x="1565571" y="208487"/>
                  </a:lnTo>
                  <a:lnTo>
                    <a:pt x="1568063" y="204861"/>
                  </a:lnTo>
                  <a:lnTo>
                    <a:pt x="1569876" y="201009"/>
                  </a:lnTo>
                  <a:lnTo>
                    <a:pt x="1571236" y="196476"/>
                  </a:lnTo>
                  <a:lnTo>
                    <a:pt x="1572596" y="192171"/>
                  </a:lnTo>
                  <a:lnTo>
                    <a:pt x="1573049" y="187185"/>
                  </a:lnTo>
                  <a:lnTo>
                    <a:pt x="1573502" y="182199"/>
                  </a:lnTo>
                  <a:lnTo>
                    <a:pt x="1573502" y="179027"/>
                  </a:lnTo>
                  <a:lnTo>
                    <a:pt x="1573049" y="175854"/>
                  </a:lnTo>
                  <a:lnTo>
                    <a:pt x="1572596" y="172908"/>
                  </a:lnTo>
                  <a:lnTo>
                    <a:pt x="1572142" y="170189"/>
                  </a:lnTo>
                  <a:lnTo>
                    <a:pt x="1571236" y="167469"/>
                  </a:lnTo>
                  <a:lnTo>
                    <a:pt x="1570556" y="164750"/>
                  </a:lnTo>
                  <a:lnTo>
                    <a:pt x="1569650" y="162484"/>
                  </a:lnTo>
                  <a:lnTo>
                    <a:pt x="1568290" y="160218"/>
                  </a:lnTo>
                  <a:lnTo>
                    <a:pt x="1565344" y="156139"/>
                  </a:lnTo>
                  <a:lnTo>
                    <a:pt x="1562625" y="152513"/>
                  </a:lnTo>
                  <a:lnTo>
                    <a:pt x="1559225" y="149340"/>
                  </a:lnTo>
                  <a:lnTo>
                    <a:pt x="1555599" y="146847"/>
                  </a:lnTo>
                  <a:lnTo>
                    <a:pt x="1551067" y="144355"/>
                  </a:lnTo>
                  <a:lnTo>
                    <a:pt x="1544722" y="140955"/>
                  </a:lnTo>
                  <a:lnTo>
                    <a:pt x="1537017" y="137329"/>
                  </a:lnTo>
                  <a:lnTo>
                    <a:pt x="1527499" y="132797"/>
                  </a:lnTo>
                  <a:lnTo>
                    <a:pt x="1516621" y="128038"/>
                  </a:lnTo>
                  <a:lnTo>
                    <a:pt x="1508237" y="124186"/>
                  </a:lnTo>
                  <a:lnTo>
                    <a:pt x="1502344" y="120786"/>
                  </a:lnTo>
                  <a:lnTo>
                    <a:pt x="1498719" y="118747"/>
                  </a:lnTo>
                  <a:lnTo>
                    <a:pt x="1497359" y="117614"/>
                  </a:lnTo>
                  <a:lnTo>
                    <a:pt x="1496452" y="116481"/>
                  </a:lnTo>
                  <a:lnTo>
                    <a:pt x="1495319" y="115121"/>
                  </a:lnTo>
                  <a:lnTo>
                    <a:pt x="1494866" y="113535"/>
                  </a:lnTo>
                  <a:lnTo>
                    <a:pt x="1493960" y="111948"/>
                  </a:lnTo>
                  <a:lnTo>
                    <a:pt x="1493733" y="109909"/>
                  </a:lnTo>
                  <a:lnTo>
                    <a:pt x="1493506" y="107869"/>
                  </a:lnTo>
                  <a:lnTo>
                    <a:pt x="1493506" y="105830"/>
                  </a:lnTo>
                  <a:lnTo>
                    <a:pt x="1493506" y="103337"/>
                  </a:lnTo>
                  <a:lnTo>
                    <a:pt x="1493960" y="100844"/>
                  </a:lnTo>
                  <a:lnTo>
                    <a:pt x="1494866" y="99258"/>
                  </a:lnTo>
                  <a:lnTo>
                    <a:pt x="1495773" y="97672"/>
                  </a:lnTo>
                  <a:lnTo>
                    <a:pt x="1497359" y="96312"/>
                  </a:lnTo>
                  <a:lnTo>
                    <a:pt x="1498945" y="95632"/>
                  </a:lnTo>
                  <a:lnTo>
                    <a:pt x="1500985" y="94952"/>
                  </a:lnTo>
                  <a:lnTo>
                    <a:pt x="1503251" y="94725"/>
                  </a:lnTo>
                  <a:lnTo>
                    <a:pt x="1506197" y="94952"/>
                  </a:lnTo>
                  <a:lnTo>
                    <a:pt x="1508463" y="95632"/>
                  </a:lnTo>
                  <a:lnTo>
                    <a:pt x="1510049" y="96538"/>
                  </a:lnTo>
                  <a:lnTo>
                    <a:pt x="1510729" y="96992"/>
                  </a:lnTo>
                  <a:lnTo>
                    <a:pt x="1511409" y="97898"/>
                  </a:lnTo>
                  <a:lnTo>
                    <a:pt x="1512089" y="99938"/>
                  </a:lnTo>
                  <a:lnTo>
                    <a:pt x="1512769" y="103110"/>
                  </a:lnTo>
                  <a:lnTo>
                    <a:pt x="1512995" y="106963"/>
                  </a:lnTo>
                  <a:lnTo>
                    <a:pt x="1512995" y="111495"/>
                  </a:lnTo>
                  <a:lnTo>
                    <a:pt x="1512995" y="118067"/>
                  </a:lnTo>
                  <a:lnTo>
                    <a:pt x="1567157" y="118067"/>
                  </a:lnTo>
                  <a:lnTo>
                    <a:pt x="1567383" y="113535"/>
                  </a:lnTo>
                  <a:lnTo>
                    <a:pt x="1567837" y="110815"/>
                  </a:lnTo>
                  <a:lnTo>
                    <a:pt x="1567383" y="106283"/>
                  </a:lnTo>
                  <a:lnTo>
                    <a:pt x="1566930" y="102430"/>
                  </a:lnTo>
                  <a:lnTo>
                    <a:pt x="1566024" y="98578"/>
                  </a:lnTo>
                  <a:lnTo>
                    <a:pt x="1564664" y="95179"/>
                  </a:lnTo>
                  <a:lnTo>
                    <a:pt x="1562851" y="92006"/>
                  </a:lnTo>
                  <a:lnTo>
                    <a:pt x="1560812" y="88833"/>
                  </a:lnTo>
                  <a:lnTo>
                    <a:pt x="1558092" y="86114"/>
                  </a:lnTo>
                  <a:lnTo>
                    <a:pt x="1555373" y="83395"/>
                  </a:lnTo>
                  <a:lnTo>
                    <a:pt x="1551974" y="81128"/>
                  </a:lnTo>
                  <a:lnTo>
                    <a:pt x="1548121" y="79089"/>
                  </a:lnTo>
                  <a:lnTo>
                    <a:pt x="1544269" y="77276"/>
                  </a:lnTo>
                  <a:lnTo>
                    <a:pt x="1539736" y="75463"/>
                  </a:lnTo>
                  <a:lnTo>
                    <a:pt x="1534751" y="74103"/>
                  </a:lnTo>
                  <a:lnTo>
                    <a:pt x="1529538" y="72970"/>
                  </a:lnTo>
                  <a:lnTo>
                    <a:pt x="1523873" y="72064"/>
                  </a:lnTo>
                  <a:lnTo>
                    <a:pt x="1517981" y="71384"/>
                  </a:lnTo>
                  <a:lnTo>
                    <a:pt x="1517981" y="58920"/>
                  </a:lnTo>
                  <a:lnTo>
                    <a:pt x="1493053" y="58920"/>
                  </a:lnTo>
                  <a:close/>
                  <a:moveTo>
                    <a:pt x="1505970" y="0"/>
                  </a:moveTo>
                  <a:lnTo>
                    <a:pt x="1513675" y="226"/>
                  </a:lnTo>
                  <a:lnTo>
                    <a:pt x="1521380" y="680"/>
                  </a:lnTo>
                  <a:lnTo>
                    <a:pt x="1528859" y="1813"/>
                  </a:lnTo>
                  <a:lnTo>
                    <a:pt x="1536337" y="2946"/>
                  </a:lnTo>
                  <a:lnTo>
                    <a:pt x="1543815" y="4759"/>
                  </a:lnTo>
                  <a:lnTo>
                    <a:pt x="1551067" y="6798"/>
                  </a:lnTo>
                  <a:lnTo>
                    <a:pt x="1557866" y="9291"/>
                  </a:lnTo>
                  <a:lnTo>
                    <a:pt x="1564891" y="11784"/>
                  </a:lnTo>
                  <a:lnTo>
                    <a:pt x="1571689" y="14956"/>
                  </a:lnTo>
                  <a:lnTo>
                    <a:pt x="1578034" y="18129"/>
                  </a:lnTo>
                  <a:lnTo>
                    <a:pt x="1584380" y="21755"/>
                  </a:lnTo>
                  <a:lnTo>
                    <a:pt x="1590725" y="26061"/>
                  </a:lnTo>
                  <a:lnTo>
                    <a:pt x="1596617" y="30140"/>
                  </a:lnTo>
                  <a:lnTo>
                    <a:pt x="1602282" y="34445"/>
                  </a:lnTo>
                  <a:lnTo>
                    <a:pt x="1607948" y="39431"/>
                  </a:lnTo>
                  <a:lnTo>
                    <a:pt x="1613160" y="44190"/>
                  </a:lnTo>
                  <a:lnTo>
                    <a:pt x="1618146" y="49629"/>
                  </a:lnTo>
                  <a:lnTo>
                    <a:pt x="1622905" y="55068"/>
                  </a:lnTo>
                  <a:lnTo>
                    <a:pt x="1627437" y="60960"/>
                  </a:lnTo>
                  <a:lnTo>
                    <a:pt x="1631743" y="66852"/>
                  </a:lnTo>
                  <a:lnTo>
                    <a:pt x="1635595" y="72970"/>
                  </a:lnTo>
                  <a:lnTo>
                    <a:pt x="1639221" y="79316"/>
                  </a:lnTo>
                  <a:lnTo>
                    <a:pt x="1642394" y="85661"/>
                  </a:lnTo>
                  <a:lnTo>
                    <a:pt x="1645566" y="92686"/>
                  </a:lnTo>
                  <a:lnTo>
                    <a:pt x="1648512" y="99484"/>
                  </a:lnTo>
                  <a:lnTo>
                    <a:pt x="1650778" y="106736"/>
                  </a:lnTo>
                  <a:lnTo>
                    <a:pt x="1652818" y="113761"/>
                  </a:lnTo>
                  <a:lnTo>
                    <a:pt x="1654404" y="121013"/>
                  </a:lnTo>
                  <a:lnTo>
                    <a:pt x="1655991" y="128491"/>
                  </a:lnTo>
                  <a:lnTo>
                    <a:pt x="1656670" y="135970"/>
                  </a:lnTo>
                  <a:lnTo>
                    <a:pt x="1657350" y="143675"/>
                  </a:lnTo>
                  <a:lnTo>
                    <a:pt x="1657350" y="151833"/>
                  </a:lnTo>
                  <a:lnTo>
                    <a:pt x="1657350" y="159538"/>
                  </a:lnTo>
                  <a:lnTo>
                    <a:pt x="1656670" y="167243"/>
                  </a:lnTo>
                  <a:lnTo>
                    <a:pt x="1655991" y="174721"/>
                  </a:lnTo>
                  <a:lnTo>
                    <a:pt x="1654404" y="182199"/>
                  </a:lnTo>
                  <a:lnTo>
                    <a:pt x="1652818" y="189678"/>
                  </a:lnTo>
                  <a:lnTo>
                    <a:pt x="1650778" y="196703"/>
                  </a:lnTo>
                  <a:lnTo>
                    <a:pt x="1648512" y="203728"/>
                  </a:lnTo>
                  <a:lnTo>
                    <a:pt x="1645566" y="210753"/>
                  </a:lnTo>
                  <a:lnTo>
                    <a:pt x="1642394" y="217325"/>
                  </a:lnTo>
                  <a:lnTo>
                    <a:pt x="1639221" y="223897"/>
                  </a:lnTo>
                  <a:lnTo>
                    <a:pt x="1635595" y="230242"/>
                  </a:lnTo>
                  <a:lnTo>
                    <a:pt x="1631743" y="236587"/>
                  </a:lnTo>
                  <a:lnTo>
                    <a:pt x="1627437" y="242480"/>
                  </a:lnTo>
                  <a:lnTo>
                    <a:pt x="1622905" y="248145"/>
                  </a:lnTo>
                  <a:lnTo>
                    <a:pt x="1618146" y="253584"/>
                  </a:lnTo>
                  <a:lnTo>
                    <a:pt x="1613160" y="259023"/>
                  </a:lnTo>
                  <a:lnTo>
                    <a:pt x="1607948" y="263781"/>
                  </a:lnTo>
                  <a:lnTo>
                    <a:pt x="1602282" y="268767"/>
                  </a:lnTo>
                  <a:lnTo>
                    <a:pt x="1596617" y="273073"/>
                  </a:lnTo>
                  <a:lnTo>
                    <a:pt x="1590725" y="277378"/>
                  </a:lnTo>
                  <a:lnTo>
                    <a:pt x="1584380" y="281231"/>
                  </a:lnTo>
                  <a:lnTo>
                    <a:pt x="1578034" y="284857"/>
                  </a:lnTo>
                  <a:lnTo>
                    <a:pt x="1571689" y="288256"/>
                  </a:lnTo>
                  <a:lnTo>
                    <a:pt x="1564891" y="291429"/>
                  </a:lnTo>
                  <a:lnTo>
                    <a:pt x="1557866" y="293921"/>
                  </a:lnTo>
                  <a:lnTo>
                    <a:pt x="1551067" y="296641"/>
                  </a:lnTo>
                  <a:lnTo>
                    <a:pt x="1543815" y="298454"/>
                  </a:lnTo>
                  <a:lnTo>
                    <a:pt x="1536337" y="300040"/>
                  </a:lnTo>
                  <a:lnTo>
                    <a:pt x="1528859" y="301400"/>
                  </a:lnTo>
                  <a:lnTo>
                    <a:pt x="1521380" y="302533"/>
                  </a:lnTo>
                  <a:lnTo>
                    <a:pt x="1513675" y="302986"/>
                  </a:lnTo>
                  <a:lnTo>
                    <a:pt x="1505970" y="303213"/>
                  </a:lnTo>
                  <a:lnTo>
                    <a:pt x="1498265" y="302986"/>
                  </a:lnTo>
                  <a:lnTo>
                    <a:pt x="1490334" y="302533"/>
                  </a:lnTo>
                  <a:lnTo>
                    <a:pt x="1482629" y="301400"/>
                  </a:lnTo>
                  <a:lnTo>
                    <a:pt x="1475151" y="300040"/>
                  </a:lnTo>
                  <a:lnTo>
                    <a:pt x="1467899" y="298454"/>
                  </a:lnTo>
                  <a:lnTo>
                    <a:pt x="1460874" y="296641"/>
                  </a:lnTo>
                  <a:lnTo>
                    <a:pt x="1453849" y="293921"/>
                  </a:lnTo>
                  <a:lnTo>
                    <a:pt x="1446823" y="291429"/>
                  </a:lnTo>
                  <a:lnTo>
                    <a:pt x="1440252" y="288256"/>
                  </a:lnTo>
                  <a:lnTo>
                    <a:pt x="1433453" y="284857"/>
                  </a:lnTo>
                  <a:lnTo>
                    <a:pt x="1427334" y="281231"/>
                  </a:lnTo>
                  <a:lnTo>
                    <a:pt x="1420989" y="277378"/>
                  </a:lnTo>
                  <a:lnTo>
                    <a:pt x="1415097" y="273073"/>
                  </a:lnTo>
                  <a:lnTo>
                    <a:pt x="1409432" y="268767"/>
                  </a:lnTo>
                  <a:lnTo>
                    <a:pt x="1403766" y="263781"/>
                  </a:lnTo>
                  <a:lnTo>
                    <a:pt x="1398781" y="259023"/>
                  </a:lnTo>
                  <a:lnTo>
                    <a:pt x="1393569" y="253584"/>
                  </a:lnTo>
                  <a:lnTo>
                    <a:pt x="1388810" y="248145"/>
                  </a:lnTo>
                  <a:lnTo>
                    <a:pt x="1384277" y="242480"/>
                  </a:lnTo>
                  <a:lnTo>
                    <a:pt x="1380198" y="236587"/>
                  </a:lnTo>
                  <a:lnTo>
                    <a:pt x="1376346" y="230242"/>
                  </a:lnTo>
                  <a:lnTo>
                    <a:pt x="1372267" y="223897"/>
                  </a:lnTo>
                  <a:lnTo>
                    <a:pt x="1369094" y="217325"/>
                  </a:lnTo>
                  <a:lnTo>
                    <a:pt x="1366148" y="210753"/>
                  </a:lnTo>
                  <a:lnTo>
                    <a:pt x="1363429" y="203728"/>
                  </a:lnTo>
                  <a:lnTo>
                    <a:pt x="1360936" y="196703"/>
                  </a:lnTo>
                  <a:lnTo>
                    <a:pt x="1358896" y="189678"/>
                  </a:lnTo>
                  <a:lnTo>
                    <a:pt x="1357083" y="182199"/>
                  </a:lnTo>
                  <a:lnTo>
                    <a:pt x="1355950" y="174721"/>
                  </a:lnTo>
                  <a:lnTo>
                    <a:pt x="1354817" y="167243"/>
                  </a:lnTo>
                  <a:lnTo>
                    <a:pt x="1354364" y="159538"/>
                  </a:lnTo>
                  <a:lnTo>
                    <a:pt x="1354137" y="151833"/>
                  </a:lnTo>
                  <a:lnTo>
                    <a:pt x="1354364" y="143675"/>
                  </a:lnTo>
                  <a:lnTo>
                    <a:pt x="1354817" y="135970"/>
                  </a:lnTo>
                  <a:lnTo>
                    <a:pt x="1355950" y="128491"/>
                  </a:lnTo>
                  <a:lnTo>
                    <a:pt x="1357083" y="121013"/>
                  </a:lnTo>
                  <a:lnTo>
                    <a:pt x="1358896" y="113761"/>
                  </a:lnTo>
                  <a:lnTo>
                    <a:pt x="1360936" y="106736"/>
                  </a:lnTo>
                  <a:lnTo>
                    <a:pt x="1363429" y="99484"/>
                  </a:lnTo>
                  <a:lnTo>
                    <a:pt x="1366148" y="92686"/>
                  </a:lnTo>
                  <a:lnTo>
                    <a:pt x="1369094" y="85661"/>
                  </a:lnTo>
                  <a:lnTo>
                    <a:pt x="1372267" y="79316"/>
                  </a:lnTo>
                  <a:lnTo>
                    <a:pt x="1376346" y="72970"/>
                  </a:lnTo>
                  <a:lnTo>
                    <a:pt x="1380198" y="66852"/>
                  </a:lnTo>
                  <a:lnTo>
                    <a:pt x="1384277" y="60960"/>
                  </a:lnTo>
                  <a:lnTo>
                    <a:pt x="1388810" y="55068"/>
                  </a:lnTo>
                  <a:lnTo>
                    <a:pt x="1393569" y="49629"/>
                  </a:lnTo>
                  <a:lnTo>
                    <a:pt x="1398781" y="44190"/>
                  </a:lnTo>
                  <a:lnTo>
                    <a:pt x="1403766" y="39431"/>
                  </a:lnTo>
                  <a:lnTo>
                    <a:pt x="1409432" y="34445"/>
                  </a:lnTo>
                  <a:lnTo>
                    <a:pt x="1415097" y="30140"/>
                  </a:lnTo>
                  <a:lnTo>
                    <a:pt x="1420989" y="26061"/>
                  </a:lnTo>
                  <a:lnTo>
                    <a:pt x="1427334" y="21755"/>
                  </a:lnTo>
                  <a:lnTo>
                    <a:pt x="1433453" y="18129"/>
                  </a:lnTo>
                  <a:lnTo>
                    <a:pt x="1440252" y="14956"/>
                  </a:lnTo>
                  <a:lnTo>
                    <a:pt x="1446823" y="11784"/>
                  </a:lnTo>
                  <a:lnTo>
                    <a:pt x="1453849" y="9291"/>
                  </a:lnTo>
                  <a:lnTo>
                    <a:pt x="1460874" y="6798"/>
                  </a:lnTo>
                  <a:lnTo>
                    <a:pt x="1467899" y="4759"/>
                  </a:lnTo>
                  <a:lnTo>
                    <a:pt x="1475151" y="2946"/>
                  </a:lnTo>
                  <a:lnTo>
                    <a:pt x="1482629" y="1813"/>
                  </a:lnTo>
                  <a:lnTo>
                    <a:pt x="1490334" y="680"/>
                  </a:lnTo>
                  <a:lnTo>
                    <a:pt x="1498265" y="226"/>
                  </a:lnTo>
                  <a:lnTo>
                    <a:pt x="1505970"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02" name="矩形 101"/>
            <p:cNvSpPr/>
            <p:nvPr/>
          </p:nvSpPr>
          <p:spPr>
            <a:xfrm>
              <a:off x="3513513" y="3297362"/>
              <a:ext cx="2174410" cy="810260"/>
            </a:xfrm>
            <a:prstGeom prst="rect">
              <a:avLst/>
            </a:prstGeom>
          </p:spPr>
          <p:txBody>
            <a:bodyPr wrap="square">
              <a:spAutoFit/>
            </a:bodyPr>
            <a:lstStyle/>
            <a:p>
              <a:pPr algn="ctr">
                <a:lnSpc>
                  <a:spcPct val="130000"/>
                </a:lnSpc>
              </a:pPr>
              <a:r>
                <a:rPr lang="zh-CN" altLang="en-US" sz="1200" spc="300" dirty="0">
                  <a:solidFill>
                    <a:schemeClr val="bg1"/>
                  </a:solidFill>
                  <a:latin typeface="微软雅黑" panose="020B0503020204020204" pitchFamily="34" charset="-122"/>
                  <a:ea typeface="微软雅黑" panose="020B0503020204020204" pitchFamily="34" charset="-122"/>
                </a:rPr>
                <a:t>进入公司不久，独立一人完成</a:t>
              </a:r>
              <a:r>
                <a:rPr lang="en-US" altLang="zh-CN" sz="1200" spc="300" dirty="0">
                  <a:solidFill>
                    <a:schemeClr val="bg1"/>
                  </a:solidFill>
                  <a:latin typeface="微软雅黑" panose="020B0503020204020204" pitchFamily="34" charset="-122"/>
                  <a:ea typeface="微软雅黑" panose="020B0503020204020204" pitchFamily="34" charset="-122"/>
                </a:rPr>
                <a:t>i70</a:t>
              </a:r>
              <a:r>
                <a:rPr lang="zh-CN" altLang="en-US" sz="1200" spc="300" dirty="0">
                  <a:solidFill>
                    <a:schemeClr val="bg1"/>
                  </a:solidFill>
                  <a:latin typeface="微软雅黑" panose="020B0503020204020204" pitchFamily="34" charset="-122"/>
                  <a:ea typeface="微软雅黑" panose="020B0503020204020204" pitchFamily="34" charset="-122"/>
                </a:rPr>
                <a:t>方面的驱动任务，系统方面的开发</a:t>
              </a:r>
              <a:endParaRPr lang="zh-CN" altLang="en-US" sz="1200" spc="300" dirty="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6080525" y="2100441"/>
            <a:ext cx="2174410" cy="1895912"/>
            <a:chOff x="6080525" y="2211710"/>
            <a:chExt cx="2174410" cy="1895912"/>
          </a:xfrm>
        </p:grpSpPr>
        <p:sp>
          <p:nvSpPr>
            <p:cNvPr id="89" name="KSO_Shape"/>
            <p:cNvSpPr/>
            <p:nvPr/>
          </p:nvSpPr>
          <p:spPr bwMode="auto">
            <a:xfrm>
              <a:off x="6728160" y="2211710"/>
              <a:ext cx="879140" cy="861558"/>
            </a:xfrm>
            <a:custGeom>
              <a:avLst/>
              <a:gdLst>
                <a:gd name="T0" fmla="*/ 671183 w 2452688"/>
                <a:gd name="T1" fmla="*/ 1802019 h 2401888"/>
                <a:gd name="T2" fmla="*/ 697226 w 2452688"/>
                <a:gd name="T3" fmla="*/ 1741861 h 2401888"/>
                <a:gd name="T4" fmla="*/ 724296 w 2452688"/>
                <a:gd name="T5" fmla="*/ 1854992 h 2401888"/>
                <a:gd name="T6" fmla="*/ 592436 w 2452688"/>
                <a:gd name="T7" fmla="*/ 1815775 h 2401888"/>
                <a:gd name="T8" fmla="*/ 174743 w 2452688"/>
                <a:gd name="T9" fmla="*/ 1762187 h 2401888"/>
                <a:gd name="T10" fmla="*/ 239956 w 2452688"/>
                <a:gd name="T11" fmla="*/ 1779229 h 2401888"/>
                <a:gd name="T12" fmla="*/ 302691 w 2452688"/>
                <a:gd name="T13" fmla="*/ 1793601 h 2401888"/>
                <a:gd name="T14" fmla="*/ 183410 w 2452688"/>
                <a:gd name="T15" fmla="*/ 1863820 h 2401888"/>
                <a:gd name="T16" fmla="*/ 112008 w 2452688"/>
                <a:gd name="T17" fmla="*/ 1750484 h 2401888"/>
                <a:gd name="T18" fmla="*/ 1868602 w 2452688"/>
                <a:gd name="T19" fmla="*/ 1845933 h 2401888"/>
                <a:gd name="T20" fmla="*/ 1747893 w 2452688"/>
                <a:gd name="T21" fmla="*/ 1825585 h 2401888"/>
                <a:gd name="T22" fmla="*/ 400000 w 2452688"/>
                <a:gd name="T23" fmla="*/ 1150754 h 2401888"/>
                <a:gd name="T24" fmla="*/ 303186 w 2452688"/>
                <a:gd name="T25" fmla="*/ 1244504 h 2401888"/>
                <a:gd name="T26" fmla="*/ 342035 w 2452688"/>
                <a:gd name="T27" fmla="*/ 1347505 h 2401888"/>
                <a:gd name="T28" fmla="*/ 460431 w 2452688"/>
                <a:gd name="T29" fmla="*/ 1459758 h 2401888"/>
                <a:gd name="T30" fmla="*/ 331552 w 2452688"/>
                <a:gd name="T31" fmla="*/ 1422751 h 2401888"/>
                <a:gd name="T32" fmla="*/ 323946 w 2452688"/>
                <a:gd name="T33" fmla="*/ 1490185 h 2401888"/>
                <a:gd name="T34" fmla="*/ 469681 w 2452688"/>
                <a:gd name="T35" fmla="*/ 1513006 h 2401888"/>
                <a:gd name="T36" fmla="*/ 563412 w 2452688"/>
                <a:gd name="T37" fmla="*/ 1410827 h 2401888"/>
                <a:gd name="T38" fmla="*/ 387667 w 2452688"/>
                <a:gd name="T39" fmla="*/ 1304742 h 2401888"/>
                <a:gd name="T40" fmla="*/ 419733 w 2452688"/>
                <a:gd name="T41" fmla="*/ 1238541 h 2401888"/>
                <a:gd name="T42" fmla="*/ 526413 w 2452688"/>
                <a:gd name="T43" fmla="*/ 1275549 h 2401888"/>
                <a:gd name="T44" fmla="*/ 496197 w 2452688"/>
                <a:gd name="T45" fmla="*/ 1197423 h 2401888"/>
                <a:gd name="T46" fmla="*/ 109969 w 2452688"/>
                <a:gd name="T47" fmla="*/ 1103469 h 2401888"/>
                <a:gd name="T48" fmla="*/ 81603 w 2452688"/>
                <a:gd name="T49" fmla="*/ 1193107 h 2401888"/>
                <a:gd name="T50" fmla="*/ 174512 w 2452688"/>
                <a:gd name="T51" fmla="*/ 1104702 h 2401888"/>
                <a:gd name="T52" fmla="*/ 795272 w 2452688"/>
                <a:gd name="T53" fmla="*/ 1175631 h 2401888"/>
                <a:gd name="T54" fmla="*/ 791778 w 2452688"/>
                <a:gd name="T55" fmla="*/ 1121355 h 2401888"/>
                <a:gd name="T56" fmla="*/ 359301 w 2452688"/>
                <a:gd name="T57" fmla="*/ 970040 h 2401888"/>
                <a:gd name="T58" fmla="*/ 524563 w 2452688"/>
                <a:gd name="T59" fmla="*/ 971479 h 2401888"/>
                <a:gd name="T60" fmla="*/ 1012915 w 2452688"/>
                <a:gd name="T61" fmla="*/ 1020408 h 2401888"/>
                <a:gd name="T62" fmla="*/ 930286 w 2452688"/>
                <a:gd name="T63" fmla="*/ 1653261 h 2401888"/>
                <a:gd name="T64" fmla="*/ 1644 w 2452688"/>
                <a:gd name="T65" fmla="*/ 1700329 h 2401888"/>
                <a:gd name="T66" fmla="*/ 867596 w 2452688"/>
                <a:gd name="T67" fmla="*/ 1645245 h 2401888"/>
                <a:gd name="T68" fmla="*/ 961940 w 2452688"/>
                <a:gd name="T69" fmla="*/ 1015269 h 2401888"/>
                <a:gd name="T70" fmla="*/ 1270821 w 2452688"/>
                <a:gd name="T71" fmla="*/ 963979 h 2401888"/>
                <a:gd name="T72" fmla="*/ 1037783 w 2452688"/>
                <a:gd name="T73" fmla="*/ 977788 h 2401888"/>
                <a:gd name="T74" fmla="*/ 545734 w 2452688"/>
                <a:gd name="T75" fmla="*/ 931595 h 2401888"/>
                <a:gd name="T76" fmla="*/ 798971 w 2452688"/>
                <a:gd name="T77" fmla="*/ 1038502 h 2401888"/>
                <a:gd name="T78" fmla="*/ 865775 w 2452688"/>
                <a:gd name="T79" fmla="*/ 1545900 h 2401888"/>
                <a:gd name="T80" fmla="*/ 84892 w 2452688"/>
                <a:gd name="T81" fmla="*/ 1611895 h 2401888"/>
                <a:gd name="T82" fmla="*/ 11922 w 2452688"/>
                <a:gd name="T83" fmla="*/ 1118888 h 2401888"/>
                <a:gd name="T84" fmla="*/ 288386 w 2452688"/>
                <a:gd name="T85" fmla="*/ 988748 h 2401888"/>
                <a:gd name="T86" fmla="*/ 1660160 w 2452688"/>
                <a:gd name="T87" fmla="*/ 415621 h 2401888"/>
                <a:gd name="T88" fmla="*/ 1772833 w 2452688"/>
                <a:gd name="T89" fmla="*/ 642519 h 2401888"/>
                <a:gd name="T90" fmla="*/ 1785786 w 2452688"/>
                <a:gd name="T91" fmla="*/ 1094874 h 2401888"/>
                <a:gd name="T92" fmla="*/ 1508627 w 2452688"/>
                <a:gd name="T93" fmla="*/ 1339668 h 2401888"/>
                <a:gd name="T94" fmla="*/ 1399449 w 2452688"/>
                <a:gd name="T95" fmla="*/ 1830079 h 2401888"/>
                <a:gd name="T96" fmla="*/ 1273001 w 2452688"/>
                <a:gd name="T97" fmla="*/ 1839747 h 2401888"/>
                <a:gd name="T98" fmla="*/ 1304870 w 2452688"/>
                <a:gd name="T99" fmla="*/ 1317657 h 2401888"/>
                <a:gd name="T100" fmla="*/ 1505131 w 2452688"/>
                <a:gd name="T101" fmla="*/ 997985 h 2401888"/>
                <a:gd name="T102" fmla="*/ 1238047 w 2452688"/>
                <a:gd name="T103" fmla="*/ 895541 h 2401888"/>
                <a:gd name="T104" fmla="*/ 1035113 w 2452688"/>
                <a:gd name="T105" fmla="*/ 857896 h 2401888"/>
                <a:gd name="T106" fmla="*/ 1087542 w 2452688"/>
                <a:gd name="T107" fmla="*/ 777258 h 2401888"/>
                <a:gd name="T108" fmla="*/ 1449001 w 2452688"/>
                <a:gd name="T109" fmla="*/ 565172 h 2401888"/>
                <a:gd name="T110" fmla="*/ 1468945 w 2452688"/>
                <a:gd name="T111" fmla="*/ 524647 h 2401888"/>
                <a:gd name="T112" fmla="*/ 1529805 w 2452688"/>
                <a:gd name="T113" fmla="*/ 492557 h 2401888"/>
                <a:gd name="T114" fmla="*/ 1579934 w 2452688"/>
                <a:gd name="T115" fmla="*/ 19507 h 2401888"/>
                <a:gd name="T116" fmla="*/ 1650977 w 2452688"/>
                <a:gd name="T117" fmla="*/ 239626 h 2401888"/>
                <a:gd name="T118" fmla="*/ 1485621 w 2452688"/>
                <a:gd name="T119" fmla="*/ 400815 h 2401888"/>
                <a:gd name="T120" fmla="*/ 1372980 w 2452688"/>
                <a:gd name="T121" fmla="*/ 256669 h 2401888"/>
                <a:gd name="T122" fmla="*/ 1448760 w 2452688"/>
                <a:gd name="T123" fmla="*/ 12526 h 24018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452688" h="2401888">
                  <a:moveTo>
                    <a:pt x="754049" y="2238375"/>
                  </a:moveTo>
                  <a:lnTo>
                    <a:pt x="853059" y="2238375"/>
                  </a:lnTo>
                  <a:lnTo>
                    <a:pt x="850418" y="2239696"/>
                  </a:lnTo>
                  <a:lnTo>
                    <a:pt x="848042" y="2241017"/>
                  </a:lnTo>
                  <a:lnTo>
                    <a:pt x="845666" y="2243130"/>
                  </a:lnTo>
                  <a:lnTo>
                    <a:pt x="843554" y="2244715"/>
                  </a:lnTo>
                  <a:lnTo>
                    <a:pt x="841442" y="2247092"/>
                  </a:lnTo>
                  <a:lnTo>
                    <a:pt x="839593" y="2248942"/>
                  </a:lnTo>
                  <a:lnTo>
                    <a:pt x="837745" y="2251319"/>
                  </a:lnTo>
                  <a:lnTo>
                    <a:pt x="836161" y="2253696"/>
                  </a:lnTo>
                  <a:lnTo>
                    <a:pt x="834841" y="2256338"/>
                  </a:lnTo>
                  <a:lnTo>
                    <a:pt x="833521" y="2258715"/>
                  </a:lnTo>
                  <a:lnTo>
                    <a:pt x="832465" y="2261621"/>
                  </a:lnTo>
                  <a:lnTo>
                    <a:pt x="831409" y="2264263"/>
                  </a:lnTo>
                  <a:lnTo>
                    <a:pt x="830881" y="2267168"/>
                  </a:lnTo>
                  <a:lnTo>
                    <a:pt x="830352" y="2270338"/>
                  </a:lnTo>
                  <a:lnTo>
                    <a:pt x="830088" y="2272980"/>
                  </a:lnTo>
                  <a:lnTo>
                    <a:pt x="829824" y="2276150"/>
                  </a:lnTo>
                  <a:lnTo>
                    <a:pt x="830088" y="2280640"/>
                  </a:lnTo>
                  <a:lnTo>
                    <a:pt x="830617" y="2284867"/>
                  </a:lnTo>
                  <a:lnTo>
                    <a:pt x="831673" y="2289093"/>
                  </a:lnTo>
                  <a:lnTo>
                    <a:pt x="832993" y="2293056"/>
                  </a:lnTo>
                  <a:lnTo>
                    <a:pt x="835105" y="2297018"/>
                  </a:lnTo>
                  <a:lnTo>
                    <a:pt x="837217" y="2300188"/>
                  </a:lnTo>
                  <a:lnTo>
                    <a:pt x="839593" y="2303622"/>
                  </a:lnTo>
                  <a:lnTo>
                    <a:pt x="842234" y="2306792"/>
                  </a:lnTo>
                  <a:lnTo>
                    <a:pt x="845402" y="2309433"/>
                  </a:lnTo>
                  <a:lnTo>
                    <a:pt x="848834" y="2312075"/>
                  </a:lnTo>
                  <a:lnTo>
                    <a:pt x="852267" y="2314188"/>
                  </a:lnTo>
                  <a:lnTo>
                    <a:pt x="855963" y="2316037"/>
                  </a:lnTo>
                  <a:lnTo>
                    <a:pt x="859923" y="2317358"/>
                  </a:lnTo>
                  <a:lnTo>
                    <a:pt x="864148" y="2318415"/>
                  </a:lnTo>
                  <a:lnTo>
                    <a:pt x="868372" y="2319207"/>
                  </a:lnTo>
                  <a:lnTo>
                    <a:pt x="872861" y="2319207"/>
                  </a:lnTo>
                  <a:lnTo>
                    <a:pt x="877349" y="2319207"/>
                  </a:lnTo>
                  <a:lnTo>
                    <a:pt x="881574" y="2318415"/>
                  </a:lnTo>
                  <a:lnTo>
                    <a:pt x="885798" y="2317358"/>
                  </a:lnTo>
                  <a:lnTo>
                    <a:pt x="889758" y="2316037"/>
                  </a:lnTo>
                  <a:lnTo>
                    <a:pt x="893191" y="2314188"/>
                  </a:lnTo>
                  <a:lnTo>
                    <a:pt x="896887" y="2312075"/>
                  </a:lnTo>
                  <a:lnTo>
                    <a:pt x="900319" y="2309433"/>
                  </a:lnTo>
                  <a:lnTo>
                    <a:pt x="903488" y="2306792"/>
                  </a:lnTo>
                  <a:lnTo>
                    <a:pt x="906128" y="2303622"/>
                  </a:lnTo>
                  <a:lnTo>
                    <a:pt x="908768" y="2300188"/>
                  </a:lnTo>
                  <a:lnTo>
                    <a:pt x="910616" y="2297018"/>
                  </a:lnTo>
                  <a:lnTo>
                    <a:pt x="912729" y="2293056"/>
                  </a:lnTo>
                  <a:lnTo>
                    <a:pt x="914049" y="2289093"/>
                  </a:lnTo>
                  <a:lnTo>
                    <a:pt x="915105" y="2284867"/>
                  </a:lnTo>
                  <a:lnTo>
                    <a:pt x="915633" y="2280640"/>
                  </a:lnTo>
                  <a:lnTo>
                    <a:pt x="915897" y="2276150"/>
                  </a:lnTo>
                  <a:lnTo>
                    <a:pt x="915897" y="2272980"/>
                  </a:lnTo>
                  <a:lnTo>
                    <a:pt x="915369" y="2270338"/>
                  </a:lnTo>
                  <a:lnTo>
                    <a:pt x="915105" y="2267168"/>
                  </a:lnTo>
                  <a:lnTo>
                    <a:pt x="914313" y="2264263"/>
                  </a:lnTo>
                  <a:lnTo>
                    <a:pt x="913521" y="2261621"/>
                  </a:lnTo>
                  <a:lnTo>
                    <a:pt x="912465" y="2258715"/>
                  </a:lnTo>
                  <a:lnTo>
                    <a:pt x="910881" y="2256338"/>
                  </a:lnTo>
                  <a:lnTo>
                    <a:pt x="909560" y="2253696"/>
                  </a:lnTo>
                  <a:lnTo>
                    <a:pt x="907976" y="2251319"/>
                  </a:lnTo>
                  <a:lnTo>
                    <a:pt x="906128" y="2248942"/>
                  </a:lnTo>
                  <a:lnTo>
                    <a:pt x="904280" y="2247092"/>
                  </a:lnTo>
                  <a:lnTo>
                    <a:pt x="902168" y="2244715"/>
                  </a:lnTo>
                  <a:lnTo>
                    <a:pt x="900055" y="2243130"/>
                  </a:lnTo>
                  <a:lnTo>
                    <a:pt x="897679" y="2241017"/>
                  </a:lnTo>
                  <a:lnTo>
                    <a:pt x="895303" y="2239696"/>
                  </a:lnTo>
                  <a:lnTo>
                    <a:pt x="892663" y="2238375"/>
                  </a:lnTo>
                  <a:lnTo>
                    <a:pt x="991673" y="2238375"/>
                  </a:lnTo>
                  <a:lnTo>
                    <a:pt x="994577" y="2247357"/>
                  </a:lnTo>
                  <a:lnTo>
                    <a:pt x="995633" y="2252111"/>
                  </a:lnTo>
                  <a:lnTo>
                    <a:pt x="996425" y="2256866"/>
                  </a:lnTo>
                  <a:lnTo>
                    <a:pt x="997217" y="2261621"/>
                  </a:lnTo>
                  <a:lnTo>
                    <a:pt x="997745" y="2266376"/>
                  </a:lnTo>
                  <a:lnTo>
                    <a:pt x="998009" y="2271395"/>
                  </a:lnTo>
                  <a:lnTo>
                    <a:pt x="998537" y="2276150"/>
                  </a:lnTo>
                  <a:lnTo>
                    <a:pt x="998009" y="2282489"/>
                  </a:lnTo>
                  <a:lnTo>
                    <a:pt x="997481" y="2289093"/>
                  </a:lnTo>
                  <a:lnTo>
                    <a:pt x="996689" y="2295433"/>
                  </a:lnTo>
                  <a:lnTo>
                    <a:pt x="995897" y="2301773"/>
                  </a:lnTo>
                  <a:lnTo>
                    <a:pt x="994577" y="2307584"/>
                  </a:lnTo>
                  <a:lnTo>
                    <a:pt x="992465" y="2313396"/>
                  </a:lnTo>
                  <a:lnTo>
                    <a:pt x="990616" y="2319207"/>
                  </a:lnTo>
                  <a:lnTo>
                    <a:pt x="988240" y="2325283"/>
                  </a:lnTo>
                  <a:lnTo>
                    <a:pt x="985864" y="2330566"/>
                  </a:lnTo>
                  <a:lnTo>
                    <a:pt x="983224" y="2336113"/>
                  </a:lnTo>
                  <a:lnTo>
                    <a:pt x="980319" y="2341132"/>
                  </a:lnTo>
                  <a:lnTo>
                    <a:pt x="976887" y="2346415"/>
                  </a:lnTo>
                  <a:lnTo>
                    <a:pt x="973455" y="2351170"/>
                  </a:lnTo>
                  <a:lnTo>
                    <a:pt x="969494" y="2356189"/>
                  </a:lnTo>
                  <a:lnTo>
                    <a:pt x="965534" y="2360416"/>
                  </a:lnTo>
                  <a:lnTo>
                    <a:pt x="961574" y="2364906"/>
                  </a:lnTo>
                  <a:lnTo>
                    <a:pt x="957085" y="2369133"/>
                  </a:lnTo>
                  <a:lnTo>
                    <a:pt x="952597" y="2373095"/>
                  </a:lnTo>
                  <a:lnTo>
                    <a:pt x="947844" y="2376793"/>
                  </a:lnTo>
                  <a:lnTo>
                    <a:pt x="942828" y="2380227"/>
                  </a:lnTo>
                  <a:lnTo>
                    <a:pt x="937811" y="2383661"/>
                  </a:lnTo>
                  <a:lnTo>
                    <a:pt x="932531" y="2386567"/>
                  </a:lnTo>
                  <a:lnTo>
                    <a:pt x="927250" y="2389473"/>
                  </a:lnTo>
                  <a:lnTo>
                    <a:pt x="921706" y="2391850"/>
                  </a:lnTo>
                  <a:lnTo>
                    <a:pt x="915897" y="2394228"/>
                  </a:lnTo>
                  <a:lnTo>
                    <a:pt x="910088" y="2396077"/>
                  </a:lnTo>
                  <a:lnTo>
                    <a:pt x="904280" y="2397926"/>
                  </a:lnTo>
                  <a:lnTo>
                    <a:pt x="898207" y="2399247"/>
                  </a:lnTo>
                  <a:lnTo>
                    <a:pt x="891871" y="2400303"/>
                  </a:lnTo>
                  <a:lnTo>
                    <a:pt x="885798" y="2400832"/>
                  </a:lnTo>
                  <a:lnTo>
                    <a:pt x="879197" y="2401360"/>
                  </a:lnTo>
                  <a:lnTo>
                    <a:pt x="872861" y="2401888"/>
                  </a:lnTo>
                  <a:lnTo>
                    <a:pt x="866524" y="2401360"/>
                  </a:lnTo>
                  <a:lnTo>
                    <a:pt x="859923" y="2400832"/>
                  </a:lnTo>
                  <a:lnTo>
                    <a:pt x="853851" y="2400303"/>
                  </a:lnTo>
                  <a:lnTo>
                    <a:pt x="847514" y="2399247"/>
                  </a:lnTo>
                  <a:lnTo>
                    <a:pt x="841442" y="2397926"/>
                  </a:lnTo>
                  <a:lnTo>
                    <a:pt x="835633" y="2396077"/>
                  </a:lnTo>
                  <a:lnTo>
                    <a:pt x="829824" y="2394228"/>
                  </a:lnTo>
                  <a:lnTo>
                    <a:pt x="824016" y="2391850"/>
                  </a:lnTo>
                  <a:lnTo>
                    <a:pt x="818471" y="2389473"/>
                  </a:lnTo>
                  <a:lnTo>
                    <a:pt x="813191" y="2386567"/>
                  </a:lnTo>
                  <a:lnTo>
                    <a:pt x="807910" y="2383661"/>
                  </a:lnTo>
                  <a:lnTo>
                    <a:pt x="802894" y="2380227"/>
                  </a:lnTo>
                  <a:lnTo>
                    <a:pt x="797877" y="2376793"/>
                  </a:lnTo>
                  <a:lnTo>
                    <a:pt x="793389" y="2373095"/>
                  </a:lnTo>
                  <a:lnTo>
                    <a:pt x="788372" y="2369133"/>
                  </a:lnTo>
                  <a:lnTo>
                    <a:pt x="784412" y="2364906"/>
                  </a:lnTo>
                  <a:lnTo>
                    <a:pt x="780187" y="2360416"/>
                  </a:lnTo>
                  <a:lnTo>
                    <a:pt x="776227" y="2356189"/>
                  </a:lnTo>
                  <a:lnTo>
                    <a:pt x="772531" y="2351170"/>
                  </a:lnTo>
                  <a:lnTo>
                    <a:pt x="768834" y="2346415"/>
                  </a:lnTo>
                  <a:lnTo>
                    <a:pt x="765402" y="2341132"/>
                  </a:lnTo>
                  <a:lnTo>
                    <a:pt x="762762" y="2336113"/>
                  </a:lnTo>
                  <a:lnTo>
                    <a:pt x="759857" y="2330566"/>
                  </a:lnTo>
                  <a:lnTo>
                    <a:pt x="757481" y="2325283"/>
                  </a:lnTo>
                  <a:lnTo>
                    <a:pt x="755105" y="2319207"/>
                  </a:lnTo>
                  <a:lnTo>
                    <a:pt x="753257" y="2313396"/>
                  </a:lnTo>
                  <a:lnTo>
                    <a:pt x="751409" y="2307584"/>
                  </a:lnTo>
                  <a:lnTo>
                    <a:pt x="750088" y="2301773"/>
                  </a:lnTo>
                  <a:lnTo>
                    <a:pt x="749032" y="2295433"/>
                  </a:lnTo>
                  <a:lnTo>
                    <a:pt x="748240" y="2289093"/>
                  </a:lnTo>
                  <a:lnTo>
                    <a:pt x="747712" y="2282489"/>
                  </a:lnTo>
                  <a:lnTo>
                    <a:pt x="747712" y="2276150"/>
                  </a:lnTo>
                  <a:lnTo>
                    <a:pt x="747712" y="2271395"/>
                  </a:lnTo>
                  <a:lnTo>
                    <a:pt x="747976" y="2266376"/>
                  </a:lnTo>
                  <a:lnTo>
                    <a:pt x="748504" y="2261621"/>
                  </a:lnTo>
                  <a:lnTo>
                    <a:pt x="749296" y="2256866"/>
                  </a:lnTo>
                  <a:lnTo>
                    <a:pt x="750353" y="2252111"/>
                  </a:lnTo>
                  <a:lnTo>
                    <a:pt x="751409" y="2247357"/>
                  </a:lnTo>
                  <a:lnTo>
                    <a:pt x="754049" y="2238375"/>
                  </a:lnTo>
                  <a:close/>
                  <a:moveTo>
                    <a:pt x="147930" y="2238375"/>
                  </a:moveTo>
                  <a:lnTo>
                    <a:pt x="247566" y="2238375"/>
                  </a:lnTo>
                  <a:lnTo>
                    <a:pt x="245175" y="2239696"/>
                  </a:lnTo>
                  <a:lnTo>
                    <a:pt x="242518" y="2241017"/>
                  </a:lnTo>
                  <a:lnTo>
                    <a:pt x="240127" y="2243130"/>
                  </a:lnTo>
                  <a:lnTo>
                    <a:pt x="238001" y="2244715"/>
                  </a:lnTo>
                  <a:lnTo>
                    <a:pt x="236141" y="2247092"/>
                  </a:lnTo>
                  <a:lnTo>
                    <a:pt x="234016" y="2248942"/>
                  </a:lnTo>
                  <a:lnTo>
                    <a:pt x="232422" y="2251319"/>
                  </a:lnTo>
                  <a:lnTo>
                    <a:pt x="230562" y="2253696"/>
                  </a:lnTo>
                  <a:lnTo>
                    <a:pt x="229233" y="2256338"/>
                  </a:lnTo>
                  <a:lnTo>
                    <a:pt x="227905" y="2258715"/>
                  </a:lnTo>
                  <a:lnTo>
                    <a:pt x="226842" y="2261621"/>
                  </a:lnTo>
                  <a:lnTo>
                    <a:pt x="225779" y="2264263"/>
                  </a:lnTo>
                  <a:lnTo>
                    <a:pt x="224982" y="2267168"/>
                  </a:lnTo>
                  <a:lnTo>
                    <a:pt x="224451" y="2270338"/>
                  </a:lnTo>
                  <a:lnTo>
                    <a:pt x="224185" y="2272980"/>
                  </a:lnTo>
                  <a:lnTo>
                    <a:pt x="224185" y="2276150"/>
                  </a:lnTo>
                  <a:lnTo>
                    <a:pt x="224451" y="2280640"/>
                  </a:lnTo>
                  <a:lnTo>
                    <a:pt x="224982" y="2284867"/>
                  </a:lnTo>
                  <a:lnTo>
                    <a:pt x="226045" y="2289093"/>
                  </a:lnTo>
                  <a:lnTo>
                    <a:pt x="227639" y="2293056"/>
                  </a:lnTo>
                  <a:lnTo>
                    <a:pt x="229233" y="2297018"/>
                  </a:lnTo>
                  <a:lnTo>
                    <a:pt x="231625" y="2300188"/>
                  </a:lnTo>
                  <a:lnTo>
                    <a:pt x="234016" y="2303622"/>
                  </a:lnTo>
                  <a:lnTo>
                    <a:pt x="236938" y="2306792"/>
                  </a:lnTo>
                  <a:lnTo>
                    <a:pt x="239861" y="2309433"/>
                  </a:lnTo>
                  <a:lnTo>
                    <a:pt x="243315" y="2312075"/>
                  </a:lnTo>
                  <a:lnTo>
                    <a:pt x="246769" y="2314188"/>
                  </a:lnTo>
                  <a:lnTo>
                    <a:pt x="250755" y="2316037"/>
                  </a:lnTo>
                  <a:lnTo>
                    <a:pt x="254740" y="2317358"/>
                  </a:lnTo>
                  <a:lnTo>
                    <a:pt x="258991" y="2318415"/>
                  </a:lnTo>
                  <a:lnTo>
                    <a:pt x="262977" y="2319207"/>
                  </a:lnTo>
                  <a:lnTo>
                    <a:pt x="267494" y="2319207"/>
                  </a:lnTo>
                  <a:lnTo>
                    <a:pt x="272011" y="2319207"/>
                  </a:lnTo>
                  <a:lnTo>
                    <a:pt x="276262" y="2318415"/>
                  </a:lnTo>
                  <a:lnTo>
                    <a:pt x="280513" y="2317358"/>
                  </a:lnTo>
                  <a:lnTo>
                    <a:pt x="284498" y="2316037"/>
                  </a:lnTo>
                  <a:lnTo>
                    <a:pt x="288218" y="2314188"/>
                  </a:lnTo>
                  <a:lnTo>
                    <a:pt x="291938" y="2312075"/>
                  </a:lnTo>
                  <a:lnTo>
                    <a:pt x="295126" y="2309433"/>
                  </a:lnTo>
                  <a:lnTo>
                    <a:pt x="298315" y="2306792"/>
                  </a:lnTo>
                  <a:lnTo>
                    <a:pt x="301237" y="2303622"/>
                  </a:lnTo>
                  <a:lnTo>
                    <a:pt x="303629" y="2300188"/>
                  </a:lnTo>
                  <a:lnTo>
                    <a:pt x="305754" y="2297018"/>
                  </a:lnTo>
                  <a:lnTo>
                    <a:pt x="307614" y="2293056"/>
                  </a:lnTo>
                  <a:lnTo>
                    <a:pt x="308943" y="2289093"/>
                  </a:lnTo>
                  <a:lnTo>
                    <a:pt x="310271" y="2284867"/>
                  </a:lnTo>
                  <a:lnTo>
                    <a:pt x="310802" y="2280640"/>
                  </a:lnTo>
                  <a:lnTo>
                    <a:pt x="311068" y="2276150"/>
                  </a:lnTo>
                  <a:lnTo>
                    <a:pt x="310802" y="2272980"/>
                  </a:lnTo>
                  <a:lnTo>
                    <a:pt x="310537" y="2270338"/>
                  </a:lnTo>
                  <a:lnTo>
                    <a:pt x="310005" y="2267168"/>
                  </a:lnTo>
                  <a:lnTo>
                    <a:pt x="309474" y="2264263"/>
                  </a:lnTo>
                  <a:lnTo>
                    <a:pt x="308411" y="2261621"/>
                  </a:lnTo>
                  <a:lnTo>
                    <a:pt x="307348" y="2258715"/>
                  </a:lnTo>
                  <a:lnTo>
                    <a:pt x="306020" y="2256338"/>
                  </a:lnTo>
                  <a:lnTo>
                    <a:pt x="304426" y="2253696"/>
                  </a:lnTo>
                  <a:lnTo>
                    <a:pt x="302832" y="2251319"/>
                  </a:lnTo>
                  <a:lnTo>
                    <a:pt x="301237" y="2248942"/>
                  </a:lnTo>
                  <a:lnTo>
                    <a:pt x="299112" y="2247092"/>
                  </a:lnTo>
                  <a:lnTo>
                    <a:pt x="297252" y="2244715"/>
                  </a:lnTo>
                  <a:lnTo>
                    <a:pt x="294861" y="2243130"/>
                  </a:lnTo>
                  <a:lnTo>
                    <a:pt x="292735" y="2241017"/>
                  </a:lnTo>
                  <a:lnTo>
                    <a:pt x="290078" y="2239696"/>
                  </a:lnTo>
                  <a:lnTo>
                    <a:pt x="287687" y="2238375"/>
                  </a:lnTo>
                  <a:lnTo>
                    <a:pt x="387058" y="2238375"/>
                  </a:lnTo>
                  <a:lnTo>
                    <a:pt x="389715" y="2247357"/>
                  </a:lnTo>
                  <a:lnTo>
                    <a:pt x="390778" y="2252111"/>
                  </a:lnTo>
                  <a:lnTo>
                    <a:pt x="392106" y="2256866"/>
                  </a:lnTo>
                  <a:lnTo>
                    <a:pt x="392903" y="2261621"/>
                  </a:lnTo>
                  <a:lnTo>
                    <a:pt x="393435" y="2266376"/>
                  </a:lnTo>
                  <a:lnTo>
                    <a:pt x="393700" y="2271395"/>
                  </a:lnTo>
                  <a:lnTo>
                    <a:pt x="393700" y="2276150"/>
                  </a:lnTo>
                  <a:lnTo>
                    <a:pt x="393700" y="2282489"/>
                  </a:lnTo>
                  <a:lnTo>
                    <a:pt x="393169" y="2289093"/>
                  </a:lnTo>
                  <a:lnTo>
                    <a:pt x="392372" y="2295433"/>
                  </a:lnTo>
                  <a:lnTo>
                    <a:pt x="391043" y="2301773"/>
                  </a:lnTo>
                  <a:lnTo>
                    <a:pt x="389715" y="2307584"/>
                  </a:lnTo>
                  <a:lnTo>
                    <a:pt x="388121" y="2313396"/>
                  </a:lnTo>
                  <a:lnTo>
                    <a:pt x="385995" y="2319207"/>
                  </a:lnTo>
                  <a:lnTo>
                    <a:pt x="383869" y="2325283"/>
                  </a:lnTo>
                  <a:lnTo>
                    <a:pt x="381212" y="2330566"/>
                  </a:lnTo>
                  <a:lnTo>
                    <a:pt x="378555" y="2336113"/>
                  </a:lnTo>
                  <a:lnTo>
                    <a:pt x="375367" y="2341132"/>
                  </a:lnTo>
                  <a:lnTo>
                    <a:pt x="372179" y="2346415"/>
                  </a:lnTo>
                  <a:lnTo>
                    <a:pt x="368459" y="2351170"/>
                  </a:lnTo>
                  <a:lnTo>
                    <a:pt x="365005" y="2356189"/>
                  </a:lnTo>
                  <a:lnTo>
                    <a:pt x="361019" y="2360416"/>
                  </a:lnTo>
                  <a:lnTo>
                    <a:pt x="356768" y="2364906"/>
                  </a:lnTo>
                  <a:lnTo>
                    <a:pt x="352517" y="2369133"/>
                  </a:lnTo>
                  <a:lnTo>
                    <a:pt x="347735" y="2373095"/>
                  </a:lnTo>
                  <a:lnTo>
                    <a:pt x="343218" y="2376793"/>
                  </a:lnTo>
                  <a:lnTo>
                    <a:pt x="338169" y="2380227"/>
                  </a:lnTo>
                  <a:lnTo>
                    <a:pt x="333121" y="2383661"/>
                  </a:lnTo>
                  <a:lnTo>
                    <a:pt x="327807" y="2386567"/>
                  </a:lnTo>
                  <a:lnTo>
                    <a:pt x="322228" y="2389473"/>
                  </a:lnTo>
                  <a:lnTo>
                    <a:pt x="316648" y="2391850"/>
                  </a:lnTo>
                  <a:lnTo>
                    <a:pt x="311068" y="2394228"/>
                  </a:lnTo>
                  <a:lnTo>
                    <a:pt x="305223" y="2396077"/>
                  </a:lnTo>
                  <a:lnTo>
                    <a:pt x="299112" y="2397926"/>
                  </a:lnTo>
                  <a:lnTo>
                    <a:pt x="293001" y="2399247"/>
                  </a:lnTo>
                  <a:lnTo>
                    <a:pt x="286890" y="2400303"/>
                  </a:lnTo>
                  <a:lnTo>
                    <a:pt x="280513" y="2400832"/>
                  </a:lnTo>
                  <a:lnTo>
                    <a:pt x="274136" y="2401360"/>
                  </a:lnTo>
                  <a:lnTo>
                    <a:pt x="267494" y="2401888"/>
                  </a:lnTo>
                  <a:lnTo>
                    <a:pt x="261117" y="2401360"/>
                  </a:lnTo>
                  <a:lnTo>
                    <a:pt x="254740" y="2400832"/>
                  </a:lnTo>
                  <a:lnTo>
                    <a:pt x="248363" y="2400303"/>
                  </a:lnTo>
                  <a:lnTo>
                    <a:pt x="242252" y="2399247"/>
                  </a:lnTo>
                  <a:lnTo>
                    <a:pt x="236141" y="2397926"/>
                  </a:lnTo>
                  <a:lnTo>
                    <a:pt x="230030" y="2396077"/>
                  </a:lnTo>
                  <a:lnTo>
                    <a:pt x="224185" y="2394228"/>
                  </a:lnTo>
                  <a:lnTo>
                    <a:pt x="218605" y="2391850"/>
                  </a:lnTo>
                  <a:lnTo>
                    <a:pt x="213026" y="2389473"/>
                  </a:lnTo>
                  <a:lnTo>
                    <a:pt x="207446" y="2386567"/>
                  </a:lnTo>
                  <a:lnTo>
                    <a:pt x="202132" y="2383661"/>
                  </a:lnTo>
                  <a:lnTo>
                    <a:pt x="197084" y="2380227"/>
                  </a:lnTo>
                  <a:lnTo>
                    <a:pt x="192036" y="2376793"/>
                  </a:lnTo>
                  <a:lnTo>
                    <a:pt x="187253" y="2373095"/>
                  </a:lnTo>
                  <a:lnTo>
                    <a:pt x="182736" y="2369133"/>
                  </a:lnTo>
                  <a:lnTo>
                    <a:pt x="178485" y="2364906"/>
                  </a:lnTo>
                  <a:lnTo>
                    <a:pt x="174234" y="2360416"/>
                  </a:lnTo>
                  <a:lnTo>
                    <a:pt x="170248" y="2356189"/>
                  </a:lnTo>
                  <a:lnTo>
                    <a:pt x="166263" y="2351170"/>
                  </a:lnTo>
                  <a:lnTo>
                    <a:pt x="163074" y="2346415"/>
                  </a:lnTo>
                  <a:lnTo>
                    <a:pt x="159620" y="2341132"/>
                  </a:lnTo>
                  <a:lnTo>
                    <a:pt x="156432" y="2336113"/>
                  </a:lnTo>
                  <a:lnTo>
                    <a:pt x="154041" y="2330566"/>
                  </a:lnTo>
                  <a:lnTo>
                    <a:pt x="151384" y="2325283"/>
                  </a:lnTo>
                  <a:lnTo>
                    <a:pt x="149258" y="2319207"/>
                  </a:lnTo>
                  <a:lnTo>
                    <a:pt x="147133" y="2313396"/>
                  </a:lnTo>
                  <a:lnTo>
                    <a:pt x="145538" y="2307584"/>
                  </a:lnTo>
                  <a:lnTo>
                    <a:pt x="144210" y="2301773"/>
                  </a:lnTo>
                  <a:lnTo>
                    <a:pt x="142881" y="2295433"/>
                  </a:lnTo>
                  <a:lnTo>
                    <a:pt x="142084" y="2289093"/>
                  </a:lnTo>
                  <a:lnTo>
                    <a:pt x="141553" y="2282489"/>
                  </a:lnTo>
                  <a:lnTo>
                    <a:pt x="141287" y="2276150"/>
                  </a:lnTo>
                  <a:lnTo>
                    <a:pt x="141553" y="2271395"/>
                  </a:lnTo>
                  <a:lnTo>
                    <a:pt x="141819" y="2266376"/>
                  </a:lnTo>
                  <a:lnTo>
                    <a:pt x="142350" y="2261621"/>
                  </a:lnTo>
                  <a:lnTo>
                    <a:pt x="143147" y="2256866"/>
                  </a:lnTo>
                  <a:lnTo>
                    <a:pt x="144210" y="2252111"/>
                  </a:lnTo>
                  <a:lnTo>
                    <a:pt x="145273" y="2247357"/>
                  </a:lnTo>
                  <a:lnTo>
                    <a:pt x="147930" y="2238375"/>
                  </a:lnTo>
                  <a:close/>
                  <a:moveTo>
                    <a:pt x="2257562" y="1497012"/>
                  </a:moveTo>
                  <a:lnTo>
                    <a:pt x="2299129" y="1864038"/>
                  </a:lnTo>
                  <a:lnTo>
                    <a:pt x="2445275" y="2244549"/>
                  </a:lnTo>
                  <a:lnTo>
                    <a:pt x="2446864" y="2249838"/>
                  </a:lnTo>
                  <a:lnTo>
                    <a:pt x="2448717" y="2255126"/>
                  </a:lnTo>
                  <a:lnTo>
                    <a:pt x="2450041" y="2260944"/>
                  </a:lnTo>
                  <a:lnTo>
                    <a:pt x="2451100" y="2266232"/>
                  </a:lnTo>
                  <a:lnTo>
                    <a:pt x="2451629" y="2271785"/>
                  </a:lnTo>
                  <a:lnTo>
                    <a:pt x="2452159" y="2277074"/>
                  </a:lnTo>
                  <a:lnTo>
                    <a:pt x="2452688" y="2282627"/>
                  </a:lnTo>
                  <a:lnTo>
                    <a:pt x="2452688" y="2288180"/>
                  </a:lnTo>
                  <a:lnTo>
                    <a:pt x="2452159" y="2293468"/>
                  </a:lnTo>
                  <a:lnTo>
                    <a:pt x="2451629" y="2298757"/>
                  </a:lnTo>
                  <a:lnTo>
                    <a:pt x="2450835" y="2304045"/>
                  </a:lnTo>
                  <a:lnTo>
                    <a:pt x="2449776" y="2309334"/>
                  </a:lnTo>
                  <a:lnTo>
                    <a:pt x="2448452" y="2314358"/>
                  </a:lnTo>
                  <a:lnTo>
                    <a:pt x="2446599" y="2319646"/>
                  </a:lnTo>
                  <a:lnTo>
                    <a:pt x="2445010" y="2324671"/>
                  </a:lnTo>
                  <a:lnTo>
                    <a:pt x="2442892" y="2329695"/>
                  </a:lnTo>
                  <a:lnTo>
                    <a:pt x="2440509" y="2334454"/>
                  </a:lnTo>
                  <a:lnTo>
                    <a:pt x="2437862" y="2339214"/>
                  </a:lnTo>
                  <a:lnTo>
                    <a:pt x="2435479" y="2343709"/>
                  </a:lnTo>
                  <a:lnTo>
                    <a:pt x="2432302" y="2348205"/>
                  </a:lnTo>
                  <a:lnTo>
                    <a:pt x="2429125" y="2352436"/>
                  </a:lnTo>
                  <a:lnTo>
                    <a:pt x="2425948" y="2356666"/>
                  </a:lnTo>
                  <a:lnTo>
                    <a:pt x="2422241" y="2360897"/>
                  </a:lnTo>
                  <a:lnTo>
                    <a:pt x="2418270" y="2364335"/>
                  </a:lnTo>
                  <a:lnTo>
                    <a:pt x="2414298" y="2368037"/>
                  </a:lnTo>
                  <a:lnTo>
                    <a:pt x="2410062" y="2371739"/>
                  </a:lnTo>
                  <a:lnTo>
                    <a:pt x="2405826" y="2374912"/>
                  </a:lnTo>
                  <a:lnTo>
                    <a:pt x="2401060" y="2377821"/>
                  </a:lnTo>
                  <a:lnTo>
                    <a:pt x="2396295" y="2380994"/>
                  </a:lnTo>
                  <a:lnTo>
                    <a:pt x="2391529" y="2383638"/>
                  </a:lnTo>
                  <a:lnTo>
                    <a:pt x="2386234" y="2386018"/>
                  </a:lnTo>
                  <a:lnTo>
                    <a:pt x="2381204" y="2388398"/>
                  </a:lnTo>
                  <a:lnTo>
                    <a:pt x="2375644" y="2389984"/>
                  </a:lnTo>
                  <a:lnTo>
                    <a:pt x="2370348" y="2391571"/>
                  </a:lnTo>
                  <a:lnTo>
                    <a:pt x="2364789" y="2393157"/>
                  </a:lnTo>
                  <a:lnTo>
                    <a:pt x="2359229" y="2394215"/>
                  </a:lnTo>
                  <a:lnTo>
                    <a:pt x="2353933" y="2394744"/>
                  </a:lnTo>
                  <a:lnTo>
                    <a:pt x="2348374" y="2395273"/>
                  </a:lnTo>
                  <a:lnTo>
                    <a:pt x="2343078" y="2395537"/>
                  </a:lnTo>
                  <a:lnTo>
                    <a:pt x="2337254" y="2395537"/>
                  </a:lnTo>
                  <a:lnTo>
                    <a:pt x="2331959" y="2395273"/>
                  </a:lnTo>
                  <a:lnTo>
                    <a:pt x="2326663" y="2394480"/>
                  </a:lnTo>
                  <a:lnTo>
                    <a:pt x="2321368" y="2393951"/>
                  </a:lnTo>
                  <a:lnTo>
                    <a:pt x="2316073" y="2392893"/>
                  </a:lnTo>
                  <a:lnTo>
                    <a:pt x="2311043" y="2391306"/>
                  </a:lnTo>
                  <a:lnTo>
                    <a:pt x="2305748" y="2389720"/>
                  </a:lnTo>
                  <a:lnTo>
                    <a:pt x="2300717" y="2388133"/>
                  </a:lnTo>
                  <a:lnTo>
                    <a:pt x="2295687" y="2385753"/>
                  </a:lnTo>
                  <a:lnTo>
                    <a:pt x="2290921" y="2383638"/>
                  </a:lnTo>
                  <a:lnTo>
                    <a:pt x="2286155" y="2380994"/>
                  </a:lnTo>
                  <a:lnTo>
                    <a:pt x="2281655" y="2378349"/>
                  </a:lnTo>
                  <a:lnTo>
                    <a:pt x="2277154" y="2375441"/>
                  </a:lnTo>
                  <a:lnTo>
                    <a:pt x="2272918" y="2372268"/>
                  </a:lnTo>
                  <a:lnTo>
                    <a:pt x="2268681" y="2368830"/>
                  </a:lnTo>
                  <a:lnTo>
                    <a:pt x="2264975" y="2365392"/>
                  </a:lnTo>
                  <a:lnTo>
                    <a:pt x="2261003" y="2361426"/>
                  </a:lnTo>
                  <a:lnTo>
                    <a:pt x="2257297" y="2357460"/>
                  </a:lnTo>
                  <a:lnTo>
                    <a:pt x="2253855" y="2353229"/>
                  </a:lnTo>
                  <a:lnTo>
                    <a:pt x="2250413" y="2348734"/>
                  </a:lnTo>
                  <a:lnTo>
                    <a:pt x="2247501" y="2344238"/>
                  </a:lnTo>
                  <a:lnTo>
                    <a:pt x="2244588" y="2339479"/>
                  </a:lnTo>
                  <a:lnTo>
                    <a:pt x="2241676" y="2334719"/>
                  </a:lnTo>
                  <a:lnTo>
                    <a:pt x="2239293" y="2329430"/>
                  </a:lnTo>
                  <a:lnTo>
                    <a:pt x="2237175" y="2324142"/>
                  </a:lnTo>
                  <a:lnTo>
                    <a:pt x="2085998" y="1930409"/>
                  </a:lnTo>
                  <a:lnTo>
                    <a:pt x="2083615" y="1923798"/>
                  </a:lnTo>
                  <a:lnTo>
                    <a:pt x="2082027" y="1916923"/>
                  </a:lnTo>
                  <a:lnTo>
                    <a:pt x="2080174" y="1910048"/>
                  </a:lnTo>
                  <a:lnTo>
                    <a:pt x="2079379" y="1902909"/>
                  </a:lnTo>
                  <a:lnTo>
                    <a:pt x="2051050" y="1651967"/>
                  </a:lnTo>
                  <a:lnTo>
                    <a:pt x="2069848" y="1633986"/>
                  </a:lnTo>
                  <a:lnTo>
                    <a:pt x="2089175" y="1615740"/>
                  </a:lnTo>
                  <a:lnTo>
                    <a:pt x="2108503" y="1597495"/>
                  </a:lnTo>
                  <a:lnTo>
                    <a:pt x="2127830" y="1580042"/>
                  </a:lnTo>
                  <a:lnTo>
                    <a:pt x="2137097" y="1576076"/>
                  </a:lnTo>
                  <a:lnTo>
                    <a:pt x="2146098" y="1571581"/>
                  </a:lnTo>
                  <a:lnTo>
                    <a:pt x="2154571" y="1567085"/>
                  </a:lnTo>
                  <a:lnTo>
                    <a:pt x="2163572" y="1562590"/>
                  </a:lnTo>
                  <a:lnTo>
                    <a:pt x="2172309" y="1557566"/>
                  </a:lnTo>
                  <a:lnTo>
                    <a:pt x="2180782" y="1552542"/>
                  </a:lnTo>
                  <a:lnTo>
                    <a:pt x="2189519" y="1547253"/>
                  </a:lnTo>
                  <a:lnTo>
                    <a:pt x="2197726" y="1541965"/>
                  </a:lnTo>
                  <a:lnTo>
                    <a:pt x="2205934" y="1536412"/>
                  </a:lnTo>
                  <a:lnTo>
                    <a:pt x="2213876" y="1531123"/>
                  </a:lnTo>
                  <a:lnTo>
                    <a:pt x="2229497" y="1519753"/>
                  </a:lnTo>
                  <a:lnTo>
                    <a:pt x="2244059" y="1508647"/>
                  </a:lnTo>
                  <a:lnTo>
                    <a:pt x="2257562" y="1497012"/>
                  </a:lnTo>
                  <a:close/>
                  <a:moveTo>
                    <a:pt x="522410" y="1478404"/>
                  </a:moveTo>
                  <a:lnTo>
                    <a:pt x="519763" y="1478669"/>
                  </a:lnTo>
                  <a:lnTo>
                    <a:pt x="517381" y="1479198"/>
                  </a:lnTo>
                  <a:lnTo>
                    <a:pt x="515000" y="1480520"/>
                  </a:lnTo>
                  <a:lnTo>
                    <a:pt x="512882" y="1481578"/>
                  </a:lnTo>
                  <a:lnTo>
                    <a:pt x="511559" y="1483165"/>
                  </a:lnTo>
                  <a:lnTo>
                    <a:pt x="510236" y="1485017"/>
                  </a:lnTo>
                  <a:lnTo>
                    <a:pt x="509177" y="1486868"/>
                  </a:lnTo>
                  <a:lnTo>
                    <a:pt x="508913" y="1488984"/>
                  </a:lnTo>
                  <a:lnTo>
                    <a:pt x="508913" y="1528660"/>
                  </a:lnTo>
                  <a:lnTo>
                    <a:pt x="502561" y="1529718"/>
                  </a:lnTo>
                  <a:lnTo>
                    <a:pt x="495945" y="1531305"/>
                  </a:lnTo>
                  <a:lnTo>
                    <a:pt x="489329" y="1532628"/>
                  </a:lnTo>
                  <a:lnTo>
                    <a:pt x="483242" y="1534215"/>
                  </a:lnTo>
                  <a:lnTo>
                    <a:pt x="476891" y="1536331"/>
                  </a:lnTo>
                  <a:lnTo>
                    <a:pt x="470804" y="1538183"/>
                  </a:lnTo>
                  <a:lnTo>
                    <a:pt x="464982" y="1540299"/>
                  </a:lnTo>
                  <a:lnTo>
                    <a:pt x="459424" y="1542415"/>
                  </a:lnTo>
                  <a:lnTo>
                    <a:pt x="453602" y="1545060"/>
                  </a:lnTo>
                  <a:lnTo>
                    <a:pt x="448044" y="1547440"/>
                  </a:lnTo>
                  <a:lnTo>
                    <a:pt x="442751" y="1550350"/>
                  </a:lnTo>
                  <a:lnTo>
                    <a:pt x="437723" y="1553259"/>
                  </a:lnTo>
                  <a:lnTo>
                    <a:pt x="432695" y="1556169"/>
                  </a:lnTo>
                  <a:lnTo>
                    <a:pt x="427931" y="1559608"/>
                  </a:lnTo>
                  <a:lnTo>
                    <a:pt x="423432" y="1562782"/>
                  </a:lnTo>
                  <a:lnTo>
                    <a:pt x="419198" y="1566220"/>
                  </a:lnTo>
                  <a:lnTo>
                    <a:pt x="415493" y="1569394"/>
                  </a:lnTo>
                  <a:lnTo>
                    <a:pt x="411788" y="1572568"/>
                  </a:lnTo>
                  <a:lnTo>
                    <a:pt x="408612" y="1576007"/>
                  </a:lnTo>
                  <a:lnTo>
                    <a:pt x="405701" y="1579181"/>
                  </a:lnTo>
                  <a:lnTo>
                    <a:pt x="402525" y="1582620"/>
                  </a:lnTo>
                  <a:lnTo>
                    <a:pt x="399879" y="1586323"/>
                  </a:lnTo>
                  <a:lnTo>
                    <a:pt x="397232" y="1590026"/>
                  </a:lnTo>
                  <a:lnTo>
                    <a:pt x="394586" y="1593464"/>
                  </a:lnTo>
                  <a:lnTo>
                    <a:pt x="392469" y="1597168"/>
                  </a:lnTo>
                  <a:lnTo>
                    <a:pt x="390352" y="1601135"/>
                  </a:lnTo>
                  <a:lnTo>
                    <a:pt x="388499" y="1604838"/>
                  </a:lnTo>
                  <a:lnTo>
                    <a:pt x="386911" y="1608806"/>
                  </a:lnTo>
                  <a:lnTo>
                    <a:pt x="385059" y="1612773"/>
                  </a:lnTo>
                  <a:lnTo>
                    <a:pt x="383735" y="1616476"/>
                  </a:lnTo>
                  <a:lnTo>
                    <a:pt x="382677" y="1620444"/>
                  </a:lnTo>
                  <a:lnTo>
                    <a:pt x="381883" y="1624676"/>
                  </a:lnTo>
                  <a:lnTo>
                    <a:pt x="380824" y="1628644"/>
                  </a:lnTo>
                  <a:lnTo>
                    <a:pt x="380030" y="1632611"/>
                  </a:lnTo>
                  <a:lnTo>
                    <a:pt x="379766" y="1636843"/>
                  </a:lnTo>
                  <a:lnTo>
                    <a:pt x="379501" y="1640811"/>
                  </a:lnTo>
                  <a:lnTo>
                    <a:pt x="379501" y="1645043"/>
                  </a:lnTo>
                  <a:lnTo>
                    <a:pt x="379501" y="1649011"/>
                  </a:lnTo>
                  <a:lnTo>
                    <a:pt x="379766" y="1652978"/>
                  </a:lnTo>
                  <a:lnTo>
                    <a:pt x="380295" y="1656946"/>
                  </a:lnTo>
                  <a:lnTo>
                    <a:pt x="380824" y="1661178"/>
                  </a:lnTo>
                  <a:lnTo>
                    <a:pt x="381883" y="1665146"/>
                  </a:lnTo>
                  <a:lnTo>
                    <a:pt x="382942" y="1669113"/>
                  </a:lnTo>
                  <a:lnTo>
                    <a:pt x="384265" y="1673345"/>
                  </a:lnTo>
                  <a:lnTo>
                    <a:pt x="385588" y="1677313"/>
                  </a:lnTo>
                  <a:lnTo>
                    <a:pt x="387440" y="1681281"/>
                  </a:lnTo>
                  <a:lnTo>
                    <a:pt x="389028" y="1684719"/>
                  </a:lnTo>
                  <a:lnTo>
                    <a:pt x="391410" y="1688687"/>
                  </a:lnTo>
                  <a:lnTo>
                    <a:pt x="393263" y="1692390"/>
                  </a:lnTo>
                  <a:lnTo>
                    <a:pt x="395909" y="1695828"/>
                  </a:lnTo>
                  <a:lnTo>
                    <a:pt x="400673" y="1702706"/>
                  </a:lnTo>
                  <a:lnTo>
                    <a:pt x="406230" y="1709054"/>
                  </a:lnTo>
                  <a:lnTo>
                    <a:pt x="412053" y="1714873"/>
                  </a:lnTo>
                  <a:lnTo>
                    <a:pt x="418933" y="1720427"/>
                  </a:lnTo>
                  <a:lnTo>
                    <a:pt x="425549" y="1725189"/>
                  </a:lnTo>
                  <a:lnTo>
                    <a:pt x="432960" y="1729685"/>
                  </a:lnTo>
                  <a:lnTo>
                    <a:pt x="436665" y="1731801"/>
                  </a:lnTo>
                  <a:lnTo>
                    <a:pt x="440370" y="1733653"/>
                  </a:lnTo>
                  <a:lnTo>
                    <a:pt x="462335" y="1742910"/>
                  </a:lnTo>
                  <a:lnTo>
                    <a:pt x="498062" y="1757723"/>
                  </a:lnTo>
                  <a:lnTo>
                    <a:pt x="571369" y="1787877"/>
                  </a:lnTo>
                  <a:lnTo>
                    <a:pt x="589894" y="1795547"/>
                  </a:lnTo>
                  <a:lnTo>
                    <a:pt x="595716" y="1798192"/>
                  </a:lnTo>
                  <a:lnTo>
                    <a:pt x="601539" y="1801102"/>
                  </a:lnTo>
                  <a:lnTo>
                    <a:pt x="606567" y="1804276"/>
                  </a:lnTo>
                  <a:lnTo>
                    <a:pt x="611331" y="1807186"/>
                  </a:lnTo>
                  <a:lnTo>
                    <a:pt x="615565" y="1810360"/>
                  </a:lnTo>
                  <a:lnTo>
                    <a:pt x="619005" y="1813798"/>
                  </a:lnTo>
                  <a:lnTo>
                    <a:pt x="622446" y="1816972"/>
                  </a:lnTo>
                  <a:lnTo>
                    <a:pt x="624827" y="1820411"/>
                  </a:lnTo>
                  <a:lnTo>
                    <a:pt x="626415" y="1823585"/>
                  </a:lnTo>
                  <a:lnTo>
                    <a:pt x="627739" y="1826494"/>
                  </a:lnTo>
                  <a:lnTo>
                    <a:pt x="629062" y="1829933"/>
                  </a:lnTo>
                  <a:lnTo>
                    <a:pt x="629856" y="1833107"/>
                  </a:lnTo>
                  <a:lnTo>
                    <a:pt x="630120" y="1836546"/>
                  </a:lnTo>
                  <a:lnTo>
                    <a:pt x="630120" y="1839720"/>
                  </a:lnTo>
                  <a:lnTo>
                    <a:pt x="630120" y="1843158"/>
                  </a:lnTo>
                  <a:lnTo>
                    <a:pt x="629591" y="1846332"/>
                  </a:lnTo>
                  <a:lnTo>
                    <a:pt x="628797" y="1849771"/>
                  </a:lnTo>
                  <a:lnTo>
                    <a:pt x="627474" y="1852681"/>
                  </a:lnTo>
                  <a:lnTo>
                    <a:pt x="626151" y="1855855"/>
                  </a:lnTo>
                  <a:lnTo>
                    <a:pt x="624563" y="1858500"/>
                  </a:lnTo>
                  <a:lnTo>
                    <a:pt x="622446" y="1861409"/>
                  </a:lnTo>
                  <a:lnTo>
                    <a:pt x="620328" y="1864054"/>
                  </a:lnTo>
                  <a:lnTo>
                    <a:pt x="617682" y="1866435"/>
                  </a:lnTo>
                  <a:lnTo>
                    <a:pt x="615036" y="1868551"/>
                  </a:lnTo>
                  <a:lnTo>
                    <a:pt x="610272" y="1871461"/>
                  </a:lnTo>
                  <a:lnTo>
                    <a:pt x="604979" y="1874106"/>
                  </a:lnTo>
                  <a:lnTo>
                    <a:pt x="599157" y="1876222"/>
                  </a:lnTo>
                  <a:lnTo>
                    <a:pt x="592805" y="1878073"/>
                  </a:lnTo>
                  <a:lnTo>
                    <a:pt x="585925" y="1879396"/>
                  </a:lnTo>
                  <a:lnTo>
                    <a:pt x="578779" y="1880454"/>
                  </a:lnTo>
                  <a:lnTo>
                    <a:pt x="570840" y="1880983"/>
                  </a:lnTo>
                  <a:lnTo>
                    <a:pt x="562636" y="1881247"/>
                  </a:lnTo>
                  <a:lnTo>
                    <a:pt x="554961" y="1880983"/>
                  </a:lnTo>
                  <a:lnTo>
                    <a:pt x="547286" y="1880454"/>
                  </a:lnTo>
                  <a:lnTo>
                    <a:pt x="539082" y="1879660"/>
                  </a:lnTo>
                  <a:lnTo>
                    <a:pt x="530878" y="1878602"/>
                  </a:lnTo>
                  <a:lnTo>
                    <a:pt x="522674" y="1877544"/>
                  </a:lnTo>
                  <a:lnTo>
                    <a:pt x="514470" y="1875693"/>
                  </a:lnTo>
                  <a:lnTo>
                    <a:pt x="506266" y="1873841"/>
                  </a:lnTo>
                  <a:lnTo>
                    <a:pt x="498327" y="1871461"/>
                  </a:lnTo>
                  <a:lnTo>
                    <a:pt x="493299" y="1869874"/>
                  </a:lnTo>
                  <a:lnTo>
                    <a:pt x="488270" y="1867757"/>
                  </a:lnTo>
                  <a:lnTo>
                    <a:pt x="482713" y="1865377"/>
                  </a:lnTo>
                  <a:lnTo>
                    <a:pt x="476891" y="1862467"/>
                  </a:lnTo>
                  <a:lnTo>
                    <a:pt x="471333" y="1859822"/>
                  </a:lnTo>
                  <a:lnTo>
                    <a:pt x="466040" y="1856648"/>
                  </a:lnTo>
                  <a:lnTo>
                    <a:pt x="461277" y="1853474"/>
                  </a:lnTo>
                  <a:lnTo>
                    <a:pt x="456778" y="1850300"/>
                  </a:lnTo>
                  <a:lnTo>
                    <a:pt x="452014" y="1846332"/>
                  </a:lnTo>
                  <a:lnTo>
                    <a:pt x="450955" y="1845539"/>
                  </a:lnTo>
                  <a:lnTo>
                    <a:pt x="450691" y="1844745"/>
                  </a:lnTo>
                  <a:lnTo>
                    <a:pt x="449368" y="1843687"/>
                  </a:lnTo>
                  <a:lnTo>
                    <a:pt x="448309" y="1842365"/>
                  </a:lnTo>
                  <a:lnTo>
                    <a:pt x="446192" y="1839455"/>
                  </a:lnTo>
                  <a:lnTo>
                    <a:pt x="443545" y="1837339"/>
                  </a:lnTo>
                  <a:lnTo>
                    <a:pt x="440370" y="1834959"/>
                  </a:lnTo>
                  <a:lnTo>
                    <a:pt x="437458" y="1833372"/>
                  </a:lnTo>
                  <a:lnTo>
                    <a:pt x="434283" y="1832049"/>
                  </a:lnTo>
                  <a:lnTo>
                    <a:pt x="430578" y="1830991"/>
                  </a:lnTo>
                  <a:lnTo>
                    <a:pt x="426873" y="1830462"/>
                  </a:lnTo>
                  <a:lnTo>
                    <a:pt x="423168" y="1830198"/>
                  </a:lnTo>
                  <a:lnTo>
                    <a:pt x="419727" y="1830198"/>
                  </a:lnTo>
                  <a:lnTo>
                    <a:pt x="416287" y="1830727"/>
                  </a:lnTo>
                  <a:lnTo>
                    <a:pt x="413111" y="1831520"/>
                  </a:lnTo>
                  <a:lnTo>
                    <a:pt x="409935" y="1832314"/>
                  </a:lnTo>
                  <a:lnTo>
                    <a:pt x="406760" y="1833372"/>
                  </a:lnTo>
                  <a:lnTo>
                    <a:pt x="403584" y="1834694"/>
                  </a:lnTo>
                  <a:lnTo>
                    <a:pt x="400673" y="1836281"/>
                  </a:lnTo>
                  <a:lnTo>
                    <a:pt x="397762" y="1837868"/>
                  </a:lnTo>
                  <a:lnTo>
                    <a:pt x="394851" y="1839720"/>
                  </a:lnTo>
                  <a:lnTo>
                    <a:pt x="392469" y="1841571"/>
                  </a:lnTo>
                  <a:lnTo>
                    <a:pt x="389822" y="1843687"/>
                  </a:lnTo>
                  <a:lnTo>
                    <a:pt x="387705" y="1845803"/>
                  </a:lnTo>
                  <a:lnTo>
                    <a:pt x="385323" y="1847919"/>
                  </a:lnTo>
                  <a:lnTo>
                    <a:pt x="383471" y="1850300"/>
                  </a:lnTo>
                  <a:lnTo>
                    <a:pt x="381883" y="1852416"/>
                  </a:lnTo>
                  <a:lnTo>
                    <a:pt x="380030" y="1854797"/>
                  </a:lnTo>
                  <a:lnTo>
                    <a:pt x="377913" y="1858500"/>
                  </a:lnTo>
                  <a:lnTo>
                    <a:pt x="376061" y="1862732"/>
                  </a:lnTo>
                  <a:lnTo>
                    <a:pt x="375002" y="1866699"/>
                  </a:lnTo>
                  <a:lnTo>
                    <a:pt x="374737" y="1870667"/>
                  </a:lnTo>
                  <a:lnTo>
                    <a:pt x="375002" y="1874635"/>
                  </a:lnTo>
                  <a:lnTo>
                    <a:pt x="375531" y="1878338"/>
                  </a:lnTo>
                  <a:lnTo>
                    <a:pt x="377384" y="1882041"/>
                  </a:lnTo>
                  <a:lnTo>
                    <a:pt x="379236" y="1885215"/>
                  </a:lnTo>
                  <a:lnTo>
                    <a:pt x="381618" y="1888389"/>
                  </a:lnTo>
                  <a:lnTo>
                    <a:pt x="384000" y="1891563"/>
                  </a:lnTo>
                  <a:lnTo>
                    <a:pt x="389558" y="1897118"/>
                  </a:lnTo>
                  <a:lnTo>
                    <a:pt x="395909" y="1902672"/>
                  </a:lnTo>
                  <a:lnTo>
                    <a:pt x="402525" y="1907962"/>
                  </a:lnTo>
                  <a:lnTo>
                    <a:pt x="409671" y="1912724"/>
                  </a:lnTo>
                  <a:lnTo>
                    <a:pt x="417081" y="1917220"/>
                  </a:lnTo>
                  <a:lnTo>
                    <a:pt x="425285" y="1921452"/>
                  </a:lnTo>
                  <a:lnTo>
                    <a:pt x="433489" y="1925420"/>
                  </a:lnTo>
                  <a:lnTo>
                    <a:pt x="442222" y="1929123"/>
                  </a:lnTo>
                  <a:lnTo>
                    <a:pt x="451485" y="1932561"/>
                  </a:lnTo>
                  <a:lnTo>
                    <a:pt x="460483" y="1935471"/>
                  </a:lnTo>
                  <a:lnTo>
                    <a:pt x="470010" y="1938381"/>
                  </a:lnTo>
                  <a:lnTo>
                    <a:pt x="479537" y="1940497"/>
                  </a:lnTo>
                  <a:lnTo>
                    <a:pt x="489329" y="1942877"/>
                  </a:lnTo>
                  <a:lnTo>
                    <a:pt x="499121" y="1944464"/>
                  </a:lnTo>
                  <a:lnTo>
                    <a:pt x="508913" y="1946316"/>
                  </a:lnTo>
                  <a:lnTo>
                    <a:pt x="508913" y="1984140"/>
                  </a:lnTo>
                  <a:lnTo>
                    <a:pt x="509177" y="1986256"/>
                  </a:lnTo>
                  <a:lnTo>
                    <a:pt x="510236" y="1988372"/>
                  </a:lnTo>
                  <a:lnTo>
                    <a:pt x="511559" y="1989959"/>
                  </a:lnTo>
                  <a:lnTo>
                    <a:pt x="512882" y="1991811"/>
                  </a:lnTo>
                  <a:lnTo>
                    <a:pt x="515000" y="1992869"/>
                  </a:lnTo>
                  <a:lnTo>
                    <a:pt x="517381" y="1993927"/>
                  </a:lnTo>
                  <a:lnTo>
                    <a:pt x="519763" y="1994456"/>
                  </a:lnTo>
                  <a:lnTo>
                    <a:pt x="522410" y="1994720"/>
                  </a:lnTo>
                  <a:lnTo>
                    <a:pt x="568458" y="1994720"/>
                  </a:lnTo>
                  <a:lnTo>
                    <a:pt x="571104" y="1994456"/>
                  </a:lnTo>
                  <a:lnTo>
                    <a:pt x="573751" y="1993927"/>
                  </a:lnTo>
                  <a:lnTo>
                    <a:pt x="575868" y="1992869"/>
                  </a:lnTo>
                  <a:lnTo>
                    <a:pt x="577721" y="1991811"/>
                  </a:lnTo>
                  <a:lnTo>
                    <a:pt x="579573" y="1989959"/>
                  </a:lnTo>
                  <a:lnTo>
                    <a:pt x="580896" y="1988372"/>
                  </a:lnTo>
                  <a:lnTo>
                    <a:pt x="581426" y="1986256"/>
                  </a:lnTo>
                  <a:lnTo>
                    <a:pt x="581690" y="1984140"/>
                  </a:lnTo>
                  <a:lnTo>
                    <a:pt x="581690" y="1948961"/>
                  </a:lnTo>
                  <a:lnTo>
                    <a:pt x="589630" y="1948167"/>
                  </a:lnTo>
                  <a:lnTo>
                    <a:pt x="597304" y="1947374"/>
                  </a:lnTo>
                  <a:lnTo>
                    <a:pt x="604714" y="1946580"/>
                  </a:lnTo>
                  <a:lnTo>
                    <a:pt x="612124" y="1944993"/>
                  </a:lnTo>
                  <a:lnTo>
                    <a:pt x="619005" y="1943935"/>
                  </a:lnTo>
                  <a:lnTo>
                    <a:pt x="626151" y="1942348"/>
                  </a:lnTo>
                  <a:lnTo>
                    <a:pt x="632502" y="1940497"/>
                  </a:lnTo>
                  <a:lnTo>
                    <a:pt x="639118" y="1938645"/>
                  </a:lnTo>
                  <a:lnTo>
                    <a:pt x="645470" y="1936794"/>
                  </a:lnTo>
                  <a:lnTo>
                    <a:pt x="651557" y="1934413"/>
                  </a:lnTo>
                  <a:lnTo>
                    <a:pt x="657379" y="1932297"/>
                  </a:lnTo>
                  <a:lnTo>
                    <a:pt x="662672" y="1929652"/>
                  </a:lnTo>
                  <a:lnTo>
                    <a:pt x="667965" y="1927007"/>
                  </a:lnTo>
                  <a:lnTo>
                    <a:pt x="672728" y="1924362"/>
                  </a:lnTo>
                  <a:lnTo>
                    <a:pt x="677492" y="1921188"/>
                  </a:lnTo>
                  <a:lnTo>
                    <a:pt x="681726" y="1918278"/>
                  </a:lnTo>
                  <a:lnTo>
                    <a:pt x="689136" y="1912195"/>
                  </a:lnTo>
                  <a:lnTo>
                    <a:pt x="695488" y="1905846"/>
                  </a:lnTo>
                  <a:lnTo>
                    <a:pt x="701839" y="1899234"/>
                  </a:lnTo>
                  <a:lnTo>
                    <a:pt x="707132" y="1892621"/>
                  </a:lnTo>
                  <a:lnTo>
                    <a:pt x="711896" y="1885215"/>
                  </a:lnTo>
                  <a:lnTo>
                    <a:pt x="716130" y="1878073"/>
                  </a:lnTo>
                  <a:lnTo>
                    <a:pt x="719306" y="1870667"/>
                  </a:lnTo>
                  <a:lnTo>
                    <a:pt x="722482" y="1862732"/>
                  </a:lnTo>
                  <a:lnTo>
                    <a:pt x="724599" y="1855061"/>
                  </a:lnTo>
                  <a:lnTo>
                    <a:pt x="725393" y="1851094"/>
                  </a:lnTo>
                  <a:lnTo>
                    <a:pt x="726187" y="1847126"/>
                  </a:lnTo>
                  <a:lnTo>
                    <a:pt x="726716" y="1843158"/>
                  </a:lnTo>
                  <a:lnTo>
                    <a:pt x="726981" y="1839191"/>
                  </a:lnTo>
                  <a:lnTo>
                    <a:pt x="726981" y="1834959"/>
                  </a:lnTo>
                  <a:lnTo>
                    <a:pt x="726981" y="1830991"/>
                  </a:lnTo>
                  <a:lnTo>
                    <a:pt x="726981" y="1827288"/>
                  </a:lnTo>
                  <a:lnTo>
                    <a:pt x="726451" y="1823320"/>
                  </a:lnTo>
                  <a:lnTo>
                    <a:pt x="726187" y="1819088"/>
                  </a:lnTo>
                  <a:lnTo>
                    <a:pt x="725393" y="1815121"/>
                  </a:lnTo>
                  <a:lnTo>
                    <a:pt x="724599" y="1811153"/>
                  </a:lnTo>
                  <a:lnTo>
                    <a:pt x="723276" y="1807186"/>
                  </a:lnTo>
                  <a:lnTo>
                    <a:pt x="721952" y="1803218"/>
                  </a:lnTo>
                  <a:lnTo>
                    <a:pt x="720629" y="1799515"/>
                  </a:lnTo>
                  <a:lnTo>
                    <a:pt x="718777" y="1795283"/>
                  </a:lnTo>
                  <a:lnTo>
                    <a:pt x="716659" y="1791051"/>
                  </a:lnTo>
                  <a:lnTo>
                    <a:pt x="714278" y="1787083"/>
                  </a:lnTo>
                  <a:lnTo>
                    <a:pt x="711631" y="1783115"/>
                  </a:lnTo>
                  <a:lnTo>
                    <a:pt x="708455" y="1779148"/>
                  </a:lnTo>
                  <a:lnTo>
                    <a:pt x="705280" y="1775445"/>
                  </a:lnTo>
                  <a:lnTo>
                    <a:pt x="702104" y="1772271"/>
                  </a:lnTo>
                  <a:lnTo>
                    <a:pt x="698399" y="1768568"/>
                  </a:lnTo>
                  <a:lnTo>
                    <a:pt x="694429" y="1765129"/>
                  </a:lnTo>
                  <a:lnTo>
                    <a:pt x="690195" y="1761955"/>
                  </a:lnTo>
                  <a:lnTo>
                    <a:pt x="685961" y="1758781"/>
                  </a:lnTo>
                  <a:lnTo>
                    <a:pt x="681726" y="1755607"/>
                  </a:lnTo>
                  <a:lnTo>
                    <a:pt x="672199" y="1749788"/>
                  </a:lnTo>
                  <a:lnTo>
                    <a:pt x="662672" y="1743969"/>
                  </a:lnTo>
                  <a:lnTo>
                    <a:pt x="652351" y="1738943"/>
                  </a:lnTo>
                  <a:lnTo>
                    <a:pt x="641765" y="1733917"/>
                  </a:lnTo>
                  <a:lnTo>
                    <a:pt x="631179" y="1729156"/>
                  </a:lnTo>
                  <a:lnTo>
                    <a:pt x="620593" y="1724924"/>
                  </a:lnTo>
                  <a:lnTo>
                    <a:pt x="609743" y="1720692"/>
                  </a:lnTo>
                  <a:lnTo>
                    <a:pt x="599157" y="1716724"/>
                  </a:lnTo>
                  <a:lnTo>
                    <a:pt x="578779" y="1709583"/>
                  </a:lnTo>
                  <a:lnTo>
                    <a:pt x="570310" y="1706409"/>
                  </a:lnTo>
                  <a:lnTo>
                    <a:pt x="556549" y="1701118"/>
                  </a:lnTo>
                  <a:lnTo>
                    <a:pt x="541993" y="1695564"/>
                  </a:lnTo>
                  <a:lnTo>
                    <a:pt x="520557" y="1687629"/>
                  </a:lnTo>
                  <a:lnTo>
                    <a:pt x="517117" y="1686306"/>
                  </a:lnTo>
                  <a:lnTo>
                    <a:pt x="504678" y="1681281"/>
                  </a:lnTo>
                  <a:lnTo>
                    <a:pt x="499121" y="1678635"/>
                  </a:lnTo>
                  <a:lnTo>
                    <a:pt x="494093" y="1676255"/>
                  </a:lnTo>
                  <a:lnTo>
                    <a:pt x="489594" y="1673081"/>
                  </a:lnTo>
                  <a:lnTo>
                    <a:pt x="485359" y="1669642"/>
                  </a:lnTo>
                  <a:lnTo>
                    <a:pt x="481390" y="1665939"/>
                  </a:lnTo>
                  <a:lnTo>
                    <a:pt x="477949" y="1661443"/>
                  </a:lnTo>
                  <a:lnTo>
                    <a:pt x="476097" y="1658797"/>
                  </a:lnTo>
                  <a:lnTo>
                    <a:pt x="474509" y="1655623"/>
                  </a:lnTo>
                  <a:lnTo>
                    <a:pt x="473450" y="1652185"/>
                  </a:lnTo>
                  <a:lnTo>
                    <a:pt x="472127" y="1649011"/>
                  </a:lnTo>
                  <a:lnTo>
                    <a:pt x="471598" y="1645837"/>
                  </a:lnTo>
                  <a:lnTo>
                    <a:pt x="471333" y="1642398"/>
                  </a:lnTo>
                  <a:lnTo>
                    <a:pt x="471333" y="1638960"/>
                  </a:lnTo>
                  <a:lnTo>
                    <a:pt x="471598" y="1635785"/>
                  </a:lnTo>
                  <a:lnTo>
                    <a:pt x="471862" y="1632347"/>
                  </a:lnTo>
                  <a:lnTo>
                    <a:pt x="472656" y="1628908"/>
                  </a:lnTo>
                  <a:lnTo>
                    <a:pt x="473980" y="1625999"/>
                  </a:lnTo>
                  <a:lnTo>
                    <a:pt x="475303" y="1623089"/>
                  </a:lnTo>
                  <a:lnTo>
                    <a:pt x="476891" y="1620180"/>
                  </a:lnTo>
                  <a:lnTo>
                    <a:pt x="479008" y="1617799"/>
                  </a:lnTo>
                  <a:lnTo>
                    <a:pt x="481125" y="1615154"/>
                  </a:lnTo>
                  <a:lnTo>
                    <a:pt x="483507" y="1613302"/>
                  </a:lnTo>
                  <a:lnTo>
                    <a:pt x="487741" y="1610393"/>
                  </a:lnTo>
                  <a:lnTo>
                    <a:pt x="491711" y="1607748"/>
                  </a:lnTo>
                  <a:lnTo>
                    <a:pt x="495945" y="1605367"/>
                  </a:lnTo>
                  <a:lnTo>
                    <a:pt x="499915" y="1603516"/>
                  </a:lnTo>
                  <a:lnTo>
                    <a:pt x="504149" y="1601400"/>
                  </a:lnTo>
                  <a:lnTo>
                    <a:pt x="508383" y="1599813"/>
                  </a:lnTo>
                  <a:lnTo>
                    <a:pt x="512618" y="1598226"/>
                  </a:lnTo>
                  <a:lnTo>
                    <a:pt x="516852" y="1597168"/>
                  </a:lnTo>
                  <a:lnTo>
                    <a:pt x="525321" y="1595580"/>
                  </a:lnTo>
                  <a:lnTo>
                    <a:pt x="533260" y="1594522"/>
                  </a:lnTo>
                  <a:lnTo>
                    <a:pt x="540406" y="1593464"/>
                  </a:lnTo>
                  <a:lnTo>
                    <a:pt x="547551" y="1593464"/>
                  </a:lnTo>
                  <a:lnTo>
                    <a:pt x="552579" y="1593464"/>
                  </a:lnTo>
                  <a:lnTo>
                    <a:pt x="557608" y="1593993"/>
                  </a:lnTo>
                  <a:lnTo>
                    <a:pt x="562900" y="1594522"/>
                  </a:lnTo>
                  <a:lnTo>
                    <a:pt x="568193" y="1595051"/>
                  </a:lnTo>
                  <a:lnTo>
                    <a:pt x="573222" y="1595845"/>
                  </a:lnTo>
                  <a:lnTo>
                    <a:pt x="578779" y="1596903"/>
                  </a:lnTo>
                  <a:lnTo>
                    <a:pt x="583807" y="1598226"/>
                  </a:lnTo>
                  <a:lnTo>
                    <a:pt x="588836" y="1599813"/>
                  </a:lnTo>
                  <a:lnTo>
                    <a:pt x="593599" y="1601135"/>
                  </a:lnTo>
                  <a:lnTo>
                    <a:pt x="598628" y="1603516"/>
                  </a:lnTo>
                  <a:lnTo>
                    <a:pt x="604185" y="1606161"/>
                  </a:lnTo>
                  <a:lnTo>
                    <a:pt x="609743" y="1609335"/>
                  </a:lnTo>
                  <a:lnTo>
                    <a:pt x="615565" y="1612773"/>
                  </a:lnTo>
                  <a:lnTo>
                    <a:pt x="621122" y="1615947"/>
                  </a:lnTo>
                  <a:lnTo>
                    <a:pt x="626415" y="1619651"/>
                  </a:lnTo>
                  <a:lnTo>
                    <a:pt x="631179" y="1623089"/>
                  </a:lnTo>
                  <a:lnTo>
                    <a:pt x="635943" y="1627057"/>
                  </a:lnTo>
                  <a:lnTo>
                    <a:pt x="637266" y="1628379"/>
                  </a:lnTo>
                  <a:lnTo>
                    <a:pt x="639383" y="1631024"/>
                  </a:lnTo>
                  <a:lnTo>
                    <a:pt x="641500" y="1633669"/>
                  </a:lnTo>
                  <a:lnTo>
                    <a:pt x="644411" y="1636050"/>
                  </a:lnTo>
                  <a:lnTo>
                    <a:pt x="647322" y="1638166"/>
                  </a:lnTo>
                  <a:lnTo>
                    <a:pt x="650233" y="1640018"/>
                  </a:lnTo>
                  <a:lnTo>
                    <a:pt x="653674" y="1641340"/>
                  </a:lnTo>
                  <a:lnTo>
                    <a:pt x="657114" y="1642134"/>
                  </a:lnTo>
                  <a:lnTo>
                    <a:pt x="660819" y="1642927"/>
                  </a:lnTo>
                  <a:lnTo>
                    <a:pt x="664524" y="1642927"/>
                  </a:lnTo>
                  <a:lnTo>
                    <a:pt x="667965" y="1642927"/>
                  </a:lnTo>
                  <a:lnTo>
                    <a:pt x="671405" y="1642398"/>
                  </a:lnTo>
                  <a:lnTo>
                    <a:pt x="674845" y="1641869"/>
                  </a:lnTo>
                  <a:lnTo>
                    <a:pt x="677757" y="1641076"/>
                  </a:lnTo>
                  <a:lnTo>
                    <a:pt x="680932" y="1640018"/>
                  </a:lnTo>
                  <a:lnTo>
                    <a:pt x="684108" y="1638431"/>
                  </a:lnTo>
                  <a:lnTo>
                    <a:pt x="687019" y="1637108"/>
                  </a:lnTo>
                  <a:lnTo>
                    <a:pt x="689930" y="1635521"/>
                  </a:lnTo>
                  <a:lnTo>
                    <a:pt x="692841" y="1633669"/>
                  </a:lnTo>
                  <a:lnTo>
                    <a:pt x="695223" y="1631818"/>
                  </a:lnTo>
                  <a:lnTo>
                    <a:pt x="697870" y="1629702"/>
                  </a:lnTo>
                  <a:lnTo>
                    <a:pt x="700251" y="1627586"/>
                  </a:lnTo>
                  <a:lnTo>
                    <a:pt x="702369" y="1625470"/>
                  </a:lnTo>
                  <a:lnTo>
                    <a:pt x="704221" y="1623354"/>
                  </a:lnTo>
                  <a:lnTo>
                    <a:pt x="706338" y="1620973"/>
                  </a:lnTo>
                  <a:lnTo>
                    <a:pt x="707662" y="1618593"/>
                  </a:lnTo>
                  <a:lnTo>
                    <a:pt x="709779" y="1614625"/>
                  </a:lnTo>
                  <a:lnTo>
                    <a:pt x="711631" y="1610657"/>
                  </a:lnTo>
                  <a:lnTo>
                    <a:pt x="712690" y="1606425"/>
                  </a:lnTo>
                  <a:lnTo>
                    <a:pt x="713219" y="1602458"/>
                  </a:lnTo>
                  <a:lnTo>
                    <a:pt x="712954" y="1599019"/>
                  </a:lnTo>
                  <a:lnTo>
                    <a:pt x="712160" y="1595051"/>
                  </a:lnTo>
                  <a:lnTo>
                    <a:pt x="710837" y="1591348"/>
                  </a:lnTo>
                  <a:lnTo>
                    <a:pt x="708455" y="1587910"/>
                  </a:lnTo>
                  <a:lnTo>
                    <a:pt x="704750" y="1583149"/>
                  </a:lnTo>
                  <a:lnTo>
                    <a:pt x="700251" y="1578388"/>
                  </a:lnTo>
                  <a:lnTo>
                    <a:pt x="695488" y="1573891"/>
                  </a:lnTo>
                  <a:lnTo>
                    <a:pt x="690195" y="1569394"/>
                  </a:lnTo>
                  <a:lnTo>
                    <a:pt x="684637" y="1565162"/>
                  </a:lnTo>
                  <a:lnTo>
                    <a:pt x="678815" y="1560930"/>
                  </a:lnTo>
                  <a:lnTo>
                    <a:pt x="672199" y="1556963"/>
                  </a:lnTo>
                  <a:lnTo>
                    <a:pt x="665848" y="1553259"/>
                  </a:lnTo>
                  <a:lnTo>
                    <a:pt x="659231" y="1549821"/>
                  </a:lnTo>
                  <a:lnTo>
                    <a:pt x="652615" y="1546382"/>
                  </a:lnTo>
                  <a:lnTo>
                    <a:pt x="645734" y="1543208"/>
                  </a:lnTo>
                  <a:lnTo>
                    <a:pt x="638854" y="1540563"/>
                  </a:lnTo>
                  <a:lnTo>
                    <a:pt x="631973" y="1537918"/>
                  </a:lnTo>
                  <a:lnTo>
                    <a:pt x="625357" y="1535802"/>
                  </a:lnTo>
                  <a:lnTo>
                    <a:pt x="618741" y="1533686"/>
                  </a:lnTo>
                  <a:lnTo>
                    <a:pt x="612389" y="1532099"/>
                  </a:lnTo>
                  <a:lnTo>
                    <a:pt x="604979" y="1530512"/>
                  </a:lnTo>
                  <a:lnTo>
                    <a:pt x="597569" y="1528925"/>
                  </a:lnTo>
                  <a:lnTo>
                    <a:pt x="589630" y="1527867"/>
                  </a:lnTo>
                  <a:lnTo>
                    <a:pt x="581690" y="1527073"/>
                  </a:lnTo>
                  <a:lnTo>
                    <a:pt x="581690" y="1488984"/>
                  </a:lnTo>
                  <a:lnTo>
                    <a:pt x="581426" y="1486868"/>
                  </a:lnTo>
                  <a:lnTo>
                    <a:pt x="580896" y="1485017"/>
                  </a:lnTo>
                  <a:lnTo>
                    <a:pt x="579573" y="1483165"/>
                  </a:lnTo>
                  <a:lnTo>
                    <a:pt x="577721" y="1481578"/>
                  </a:lnTo>
                  <a:lnTo>
                    <a:pt x="575868" y="1480520"/>
                  </a:lnTo>
                  <a:lnTo>
                    <a:pt x="573751" y="1479198"/>
                  </a:lnTo>
                  <a:lnTo>
                    <a:pt x="571104" y="1478669"/>
                  </a:lnTo>
                  <a:lnTo>
                    <a:pt x="568458" y="1478404"/>
                  </a:lnTo>
                  <a:lnTo>
                    <a:pt x="522410" y="1478404"/>
                  </a:lnTo>
                  <a:close/>
                  <a:moveTo>
                    <a:pt x="229447" y="1389795"/>
                  </a:moveTo>
                  <a:lnTo>
                    <a:pt x="222037" y="1390324"/>
                  </a:lnTo>
                  <a:lnTo>
                    <a:pt x="214627" y="1391117"/>
                  </a:lnTo>
                  <a:lnTo>
                    <a:pt x="207217" y="1392175"/>
                  </a:lnTo>
                  <a:lnTo>
                    <a:pt x="200071" y="1393762"/>
                  </a:lnTo>
                  <a:lnTo>
                    <a:pt x="192926" y="1395349"/>
                  </a:lnTo>
                  <a:lnTo>
                    <a:pt x="186045" y="1397730"/>
                  </a:lnTo>
                  <a:lnTo>
                    <a:pt x="179164" y="1399846"/>
                  </a:lnTo>
                  <a:lnTo>
                    <a:pt x="172548" y="1402755"/>
                  </a:lnTo>
                  <a:lnTo>
                    <a:pt x="165932" y="1405400"/>
                  </a:lnTo>
                  <a:lnTo>
                    <a:pt x="159581" y="1408575"/>
                  </a:lnTo>
                  <a:lnTo>
                    <a:pt x="153494" y="1412278"/>
                  </a:lnTo>
                  <a:lnTo>
                    <a:pt x="147407" y="1415981"/>
                  </a:lnTo>
                  <a:lnTo>
                    <a:pt x="141585" y="1419684"/>
                  </a:lnTo>
                  <a:lnTo>
                    <a:pt x="136027" y="1423916"/>
                  </a:lnTo>
                  <a:lnTo>
                    <a:pt x="130734" y="1428148"/>
                  </a:lnTo>
                  <a:lnTo>
                    <a:pt x="125177" y="1432909"/>
                  </a:lnTo>
                  <a:lnTo>
                    <a:pt x="120149" y="1437670"/>
                  </a:lnTo>
                  <a:lnTo>
                    <a:pt x="115385" y="1442696"/>
                  </a:lnTo>
                  <a:lnTo>
                    <a:pt x="110886" y="1448251"/>
                  </a:lnTo>
                  <a:lnTo>
                    <a:pt x="106387" y="1453805"/>
                  </a:lnTo>
                  <a:lnTo>
                    <a:pt x="102153" y="1459360"/>
                  </a:lnTo>
                  <a:lnTo>
                    <a:pt x="98712" y="1464914"/>
                  </a:lnTo>
                  <a:lnTo>
                    <a:pt x="95007" y="1471263"/>
                  </a:lnTo>
                  <a:lnTo>
                    <a:pt x="91567" y="1477346"/>
                  </a:lnTo>
                  <a:lnTo>
                    <a:pt x="88391" y="1483430"/>
                  </a:lnTo>
                  <a:lnTo>
                    <a:pt x="85745" y="1490042"/>
                  </a:lnTo>
                  <a:lnTo>
                    <a:pt x="83098" y="1496655"/>
                  </a:lnTo>
                  <a:lnTo>
                    <a:pt x="80981" y="1503532"/>
                  </a:lnTo>
                  <a:lnTo>
                    <a:pt x="79129" y="1510409"/>
                  </a:lnTo>
                  <a:lnTo>
                    <a:pt x="77541" y="1517551"/>
                  </a:lnTo>
                  <a:lnTo>
                    <a:pt x="76482" y="1524428"/>
                  </a:lnTo>
                  <a:lnTo>
                    <a:pt x="76217" y="1527602"/>
                  </a:lnTo>
                  <a:lnTo>
                    <a:pt x="76747" y="1530776"/>
                  </a:lnTo>
                  <a:lnTo>
                    <a:pt x="77541" y="1533422"/>
                  </a:lnTo>
                  <a:lnTo>
                    <a:pt x="79129" y="1536067"/>
                  </a:lnTo>
                  <a:lnTo>
                    <a:pt x="81246" y="1538183"/>
                  </a:lnTo>
                  <a:lnTo>
                    <a:pt x="83363" y="1540299"/>
                  </a:lnTo>
                  <a:lnTo>
                    <a:pt x="86274" y="1541357"/>
                  </a:lnTo>
                  <a:lnTo>
                    <a:pt x="89450" y="1542150"/>
                  </a:lnTo>
                  <a:lnTo>
                    <a:pt x="92361" y="1542415"/>
                  </a:lnTo>
                  <a:lnTo>
                    <a:pt x="95537" y="1541886"/>
                  </a:lnTo>
                  <a:lnTo>
                    <a:pt x="98448" y="1541092"/>
                  </a:lnTo>
                  <a:lnTo>
                    <a:pt x="100829" y="1539505"/>
                  </a:lnTo>
                  <a:lnTo>
                    <a:pt x="103211" y="1537389"/>
                  </a:lnTo>
                  <a:lnTo>
                    <a:pt x="105064" y="1535009"/>
                  </a:lnTo>
                  <a:lnTo>
                    <a:pt x="106387" y="1532363"/>
                  </a:lnTo>
                  <a:lnTo>
                    <a:pt x="106916" y="1529189"/>
                  </a:lnTo>
                  <a:lnTo>
                    <a:pt x="108240" y="1523370"/>
                  </a:lnTo>
                  <a:lnTo>
                    <a:pt x="109298" y="1518080"/>
                  </a:lnTo>
                  <a:lnTo>
                    <a:pt x="110886" y="1512526"/>
                  </a:lnTo>
                  <a:lnTo>
                    <a:pt x="112738" y="1507235"/>
                  </a:lnTo>
                  <a:lnTo>
                    <a:pt x="114591" y="1501681"/>
                  </a:lnTo>
                  <a:lnTo>
                    <a:pt x="116973" y="1496391"/>
                  </a:lnTo>
                  <a:lnTo>
                    <a:pt x="119355" y="1491365"/>
                  </a:lnTo>
                  <a:lnTo>
                    <a:pt x="122001" y="1486604"/>
                  </a:lnTo>
                  <a:lnTo>
                    <a:pt x="124912" y="1481843"/>
                  </a:lnTo>
                  <a:lnTo>
                    <a:pt x="128088" y="1477082"/>
                  </a:lnTo>
                  <a:lnTo>
                    <a:pt x="131264" y="1472585"/>
                  </a:lnTo>
                  <a:lnTo>
                    <a:pt x="134969" y="1468088"/>
                  </a:lnTo>
                  <a:lnTo>
                    <a:pt x="138409" y="1463856"/>
                  </a:lnTo>
                  <a:lnTo>
                    <a:pt x="142379" y="1459624"/>
                  </a:lnTo>
                  <a:lnTo>
                    <a:pt x="146348" y="1455921"/>
                  </a:lnTo>
                  <a:lnTo>
                    <a:pt x="150583" y="1451954"/>
                  </a:lnTo>
                  <a:lnTo>
                    <a:pt x="155082" y="1448515"/>
                  </a:lnTo>
                  <a:lnTo>
                    <a:pt x="159581" y="1445076"/>
                  </a:lnTo>
                  <a:lnTo>
                    <a:pt x="164344" y="1441902"/>
                  </a:lnTo>
                  <a:lnTo>
                    <a:pt x="169108" y="1438993"/>
                  </a:lnTo>
                  <a:lnTo>
                    <a:pt x="174136" y="1436348"/>
                  </a:lnTo>
                  <a:lnTo>
                    <a:pt x="179429" y="1433438"/>
                  </a:lnTo>
                  <a:lnTo>
                    <a:pt x="184457" y="1431322"/>
                  </a:lnTo>
                  <a:lnTo>
                    <a:pt x="190280" y="1428942"/>
                  </a:lnTo>
                  <a:lnTo>
                    <a:pt x="195573" y="1427355"/>
                  </a:lnTo>
                  <a:lnTo>
                    <a:pt x="201130" y="1425767"/>
                  </a:lnTo>
                  <a:lnTo>
                    <a:pt x="206952" y="1423916"/>
                  </a:lnTo>
                  <a:lnTo>
                    <a:pt x="213039" y="1422858"/>
                  </a:lnTo>
                  <a:lnTo>
                    <a:pt x="218861" y="1422064"/>
                  </a:lnTo>
                  <a:lnTo>
                    <a:pt x="224684" y="1421271"/>
                  </a:lnTo>
                  <a:lnTo>
                    <a:pt x="231035" y="1421006"/>
                  </a:lnTo>
                  <a:lnTo>
                    <a:pt x="237122" y="1421006"/>
                  </a:lnTo>
                  <a:lnTo>
                    <a:pt x="897677" y="1421006"/>
                  </a:lnTo>
                  <a:lnTo>
                    <a:pt x="904028" y="1421006"/>
                  </a:lnTo>
                  <a:lnTo>
                    <a:pt x="910115" y="1421271"/>
                  </a:lnTo>
                  <a:lnTo>
                    <a:pt x="915938" y="1422064"/>
                  </a:lnTo>
                  <a:lnTo>
                    <a:pt x="922024" y="1422858"/>
                  </a:lnTo>
                  <a:lnTo>
                    <a:pt x="927847" y="1423916"/>
                  </a:lnTo>
                  <a:lnTo>
                    <a:pt x="933404" y="1425767"/>
                  </a:lnTo>
                  <a:lnTo>
                    <a:pt x="938962" y="1427355"/>
                  </a:lnTo>
                  <a:lnTo>
                    <a:pt x="944784" y="1428942"/>
                  </a:lnTo>
                  <a:lnTo>
                    <a:pt x="950077" y="1431322"/>
                  </a:lnTo>
                  <a:lnTo>
                    <a:pt x="955370" y="1433438"/>
                  </a:lnTo>
                  <a:lnTo>
                    <a:pt x="960398" y="1436348"/>
                  </a:lnTo>
                  <a:lnTo>
                    <a:pt x="965426" y="1438993"/>
                  </a:lnTo>
                  <a:lnTo>
                    <a:pt x="970454" y="1441902"/>
                  </a:lnTo>
                  <a:lnTo>
                    <a:pt x="974953" y="1445076"/>
                  </a:lnTo>
                  <a:lnTo>
                    <a:pt x="979717" y="1448515"/>
                  </a:lnTo>
                  <a:lnTo>
                    <a:pt x="983951" y="1451954"/>
                  </a:lnTo>
                  <a:lnTo>
                    <a:pt x="988186" y="1455921"/>
                  </a:lnTo>
                  <a:lnTo>
                    <a:pt x="992420" y="1459624"/>
                  </a:lnTo>
                  <a:lnTo>
                    <a:pt x="996390" y="1463856"/>
                  </a:lnTo>
                  <a:lnTo>
                    <a:pt x="1000095" y="1468088"/>
                  </a:lnTo>
                  <a:lnTo>
                    <a:pt x="1003535" y="1472585"/>
                  </a:lnTo>
                  <a:lnTo>
                    <a:pt x="1006711" y="1477082"/>
                  </a:lnTo>
                  <a:lnTo>
                    <a:pt x="1009887" y="1481843"/>
                  </a:lnTo>
                  <a:lnTo>
                    <a:pt x="1012798" y="1486604"/>
                  </a:lnTo>
                  <a:lnTo>
                    <a:pt x="1015444" y="1491365"/>
                  </a:lnTo>
                  <a:lnTo>
                    <a:pt x="1018091" y="1496391"/>
                  </a:lnTo>
                  <a:lnTo>
                    <a:pt x="1020208" y="1501681"/>
                  </a:lnTo>
                  <a:lnTo>
                    <a:pt x="1022325" y="1507235"/>
                  </a:lnTo>
                  <a:lnTo>
                    <a:pt x="1023913" y="1512526"/>
                  </a:lnTo>
                  <a:lnTo>
                    <a:pt x="1025236" y="1518080"/>
                  </a:lnTo>
                  <a:lnTo>
                    <a:pt x="1026824" y="1523370"/>
                  </a:lnTo>
                  <a:lnTo>
                    <a:pt x="1027618" y="1529189"/>
                  </a:lnTo>
                  <a:lnTo>
                    <a:pt x="1028412" y="1532363"/>
                  </a:lnTo>
                  <a:lnTo>
                    <a:pt x="1029735" y="1535009"/>
                  </a:lnTo>
                  <a:lnTo>
                    <a:pt x="1031852" y="1537389"/>
                  </a:lnTo>
                  <a:lnTo>
                    <a:pt x="1033969" y="1539505"/>
                  </a:lnTo>
                  <a:lnTo>
                    <a:pt x="1036616" y="1541092"/>
                  </a:lnTo>
                  <a:lnTo>
                    <a:pt x="1039262" y="1541886"/>
                  </a:lnTo>
                  <a:lnTo>
                    <a:pt x="1042438" y="1542415"/>
                  </a:lnTo>
                  <a:lnTo>
                    <a:pt x="1045614" y="1542150"/>
                  </a:lnTo>
                  <a:lnTo>
                    <a:pt x="1048525" y="1541357"/>
                  </a:lnTo>
                  <a:lnTo>
                    <a:pt x="1051171" y="1540299"/>
                  </a:lnTo>
                  <a:lnTo>
                    <a:pt x="1053818" y="1538183"/>
                  </a:lnTo>
                  <a:lnTo>
                    <a:pt x="1055670" y="1536067"/>
                  </a:lnTo>
                  <a:lnTo>
                    <a:pt x="1057258" y="1533422"/>
                  </a:lnTo>
                  <a:lnTo>
                    <a:pt x="1058317" y="1530776"/>
                  </a:lnTo>
                  <a:lnTo>
                    <a:pt x="1058846" y="1527602"/>
                  </a:lnTo>
                  <a:lnTo>
                    <a:pt x="1058581" y="1524428"/>
                  </a:lnTo>
                  <a:lnTo>
                    <a:pt x="1057258" y="1517551"/>
                  </a:lnTo>
                  <a:lnTo>
                    <a:pt x="1055670" y="1510409"/>
                  </a:lnTo>
                  <a:lnTo>
                    <a:pt x="1053818" y="1503532"/>
                  </a:lnTo>
                  <a:lnTo>
                    <a:pt x="1051701" y="1496655"/>
                  </a:lnTo>
                  <a:lnTo>
                    <a:pt x="1049319" y="1490042"/>
                  </a:lnTo>
                  <a:lnTo>
                    <a:pt x="1046408" y="1483430"/>
                  </a:lnTo>
                  <a:lnTo>
                    <a:pt x="1043232" y="1477346"/>
                  </a:lnTo>
                  <a:lnTo>
                    <a:pt x="1040056" y="1471263"/>
                  </a:lnTo>
                  <a:lnTo>
                    <a:pt x="1036351" y="1464914"/>
                  </a:lnTo>
                  <a:lnTo>
                    <a:pt x="1032382" y="1459360"/>
                  </a:lnTo>
                  <a:lnTo>
                    <a:pt x="1028412" y="1453541"/>
                  </a:lnTo>
                  <a:lnTo>
                    <a:pt x="1023913" y="1448251"/>
                  </a:lnTo>
                  <a:lnTo>
                    <a:pt x="1019414" y="1442696"/>
                  </a:lnTo>
                  <a:lnTo>
                    <a:pt x="1014650" y="1437670"/>
                  </a:lnTo>
                  <a:lnTo>
                    <a:pt x="1009622" y="1432909"/>
                  </a:lnTo>
                  <a:lnTo>
                    <a:pt x="1004329" y="1428148"/>
                  </a:lnTo>
                  <a:lnTo>
                    <a:pt x="999036" y="1423916"/>
                  </a:lnTo>
                  <a:lnTo>
                    <a:pt x="993214" y="1419684"/>
                  </a:lnTo>
                  <a:lnTo>
                    <a:pt x="987392" y="1415981"/>
                  </a:lnTo>
                  <a:lnTo>
                    <a:pt x="981305" y="1412278"/>
                  </a:lnTo>
                  <a:lnTo>
                    <a:pt x="974953" y="1408575"/>
                  </a:lnTo>
                  <a:lnTo>
                    <a:pt x="968867" y="1405400"/>
                  </a:lnTo>
                  <a:lnTo>
                    <a:pt x="962250" y="1402755"/>
                  </a:lnTo>
                  <a:lnTo>
                    <a:pt x="955634" y="1399846"/>
                  </a:lnTo>
                  <a:lnTo>
                    <a:pt x="948754" y="1397730"/>
                  </a:lnTo>
                  <a:lnTo>
                    <a:pt x="941873" y="1395349"/>
                  </a:lnTo>
                  <a:lnTo>
                    <a:pt x="934992" y="1393762"/>
                  </a:lnTo>
                  <a:lnTo>
                    <a:pt x="927582" y="1392175"/>
                  </a:lnTo>
                  <a:lnTo>
                    <a:pt x="920172" y="1391117"/>
                  </a:lnTo>
                  <a:lnTo>
                    <a:pt x="913026" y="1390324"/>
                  </a:lnTo>
                  <a:lnTo>
                    <a:pt x="905352" y="1389795"/>
                  </a:lnTo>
                  <a:lnTo>
                    <a:pt x="897677" y="1389795"/>
                  </a:lnTo>
                  <a:lnTo>
                    <a:pt x="237122" y="1389795"/>
                  </a:lnTo>
                  <a:lnTo>
                    <a:pt x="229447" y="1389795"/>
                  </a:lnTo>
                  <a:close/>
                  <a:moveTo>
                    <a:pt x="498856" y="1237704"/>
                  </a:moveTo>
                  <a:lnTo>
                    <a:pt x="494887" y="1237968"/>
                  </a:lnTo>
                  <a:lnTo>
                    <a:pt x="490917" y="1238497"/>
                  </a:lnTo>
                  <a:lnTo>
                    <a:pt x="487212" y="1239026"/>
                  </a:lnTo>
                  <a:lnTo>
                    <a:pt x="483507" y="1239820"/>
                  </a:lnTo>
                  <a:lnTo>
                    <a:pt x="479802" y="1240613"/>
                  </a:lnTo>
                  <a:lnTo>
                    <a:pt x="476097" y="1241671"/>
                  </a:lnTo>
                  <a:lnTo>
                    <a:pt x="472656" y="1243258"/>
                  </a:lnTo>
                  <a:lnTo>
                    <a:pt x="469216" y="1244581"/>
                  </a:lnTo>
                  <a:lnTo>
                    <a:pt x="466040" y="1246168"/>
                  </a:lnTo>
                  <a:lnTo>
                    <a:pt x="462600" y="1248019"/>
                  </a:lnTo>
                  <a:lnTo>
                    <a:pt x="459689" y="1249871"/>
                  </a:lnTo>
                  <a:lnTo>
                    <a:pt x="453337" y="1254103"/>
                  </a:lnTo>
                  <a:lnTo>
                    <a:pt x="447780" y="1258864"/>
                  </a:lnTo>
                  <a:lnTo>
                    <a:pt x="442751" y="1264154"/>
                  </a:lnTo>
                  <a:lnTo>
                    <a:pt x="437988" y="1269973"/>
                  </a:lnTo>
                  <a:lnTo>
                    <a:pt x="433753" y="1276057"/>
                  </a:lnTo>
                  <a:lnTo>
                    <a:pt x="431901" y="1279231"/>
                  </a:lnTo>
                  <a:lnTo>
                    <a:pt x="430048" y="1282405"/>
                  </a:lnTo>
                  <a:lnTo>
                    <a:pt x="428461" y="1285844"/>
                  </a:lnTo>
                  <a:lnTo>
                    <a:pt x="426873" y="1289547"/>
                  </a:lnTo>
                  <a:lnTo>
                    <a:pt x="425814" y="1292985"/>
                  </a:lnTo>
                  <a:lnTo>
                    <a:pt x="424755" y="1296424"/>
                  </a:lnTo>
                  <a:lnTo>
                    <a:pt x="423697" y="1300127"/>
                  </a:lnTo>
                  <a:lnTo>
                    <a:pt x="422903" y="1304095"/>
                  </a:lnTo>
                  <a:lnTo>
                    <a:pt x="422109" y="1307798"/>
                  </a:lnTo>
                  <a:lnTo>
                    <a:pt x="421580" y="1311765"/>
                  </a:lnTo>
                  <a:lnTo>
                    <a:pt x="712954" y="1311765"/>
                  </a:lnTo>
                  <a:lnTo>
                    <a:pt x="712690" y="1307798"/>
                  </a:lnTo>
                  <a:lnTo>
                    <a:pt x="712160" y="1304095"/>
                  </a:lnTo>
                  <a:lnTo>
                    <a:pt x="711367" y="1300127"/>
                  </a:lnTo>
                  <a:lnTo>
                    <a:pt x="710043" y="1296424"/>
                  </a:lnTo>
                  <a:lnTo>
                    <a:pt x="708985" y="1292985"/>
                  </a:lnTo>
                  <a:lnTo>
                    <a:pt x="707926" y="1289547"/>
                  </a:lnTo>
                  <a:lnTo>
                    <a:pt x="706603" y="1285844"/>
                  </a:lnTo>
                  <a:lnTo>
                    <a:pt x="704750" y="1282405"/>
                  </a:lnTo>
                  <a:lnTo>
                    <a:pt x="703163" y="1279231"/>
                  </a:lnTo>
                  <a:lnTo>
                    <a:pt x="701045" y="1276057"/>
                  </a:lnTo>
                  <a:lnTo>
                    <a:pt x="697076" y="1269973"/>
                  </a:lnTo>
                  <a:lnTo>
                    <a:pt x="692047" y="1264154"/>
                  </a:lnTo>
                  <a:lnTo>
                    <a:pt x="687019" y="1258864"/>
                  </a:lnTo>
                  <a:lnTo>
                    <a:pt x="681462" y="1254103"/>
                  </a:lnTo>
                  <a:lnTo>
                    <a:pt x="675375" y="1249871"/>
                  </a:lnTo>
                  <a:lnTo>
                    <a:pt x="672199" y="1248019"/>
                  </a:lnTo>
                  <a:lnTo>
                    <a:pt x="668759" y="1246168"/>
                  </a:lnTo>
                  <a:lnTo>
                    <a:pt x="665583" y="1244581"/>
                  </a:lnTo>
                  <a:lnTo>
                    <a:pt x="662142" y="1243258"/>
                  </a:lnTo>
                  <a:lnTo>
                    <a:pt x="658702" y="1241671"/>
                  </a:lnTo>
                  <a:lnTo>
                    <a:pt x="654997" y="1240613"/>
                  </a:lnTo>
                  <a:lnTo>
                    <a:pt x="651557" y="1239820"/>
                  </a:lnTo>
                  <a:lnTo>
                    <a:pt x="647587" y="1239026"/>
                  </a:lnTo>
                  <a:lnTo>
                    <a:pt x="643882" y="1238497"/>
                  </a:lnTo>
                  <a:lnTo>
                    <a:pt x="639912" y="1237968"/>
                  </a:lnTo>
                  <a:lnTo>
                    <a:pt x="635943" y="1237704"/>
                  </a:lnTo>
                  <a:lnTo>
                    <a:pt x="631973" y="1237704"/>
                  </a:lnTo>
                  <a:lnTo>
                    <a:pt x="502826" y="1237704"/>
                  </a:lnTo>
                  <a:lnTo>
                    <a:pt x="498856" y="1237704"/>
                  </a:lnTo>
                  <a:close/>
                  <a:moveTo>
                    <a:pt x="1309156" y="1236662"/>
                  </a:moveTo>
                  <a:lnTo>
                    <a:pt x="1308892" y="1239042"/>
                  </a:lnTo>
                  <a:lnTo>
                    <a:pt x="1308362" y="1245124"/>
                  </a:lnTo>
                  <a:lnTo>
                    <a:pt x="1308098" y="1249355"/>
                  </a:lnTo>
                  <a:lnTo>
                    <a:pt x="1308362" y="1254380"/>
                  </a:lnTo>
                  <a:lnTo>
                    <a:pt x="1308892" y="1259668"/>
                  </a:lnTo>
                  <a:lnTo>
                    <a:pt x="1309685" y="1266015"/>
                  </a:lnTo>
                  <a:lnTo>
                    <a:pt x="1311273" y="1272361"/>
                  </a:lnTo>
                  <a:lnTo>
                    <a:pt x="1312861" y="1278443"/>
                  </a:lnTo>
                  <a:lnTo>
                    <a:pt x="1314978" y="1283997"/>
                  </a:lnTo>
                  <a:lnTo>
                    <a:pt x="1316566" y="1288492"/>
                  </a:lnTo>
                  <a:lnTo>
                    <a:pt x="1319212" y="1295103"/>
                  </a:lnTo>
                  <a:lnTo>
                    <a:pt x="1320800" y="1297747"/>
                  </a:lnTo>
                  <a:lnTo>
                    <a:pt x="1316831" y="1300392"/>
                  </a:lnTo>
                  <a:lnTo>
                    <a:pt x="1313390" y="1303301"/>
                  </a:lnTo>
                  <a:lnTo>
                    <a:pt x="1309950" y="1306474"/>
                  </a:lnTo>
                  <a:lnTo>
                    <a:pt x="1307039" y="1309647"/>
                  </a:lnTo>
                  <a:lnTo>
                    <a:pt x="1304128" y="1312821"/>
                  </a:lnTo>
                  <a:lnTo>
                    <a:pt x="1301482" y="1316258"/>
                  </a:lnTo>
                  <a:lnTo>
                    <a:pt x="1296189" y="1322869"/>
                  </a:lnTo>
                  <a:lnTo>
                    <a:pt x="1293807" y="1327100"/>
                  </a:lnTo>
                  <a:lnTo>
                    <a:pt x="1291161" y="1331331"/>
                  </a:lnTo>
                  <a:lnTo>
                    <a:pt x="1289044" y="1335298"/>
                  </a:lnTo>
                  <a:lnTo>
                    <a:pt x="1286927" y="1339529"/>
                  </a:lnTo>
                  <a:lnTo>
                    <a:pt x="1283751" y="1347462"/>
                  </a:lnTo>
                  <a:lnTo>
                    <a:pt x="1280840" y="1354602"/>
                  </a:lnTo>
                  <a:lnTo>
                    <a:pt x="1278988" y="1361477"/>
                  </a:lnTo>
                  <a:lnTo>
                    <a:pt x="1277135" y="1367030"/>
                  </a:lnTo>
                  <a:lnTo>
                    <a:pt x="1276341" y="1371526"/>
                  </a:lnTo>
                  <a:lnTo>
                    <a:pt x="1275812" y="1374170"/>
                  </a:lnTo>
                  <a:lnTo>
                    <a:pt x="1275812" y="1938747"/>
                  </a:lnTo>
                  <a:lnTo>
                    <a:pt x="1275547" y="1945887"/>
                  </a:lnTo>
                  <a:lnTo>
                    <a:pt x="1275547" y="1952498"/>
                  </a:lnTo>
                  <a:lnTo>
                    <a:pt x="1275018" y="1959373"/>
                  </a:lnTo>
                  <a:lnTo>
                    <a:pt x="1274489" y="1965984"/>
                  </a:lnTo>
                  <a:lnTo>
                    <a:pt x="1273430" y="1972595"/>
                  </a:lnTo>
                  <a:lnTo>
                    <a:pt x="1272636" y="1979471"/>
                  </a:lnTo>
                  <a:lnTo>
                    <a:pt x="1270255" y="1992428"/>
                  </a:lnTo>
                  <a:lnTo>
                    <a:pt x="1267344" y="2005386"/>
                  </a:lnTo>
                  <a:lnTo>
                    <a:pt x="1263639" y="2017815"/>
                  </a:lnTo>
                  <a:lnTo>
                    <a:pt x="1259405" y="2030243"/>
                  </a:lnTo>
                  <a:lnTo>
                    <a:pt x="1254641" y="2042672"/>
                  </a:lnTo>
                  <a:lnTo>
                    <a:pt x="1249348" y="2054307"/>
                  </a:lnTo>
                  <a:lnTo>
                    <a:pt x="1243526" y="2065678"/>
                  </a:lnTo>
                  <a:lnTo>
                    <a:pt x="1236910" y="2076784"/>
                  </a:lnTo>
                  <a:lnTo>
                    <a:pt x="1230295" y="2087891"/>
                  </a:lnTo>
                  <a:lnTo>
                    <a:pt x="1222620" y="2098204"/>
                  </a:lnTo>
                  <a:lnTo>
                    <a:pt x="1214946" y="2108253"/>
                  </a:lnTo>
                  <a:lnTo>
                    <a:pt x="1206477" y="2117772"/>
                  </a:lnTo>
                  <a:lnTo>
                    <a:pt x="1197744" y="2127028"/>
                  </a:lnTo>
                  <a:lnTo>
                    <a:pt x="1188482" y="2136019"/>
                  </a:lnTo>
                  <a:lnTo>
                    <a:pt x="1178690" y="2144216"/>
                  </a:lnTo>
                  <a:lnTo>
                    <a:pt x="1168899" y="2152414"/>
                  </a:lnTo>
                  <a:lnTo>
                    <a:pt x="1158049" y="2159554"/>
                  </a:lnTo>
                  <a:lnTo>
                    <a:pt x="1147463" y="2166694"/>
                  </a:lnTo>
                  <a:lnTo>
                    <a:pt x="1136084" y="2173040"/>
                  </a:lnTo>
                  <a:lnTo>
                    <a:pt x="1124705" y="2179122"/>
                  </a:lnTo>
                  <a:lnTo>
                    <a:pt x="1112796" y="2184411"/>
                  </a:lnTo>
                  <a:lnTo>
                    <a:pt x="1100887" y="2189171"/>
                  </a:lnTo>
                  <a:lnTo>
                    <a:pt x="1088449" y="2193402"/>
                  </a:lnTo>
                  <a:lnTo>
                    <a:pt x="1075747" y="2196840"/>
                  </a:lnTo>
                  <a:lnTo>
                    <a:pt x="1062780" y="2199748"/>
                  </a:lnTo>
                  <a:lnTo>
                    <a:pt x="1049813" y="2202128"/>
                  </a:lnTo>
                  <a:lnTo>
                    <a:pt x="1042932" y="2203186"/>
                  </a:lnTo>
                  <a:lnTo>
                    <a:pt x="1036581" y="2203715"/>
                  </a:lnTo>
                  <a:lnTo>
                    <a:pt x="1029700" y="2204244"/>
                  </a:lnTo>
                  <a:lnTo>
                    <a:pt x="1022820" y="2204773"/>
                  </a:lnTo>
                  <a:lnTo>
                    <a:pt x="1015939" y="2205037"/>
                  </a:lnTo>
                  <a:lnTo>
                    <a:pt x="1009323" y="2205037"/>
                  </a:lnTo>
                  <a:lnTo>
                    <a:pt x="29110" y="2205037"/>
                  </a:lnTo>
                  <a:lnTo>
                    <a:pt x="26199" y="2205037"/>
                  </a:lnTo>
                  <a:lnTo>
                    <a:pt x="23288" y="2204508"/>
                  </a:lnTo>
                  <a:lnTo>
                    <a:pt x="20377" y="2203979"/>
                  </a:lnTo>
                  <a:lnTo>
                    <a:pt x="17996" y="2202922"/>
                  </a:lnTo>
                  <a:lnTo>
                    <a:pt x="15349" y="2201864"/>
                  </a:lnTo>
                  <a:lnTo>
                    <a:pt x="12967" y="2200277"/>
                  </a:lnTo>
                  <a:lnTo>
                    <a:pt x="10586" y="2198691"/>
                  </a:lnTo>
                  <a:lnTo>
                    <a:pt x="8733" y="2196840"/>
                  </a:lnTo>
                  <a:lnTo>
                    <a:pt x="6616" y="2194460"/>
                  </a:lnTo>
                  <a:lnTo>
                    <a:pt x="5028" y="2192344"/>
                  </a:lnTo>
                  <a:lnTo>
                    <a:pt x="3705" y="2189964"/>
                  </a:lnTo>
                  <a:lnTo>
                    <a:pt x="2117" y="2187584"/>
                  </a:lnTo>
                  <a:lnTo>
                    <a:pt x="1323" y="2184675"/>
                  </a:lnTo>
                  <a:lnTo>
                    <a:pt x="529" y="2181767"/>
                  </a:lnTo>
                  <a:lnTo>
                    <a:pt x="264" y="2179122"/>
                  </a:lnTo>
                  <a:lnTo>
                    <a:pt x="0" y="2175949"/>
                  </a:lnTo>
                  <a:lnTo>
                    <a:pt x="264" y="2173040"/>
                  </a:lnTo>
                  <a:lnTo>
                    <a:pt x="529" y="2170131"/>
                  </a:lnTo>
                  <a:lnTo>
                    <a:pt x="1323" y="2167487"/>
                  </a:lnTo>
                  <a:lnTo>
                    <a:pt x="2117" y="2164843"/>
                  </a:lnTo>
                  <a:lnTo>
                    <a:pt x="3705" y="2162198"/>
                  </a:lnTo>
                  <a:lnTo>
                    <a:pt x="5028" y="2159554"/>
                  </a:lnTo>
                  <a:lnTo>
                    <a:pt x="6616" y="2157438"/>
                  </a:lnTo>
                  <a:lnTo>
                    <a:pt x="8733" y="2155587"/>
                  </a:lnTo>
                  <a:lnTo>
                    <a:pt x="10586" y="2153472"/>
                  </a:lnTo>
                  <a:lnTo>
                    <a:pt x="12967" y="2151885"/>
                  </a:lnTo>
                  <a:lnTo>
                    <a:pt x="15349" y="2150298"/>
                  </a:lnTo>
                  <a:lnTo>
                    <a:pt x="17996" y="2149241"/>
                  </a:lnTo>
                  <a:lnTo>
                    <a:pt x="20377" y="2148183"/>
                  </a:lnTo>
                  <a:lnTo>
                    <a:pt x="23288" y="2147654"/>
                  </a:lnTo>
                  <a:lnTo>
                    <a:pt x="26199" y="2147125"/>
                  </a:lnTo>
                  <a:lnTo>
                    <a:pt x="29110" y="2147125"/>
                  </a:lnTo>
                  <a:lnTo>
                    <a:pt x="1009323" y="2147125"/>
                  </a:lnTo>
                  <a:lnTo>
                    <a:pt x="1019909" y="2146861"/>
                  </a:lnTo>
                  <a:lnTo>
                    <a:pt x="1030230" y="2145803"/>
                  </a:lnTo>
                  <a:lnTo>
                    <a:pt x="1041080" y="2144481"/>
                  </a:lnTo>
                  <a:lnTo>
                    <a:pt x="1051136" y="2142630"/>
                  </a:lnTo>
                  <a:lnTo>
                    <a:pt x="1061192" y="2140250"/>
                  </a:lnTo>
                  <a:lnTo>
                    <a:pt x="1070983" y="2137605"/>
                  </a:lnTo>
                  <a:lnTo>
                    <a:pt x="1080775" y="2134432"/>
                  </a:lnTo>
                  <a:lnTo>
                    <a:pt x="1090037" y="2130465"/>
                  </a:lnTo>
                  <a:lnTo>
                    <a:pt x="1099300" y="2126234"/>
                  </a:lnTo>
                  <a:lnTo>
                    <a:pt x="1108297" y="2121739"/>
                  </a:lnTo>
                  <a:lnTo>
                    <a:pt x="1117030" y="2116715"/>
                  </a:lnTo>
                  <a:lnTo>
                    <a:pt x="1125499" y="2111426"/>
                  </a:lnTo>
                  <a:lnTo>
                    <a:pt x="1133702" y="2105608"/>
                  </a:lnTo>
                  <a:lnTo>
                    <a:pt x="1141641" y="2099262"/>
                  </a:lnTo>
                  <a:lnTo>
                    <a:pt x="1149051" y="2092915"/>
                  </a:lnTo>
                  <a:lnTo>
                    <a:pt x="1156461" y="2085775"/>
                  </a:lnTo>
                  <a:lnTo>
                    <a:pt x="1163342" y="2078900"/>
                  </a:lnTo>
                  <a:lnTo>
                    <a:pt x="1169957" y="2071231"/>
                  </a:lnTo>
                  <a:lnTo>
                    <a:pt x="1176044" y="2063298"/>
                  </a:lnTo>
                  <a:lnTo>
                    <a:pt x="1181866" y="2055365"/>
                  </a:lnTo>
                  <a:lnTo>
                    <a:pt x="1187423" y="2046638"/>
                  </a:lnTo>
                  <a:lnTo>
                    <a:pt x="1192452" y="2037912"/>
                  </a:lnTo>
                  <a:lnTo>
                    <a:pt x="1196950" y="2029185"/>
                  </a:lnTo>
                  <a:lnTo>
                    <a:pt x="1201185" y="2019930"/>
                  </a:lnTo>
                  <a:lnTo>
                    <a:pt x="1204625" y="2010410"/>
                  </a:lnTo>
                  <a:lnTo>
                    <a:pt x="1208065" y="2000890"/>
                  </a:lnTo>
                  <a:lnTo>
                    <a:pt x="1210976" y="1990577"/>
                  </a:lnTo>
                  <a:lnTo>
                    <a:pt x="1213093" y="1980793"/>
                  </a:lnTo>
                  <a:lnTo>
                    <a:pt x="1215210" y="1970480"/>
                  </a:lnTo>
                  <a:lnTo>
                    <a:pt x="1216269" y="1960167"/>
                  </a:lnTo>
                  <a:lnTo>
                    <a:pt x="1217063" y="1949325"/>
                  </a:lnTo>
                  <a:lnTo>
                    <a:pt x="1217327" y="1938747"/>
                  </a:lnTo>
                  <a:lnTo>
                    <a:pt x="1217327" y="1372319"/>
                  </a:lnTo>
                  <a:lnTo>
                    <a:pt x="1217592" y="1369146"/>
                  </a:lnTo>
                  <a:lnTo>
                    <a:pt x="1218121" y="1364386"/>
                  </a:lnTo>
                  <a:lnTo>
                    <a:pt x="1219180" y="1359891"/>
                  </a:lnTo>
                  <a:lnTo>
                    <a:pt x="1220503" y="1354337"/>
                  </a:lnTo>
                  <a:lnTo>
                    <a:pt x="1222091" y="1347462"/>
                  </a:lnTo>
                  <a:lnTo>
                    <a:pt x="1224473" y="1339529"/>
                  </a:lnTo>
                  <a:lnTo>
                    <a:pt x="1227384" y="1330538"/>
                  </a:lnTo>
                  <a:lnTo>
                    <a:pt x="1231088" y="1321283"/>
                  </a:lnTo>
                  <a:lnTo>
                    <a:pt x="1235852" y="1311234"/>
                  </a:lnTo>
                  <a:lnTo>
                    <a:pt x="1238498" y="1306210"/>
                  </a:lnTo>
                  <a:lnTo>
                    <a:pt x="1241409" y="1300921"/>
                  </a:lnTo>
                  <a:lnTo>
                    <a:pt x="1244585" y="1295632"/>
                  </a:lnTo>
                  <a:lnTo>
                    <a:pt x="1248025" y="1290343"/>
                  </a:lnTo>
                  <a:lnTo>
                    <a:pt x="1251995" y="1285054"/>
                  </a:lnTo>
                  <a:lnTo>
                    <a:pt x="1255964" y="1279766"/>
                  </a:lnTo>
                  <a:lnTo>
                    <a:pt x="1260463" y="1274741"/>
                  </a:lnTo>
                  <a:lnTo>
                    <a:pt x="1264962" y="1269188"/>
                  </a:lnTo>
                  <a:lnTo>
                    <a:pt x="1269990" y="1264164"/>
                  </a:lnTo>
                  <a:lnTo>
                    <a:pt x="1275283" y="1259404"/>
                  </a:lnTo>
                  <a:lnTo>
                    <a:pt x="1280840" y="1254644"/>
                  </a:lnTo>
                  <a:lnTo>
                    <a:pt x="1286927" y="1249884"/>
                  </a:lnTo>
                  <a:lnTo>
                    <a:pt x="1293278" y="1245389"/>
                  </a:lnTo>
                  <a:lnTo>
                    <a:pt x="1299894" y="1241158"/>
                  </a:lnTo>
                  <a:lnTo>
                    <a:pt x="1304393" y="1239042"/>
                  </a:lnTo>
                  <a:lnTo>
                    <a:pt x="1309156" y="1236662"/>
                  </a:lnTo>
                  <a:close/>
                  <a:moveTo>
                    <a:pt x="1393825" y="1187450"/>
                  </a:moveTo>
                  <a:lnTo>
                    <a:pt x="1577975" y="1187450"/>
                  </a:lnTo>
                  <a:lnTo>
                    <a:pt x="1584060" y="1187715"/>
                  </a:lnTo>
                  <a:lnTo>
                    <a:pt x="1589881" y="1188511"/>
                  </a:lnTo>
                  <a:lnTo>
                    <a:pt x="1595437" y="1190102"/>
                  </a:lnTo>
                  <a:lnTo>
                    <a:pt x="1600729" y="1192223"/>
                  </a:lnTo>
                  <a:lnTo>
                    <a:pt x="1605756" y="1194345"/>
                  </a:lnTo>
                  <a:lnTo>
                    <a:pt x="1610518" y="1197527"/>
                  </a:lnTo>
                  <a:lnTo>
                    <a:pt x="1615281" y="1200974"/>
                  </a:lnTo>
                  <a:lnTo>
                    <a:pt x="1619250" y="1204422"/>
                  </a:lnTo>
                  <a:lnTo>
                    <a:pt x="1623218" y="1208665"/>
                  </a:lnTo>
                  <a:lnTo>
                    <a:pt x="1626658" y="1213173"/>
                  </a:lnTo>
                  <a:lnTo>
                    <a:pt x="1629568" y="1217946"/>
                  </a:lnTo>
                  <a:lnTo>
                    <a:pt x="1631950" y="1223515"/>
                  </a:lnTo>
                  <a:lnTo>
                    <a:pt x="1633802" y="1228818"/>
                  </a:lnTo>
                  <a:lnTo>
                    <a:pt x="1635389" y="1234387"/>
                  </a:lnTo>
                  <a:lnTo>
                    <a:pt x="1636183" y="1240221"/>
                  </a:lnTo>
                  <a:lnTo>
                    <a:pt x="1636712" y="1246320"/>
                  </a:lnTo>
                  <a:lnTo>
                    <a:pt x="1636183" y="1252154"/>
                  </a:lnTo>
                  <a:lnTo>
                    <a:pt x="1635389" y="1257988"/>
                  </a:lnTo>
                  <a:lnTo>
                    <a:pt x="1633802" y="1263557"/>
                  </a:lnTo>
                  <a:lnTo>
                    <a:pt x="1631950" y="1269126"/>
                  </a:lnTo>
                  <a:lnTo>
                    <a:pt x="1629568" y="1274164"/>
                  </a:lnTo>
                  <a:lnTo>
                    <a:pt x="1626658" y="1279203"/>
                  </a:lnTo>
                  <a:lnTo>
                    <a:pt x="1623218" y="1283711"/>
                  </a:lnTo>
                  <a:lnTo>
                    <a:pt x="1619250" y="1287954"/>
                  </a:lnTo>
                  <a:lnTo>
                    <a:pt x="1615281" y="1291401"/>
                  </a:lnTo>
                  <a:lnTo>
                    <a:pt x="1610518" y="1294848"/>
                  </a:lnTo>
                  <a:lnTo>
                    <a:pt x="1605756" y="1298030"/>
                  </a:lnTo>
                  <a:lnTo>
                    <a:pt x="1600729" y="1300152"/>
                  </a:lnTo>
                  <a:lnTo>
                    <a:pt x="1595437" y="1302273"/>
                  </a:lnTo>
                  <a:lnTo>
                    <a:pt x="1589881" y="1303864"/>
                  </a:lnTo>
                  <a:lnTo>
                    <a:pt x="1584060" y="1304660"/>
                  </a:lnTo>
                  <a:lnTo>
                    <a:pt x="1577975" y="1304925"/>
                  </a:lnTo>
                  <a:lnTo>
                    <a:pt x="1393825" y="1304925"/>
                  </a:lnTo>
                  <a:lnTo>
                    <a:pt x="1387739" y="1304660"/>
                  </a:lnTo>
                  <a:lnTo>
                    <a:pt x="1381654" y="1303864"/>
                  </a:lnTo>
                  <a:lnTo>
                    <a:pt x="1376098" y="1302273"/>
                  </a:lnTo>
                  <a:lnTo>
                    <a:pt x="1370806" y="1300152"/>
                  </a:lnTo>
                  <a:lnTo>
                    <a:pt x="1365779" y="1298030"/>
                  </a:lnTo>
                  <a:lnTo>
                    <a:pt x="1361016" y="1294848"/>
                  </a:lnTo>
                  <a:lnTo>
                    <a:pt x="1356518" y="1291401"/>
                  </a:lnTo>
                  <a:lnTo>
                    <a:pt x="1352285" y="1287954"/>
                  </a:lnTo>
                  <a:lnTo>
                    <a:pt x="1348316" y="1283711"/>
                  </a:lnTo>
                  <a:lnTo>
                    <a:pt x="1344877" y="1279203"/>
                  </a:lnTo>
                  <a:lnTo>
                    <a:pt x="1342231" y="1274164"/>
                  </a:lnTo>
                  <a:lnTo>
                    <a:pt x="1339585" y="1269126"/>
                  </a:lnTo>
                  <a:lnTo>
                    <a:pt x="1337733" y="1263557"/>
                  </a:lnTo>
                  <a:lnTo>
                    <a:pt x="1336146" y="1257988"/>
                  </a:lnTo>
                  <a:lnTo>
                    <a:pt x="1335352" y="1252154"/>
                  </a:lnTo>
                  <a:lnTo>
                    <a:pt x="1335087" y="1246320"/>
                  </a:lnTo>
                  <a:lnTo>
                    <a:pt x="1335352" y="1240221"/>
                  </a:lnTo>
                  <a:lnTo>
                    <a:pt x="1336146" y="1234387"/>
                  </a:lnTo>
                  <a:lnTo>
                    <a:pt x="1337733" y="1228818"/>
                  </a:lnTo>
                  <a:lnTo>
                    <a:pt x="1339585" y="1223515"/>
                  </a:lnTo>
                  <a:lnTo>
                    <a:pt x="1342231" y="1217946"/>
                  </a:lnTo>
                  <a:lnTo>
                    <a:pt x="1344877" y="1213173"/>
                  </a:lnTo>
                  <a:lnTo>
                    <a:pt x="1348316" y="1208665"/>
                  </a:lnTo>
                  <a:lnTo>
                    <a:pt x="1352285" y="1204422"/>
                  </a:lnTo>
                  <a:lnTo>
                    <a:pt x="1356518" y="1200974"/>
                  </a:lnTo>
                  <a:lnTo>
                    <a:pt x="1361016" y="1197527"/>
                  </a:lnTo>
                  <a:lnTo>
                    <a:pt x="1365779" y="1194345"/>
                  </a:lnTo>
                  <a:lnTo>
                    <a:pt x="1370806" y="1192223"/>
                  </a:lnTo>
                  <a:lnTo>
                    <a:pt x="1376098" y="1190102"/>
                  </a:lnTo>
                  <a:lnTo>
                    <a:pt x="1381654" y="1188511"/>
                  </a:lnTo>
                  <a:lnTo>
                    <a:pt x="1387739" y="1187715"/>
                  </a:lnTo>
                  <a:lnTo>
                    <a:pt x="1393825" y="1187450"/>
                  </a:lnTo>
                  <a:close/>
                  <a:moveTo>
                    <a:pt x="495945" y="1179512"/>
                  </a:moveTo>
                  <a:lnTo>
                    <a:pt x="502826" y="1179512"/>
                  </a:lnTo>
                  <a:lnTo>
                    <a:pt x="631973" y="1179512"/>
                  </a:lnTo>
                  <a:lnTo>
                    <a:pt x="639118" y="1179512"/>
                  </a:lnTo>
                  <a:lnTo>
                    <a:pt x="645734" y="1180041"/>
                  </a:lnTo>
                  <a:lnTo>
                    <a:pt x="652615" y="1180835"/>
                  </a:lnTo>
                  <a:lnTo>
                    <a:pt x="659231" y="1181893"/>
                  </a:lnTo>
                  <a:lnTo>
                    <a:pt x="666112" y="1183744"/>
                  </a:lnTo>
                  <a:lnTo>
                    <a:pt x="672199" y="1185331"/>
                  </a:lnTo>
                  <a:lnTo>
                    <a:pt x="678815" y="1187183"/>
                  </a:lnTo>
                  <a:lnTo>
                    <a:pt x="684902" y="1189828"/>
                  </a:lnTo>
                  <a:lnTo>
                    <a:pt x="690724" y="1192473"/>
                  </a:lnTo>
                  <a:lnTo>
                    <a:pt x="696546" y="1195118"/>
                  </a:lnTo>
                  <a:lnTo>
                    <a:pt x="702633" y="1198557"/>
                  </a:lnTo>
                  <a:lnTo>
                    <a:pt x="707926" y="1201995"/>
                  </a:lnTo>
                  <a:lnTo>
                    <a:pt x="713219" y="1205434"/>
                  </a:lnTo>
                  <a:lnTo>
                    <a:pt x="718512" y="1209401"/>
                  </a:lnTo>
                  <a:lnTo>
                    <a:pt x="723540" y="1213369"/>
                  </a:lnTo>
                  <a:lnTo>
                    <a:pt x="728304" y="1217866"/>
                  </a:lnTo>
                  <a:lnTo>
                    <a:pt x="732803" y="1222362"/>
                  </a:lnTo>
                  <a:lnTo>
                    <a:pt x="737302" y="1227123"/>
                  </a:lnTo>
                  <a:lnTo>
                    <a:pt x="741271" y="1232149"/>
                  </a:lnTo>
                  <a:lnTo>
                    <a:pt x="745241" y="1237704"/>
                  </a:lnTo>
                  <a:lnTo>
                    <a:pt x="749211" y="1242994"/>
                  </a:lnTo>
                  <a:lnTo>
                    <a:pt x="752651" y="1248284"/>
                  </a:lnTo>
                  <a:lnTo>
                    <a:pt x="755562" y="1254103"/>
                  </a:lnTo>
                  <a:lnTo>
                    <a:pt x="758473" y="1259922"/>
                  </a:lnTo>
                  <a:lnTo>
                    <a:pt x="761385" y="1266006"/>
                  </a:lnTo>
                  <a:lnTo>
                    <a:pt x="763502" y="1272089"/>
                  </a:lnTo>
                  <a:lnTo>
                    <a:pt x="765884" y="1278173"/>
                  </a:lnTo>
                  <a:lnTo>
                    <a:pt x="767471" y="1284786"/>
                  </a:lnTo>
                  <a:lnTo>
                    <a:pt x="768795" y="1291398"/>
                  </a:lnTo>
                  <a:lnTo>
                    <a:pt x="770382" y="1298011"/>
                  </a:lnTo>
                  <a:lnTo>
                    <a:pt x="771176" y="1304624"/>
                  </a:lnTo>
                  <a:lnTo>
                    <a:pt x="771706" y="1311765"/>
                  </a:lnTo>
                  <a:lnTo>
                    <a:pt x="942137" y="1311765"/>
                  </a:lnTo>
                  <a:lnTo>
                    <a:pt x="951135" y="1312030"/>
                  </a:lnTo>
                  <a:lnTo>
                    <a:pt x="960133" y="1312823"/>
                  </a:lnTo>
                  <a:lnTo>
                    <a:pt x="969131" y="1313881"/>
                  </a:lnTo>
                  <a:lnTo>
                    <a:pt x="977865" y="1315997"/>
                  </a:lnTo>
                  <a:lnTo>
                    <a:pt x="986862" y="1318113"/>
                  </a:lnTo>
                  <a:lnTo>
                    <a:pt x="995331" y="1321023"/>
                  </a:lnTo>
                  <a:lnTo>
                    <a:pt x="1004064" y="1323933"/>
                  </a:lnTo>
                  <a:lnTo>
                    <a:pt x="1012533" y="1327636"/>
                  </a:lnTo>
                  <a:lnTo>
                    <a:pt x="1020472" y="1331868"/>
                  </a:lnTo>
                  <a:lnTo>
                    <a:pt x="1028676" y="1336100"/>
                  </a:lnTo>
                  <a:lnTo>
                    <a:pt x="1036616" y="1341125"/>
                  </a:lnTo>
                  <a:lnTo>
                    <a:pt x="1044555" y="1346151"/>
                  </a:lnTo>
                  <a:lnTo>
                    <a:pt x="1051965" y="1351970"/>
                  </a:lnTo>
                  <a:lnTo>
                    <a:pt x="1059375" y="1357789"/>
                  </a:lnTo>
                  <a:lnTo>
                    <a:pt x="1066256" y="1363873"/>
                  </a:lnTo>
                  <a:lnTo>
                    <a:pt x="1073137" y="1370486"/>
                  </a:lnTo>
                  <a:lnTo>
                    <a:pt x="1079488" y="1377098"/>
                  </a:lnTo>
                  <a:lnTo>
                    <a:pt x="1085840" y="1384240"/>
                  </a:lnTo>
                  <a:lnTo>
                    <a:pt x="1091662" y="1391382"/>
                  </a:lnTo>
                  <a:lnTo>
                    <a:pt x="1097220" y="1399052"/>
                  </a:lnTo>
                  <a:lnTo>
                    <a:pt x="1102248" y="1406723"/>
                  </a:lnTo>
                  <a:lnTo>
                    <a:pt x="1107012" y="1414394"/>
                  </a:lnTo>
                  <a:lnTo>
                    <a:pt x="1111510" y="1422593"/>
                  </a:lnTo>
                  <a:lnTo>
                    <a:pt x="1115745" y="1431058"/>
                  </a:lnTo>
                  <a:lnTo>
                    <a:pt x="1119450" y="1439522"/>
                  </a:lnTo>
                  <a:lnTo>
                    <a:pt x="1122626" y="1447986"/>
                  </a:lnTo>
                  <a:lnTo>
                    <a:pt x="1125272" y="1456450"/>
                  </a:lnTo>
                  <a:lnTo>
                    <a:pt x="1127654" y="1465179"/>
                  </a:lnTo>
                  <a:lnTo>
                    <a:pt x="1129242" y="1474172"/>
                  </a:lnTo>
                  <a:lnTo>
                    <a:pt x="1130565" y="1482901"/>
                  </a:lnTo>
                  <a:lnTo>
                    <a:pt x="1131624" y="1491894"/>
                  </a:lnTo>
                  <a:lnTo>
                    <a:pt x="1131888" y="1500887"/>
                  </a:lnTo>
                  <a:lnTo>
                    <a:pt x="1131888" y="1913782"/>
                  </a:lnTo>
                  <a:lnTo>
                    <a:pt x="1131624" y="1922510"/>
                  </a:lnTo>
                  <a:lnTo>
                    <a:pt x="1130830" y="1931239"/>
                  </a:lnTo>
                  <a:lnTo>
                    <a:pt x="1129771" y="1939968"/>
                  </a:lnTo>
                  <a:lnTo>
                    <a:pt x="1128183" y="1948696"/>
                  </a:lnTo>
                  <a:lnTo>
                    <a:pt x="1126066" y="1957161"/>
                  </a:lnTo>
                  <a:lnTo>
                    <a:pt x="1123949" y="1965360"/>
                  </a:lnTo>
                  <a:lnTo>
                    <a:pt x="1121038" y="1973560"/>
                  </a:lnTo>
                  <a:lnTo>
                    <a:pt x="1118127" y="1981231"/>
                  </a:lnTo>
                  <a:lnTo>
                    <a:pt x="1114686" y="1988901"/>
                  </a:lnTo>
                  <a:lnTo>
                    <a:pt x="1110717" y="1996572"/>
                  </a:lnTo>
                  <a:lnTo>
                    <a:pt x="1106482" y="2003714"/>
                  </a:lnTo>
                  <a:lnTo>
                    <a:pt x="1101983" y="2010855"/>
                  </a:lnTo>
                  <a:lnTo>
                    <a:pt x="1097220" y="2017468"/>
                  </a:lnTo>
                  <a:lnTo>
                    <a:pt x="1092191" y="2024345"/>
                  </a:lnTo>
                  <a:lnTo>
                    <a:pt x="1086634" y="2030429"/>
                  </a:lnTo>
                  <a:lnTo>
                    <a:pt x="1081076" y="2036513"/>
                  </a:lnTo>
                  <a:lnTo>
                    <a:pt x="1074725" y="2042332"/>
                  </a:lnTo>
                  <a:lnTo>
                    <a:pt x="1068638" y="2047886"/>
                  </a:lnTo>
                  <a:lnTo>
                    <a:pt x="1061757" y="2052912"/>
                  </a:lnTo>
                  <a:lnTo>
                    <a:pt x="1055141" y="2057673"/>
                  </a:lnTo>
                  <a:lnTo>
                    <a:pt x="1047996" y="2062170"/>
                  </a:lnTo>
                  <a:lnTo>
                    <a:pt x="1040850" y="2066402"/>
                  </a:lnTo>
                  <a:lnTo>
                    <a:pt x="1033175" y="2070369"/>
                  </a:lnTo>
                  <a:lnTo>
                    <a:pt x="1025501" y="2073808"/>
                  </a:lnTo>
                  <a:lnTo>
                    <a:pt x="1017826" y="2076717"/>
                  </a:lnTo>
                  <a:lnTo>
                    <a:pt x="1009622" y="2079627"/>
                  </a:lnTo>
                  <a:lnTo>
                    <a:pt x="1001418" y="2081743"/>
                  </a:lnTo>
                  <a:lnTo>
                    <a:pt x="992949" y="2083859"/>
                  </a:lnTo>
                  <a:lnTo>
                    <a:pt x="984216" y="2085446"/>
                  </a:lnTo>
                  <a:lnTo>
                    <a:pt x="975483" y="2086504"/>
                  </a:lnTo>
                  <a:lnTo>
                    <a:pt x="967014" y="2087298"/>
                  </a:lnTo>
                  <a:lnTo>
                    <a:pt x="958016" y="2087562"/>
                  </a:lnTo>
                  <a:lnTo>
                    <a:pt x="177047" y="2087562"/>
                  </a:lnTo>
                  <a:lnTo>
                    <a:pt x="168049" y="2087298"/>
                  </a:lnTo>
                  <a:lnTo>
                    <a:pt x="159316" y="2086504"/>
                  </a:lnTo>
                  <a:lnTo>
                    <a:pt x="150583" y="2085446"/>
                  </a:lnTo>
                  <a:lnTo>
                    <a:pt x="141849" y="2083859"/>
                  </a:lnTo>
                  <a:lnTo>
                    <a:pt x="133381" y="2081743"/>
                  </a:lnTo>
                  <a:lnTo>
                    <a:pt x="125177" y="2079627"/>
                  </a:lnTo>
                  <a:lnTo>
                    <a:pt x="117237" y="2076717"/>
                  </a:lnTo>
                  <a:lnTo>
                    <a:pt x="109298" y="2073808"/>
                  </a:lnTo>
                  <a:lnTo>
                    <a:pt x="101623" y="2070369"/>
                  </a:lnTo>
                  <a:lnTo>
                    <a:pt x="94213" y="2066402"/>
                  </a:lnTo>
                  <a:lnTo>
                    <a:pt x="86803" y="2062170"/>
                  </a:lnTo>
                  <a:lnTo>
                    <a:pt x="79922" y="2057673"/>
                  </a:lnTo>
                  <a:lnTo>
                    <a:pt x="73042" y="2052912"/>
                  </a:lnTo>
                  <a:lnTo>
                    <a:pt x="66426" y="2047886"/>
                  </a:lnTo>
                  <a:lnTo>
                    <a:pt x="60074" y="2042332"/>
                  </a:lnTo>
                  <a:lnTo>
                    <a:pt x="53987" y="2036513"/>
                  </a:lnTo>
                  <a:lnTo>
                    <a:pt x="48430" y="2030429"/>
                  </a:lnTo>
                  <a:lnTo>
                    <a:pt x="42607" y="2024345"/>
                  </a:lnTo>
                  <a:lnTo>
                    <a:pt x="37579" y="2017468"/>
                  </a:lnTo>
                  <a:lnTo>
                    <a:pt x="32816" y="2010855"/>
                  </a:lnTo>
                  <a:lnTo>
                    <a:pt x="28317" y="2003714"/>
                  </a:lnTo>
                  <a:lnTo>
                    <a:pt x="24082" y="1996572"/>
                  </a:lnTo>
                  <a:lnTo>
                    <a:pt x="20113" y="1988901"/>
                  </a:lnTo>
                  <a:lnTo>
                    <a:pt x="16937" y="1981231"/>
                  </a:lnTo>
                  <a:lnTo>
                    <a:pt x="13761" y="1973560"/>
                  </a:lnTo>
                  <a:lnTo>
                    <a:pt x="10850" y="1965360"/>
                  </a:lnTo>
                  <a:lnTo>
                    <a:pt x="8733" y="1957161"/>
                  </a:lnTo>
                  <a:lnTo>
                    <a:pt x="6880" y="1948696"/>
                  </a:lnTo>
                  <a:lnTo>
                    <a:pt x="5028" y="1939968"/>
                  </a:lnTo>
                  <a:lnTo>
                    <a:pt x="3969" y="1931239"/>
                  </a:lnTo>
                  <a:lnTo>
                    <a:pt x="3440" y="1922510"/>
                  </a:lnTo>
                  <a:lnTo>
                    <a:pt x="3175" y="1913782"/>
                  </a:lnTo>
                  <a:lnTo>
                    <a:pt x="3175" y="1500887"/>
                  </a:lnTo>
                  <a:lnTo>
                    <a:pt x="3440" y="1491894"/>
                  </a:lnTo>
                  <a:lnTo>
                    <a:pt x="4234" y="1482901"/>
                  </a:lnTo>
                  <a:lnTo>
                    <a:pt x="5557" y="1474172"/>
                  </a:lnTo>
                  <a:lnTo>
                    <a:pt x="7410" y="1465179"/>
                  </a:lnTo>
                  <a:lnTo>
                    <a:pt x="9527" y="1456450"/>
                  </a:lnTo>
                  <a:lnTo>
                    <a:pt x="12438" y="1447986"/>
                  </a:lnTo>
                  <a:lnTo>
                    <a:pt x="15349" y="1439522"/>
                  </a:lnTo>
                  <a:lnTo>
                    <a:pt x="19054" y="1431058"/>
                  </a:lnTo>
                  <a:lnTo>
                    <a:pt x="23288" y="1422593"/>
                  </a:lnTo>
                  <a:lnTo>
                    <a:pt x="27787" y="1414394"/>
                  </a:lnTo>
                  <a:lnTo>
                    <a:pt x="32551" y="1406723"/>
                  </a:lnTo>
                  <a:lnTo>
                    <a:pt x="37579" y="1399052"/>
                  </a:lnTo>
                  <a:lnTo>
                    <a:pt x="43401" y="1391382"/>
                  </a:lnTo>
                  <a:lnTo>
                    <a:pt x="49224" y="1384240"/>
                  </a:lnTo>
                  <a:lnTo>
                    <a:pt x="55310" y="1377098"/>
                  </a:lnTo>
                  <a:lnTo>
                    <a:pt x="61927" y="1370486"/>
                  </a:lnTo>
                  <a:lnTo>
                    <a:pt x="68543" y="1363873"/>
                  </a:lnTo>
                  <a:lnTo>
                    <a:pt x="75688" y="1357789"/>
                  </a:lnTo>
                  <a:lnTo>
                    <a:pt x="82834" y="1351970"/>
                  </a:lnTo>
                  <a:lnTo>
                    <a:pt x="90508" y="1346151"/>
                  </a:lnTo>
                  <a:lnTo>
                    <a:pt x="98183" y="1341125"/>
                  </a:lnTo>
                  <a:lnTo>
                    <a:pt x="106122" y="1336100"/>
                  </a:lnTo>
                  <a:lnTo>
                    <a:pt x="114062" y="1331868"/>
                  </a:lnTo>
                  <a:lnTo>
                    <a:pt x="122530" y="1327636"/>
                  </a:lnTo>
                  <a:lnTo>
                    <a:pt x="130999" y="1323933"/>
                  </a:lnTo>
                  <a:lnTo>
                    <a:pt x="139468" y="1321023"/>
                  </a:lnTo>
                  <a:lnTo>
                    <a:pt x="147936" y="1318113"/>
                  </a:lnTo>
                  <a:lnTo>
                    <a:pt x="156670" y="1315997"/>
                  </a:lnTo>
                  <a:lnTo>
                    <a:pt x="165668" y="1313881"/>
                  </a:lnTo>
                  <a:lnTo>
                    <a:pt x="174666" y="1312823"/>
                  </a:lnTo>
                  <a:lnTo>
                    <a:pt x="183399" y="1312030"/>
                  </a:lnTo>
                  <a:lnTo>
                    <a:pt x="192397" y="1311765"/>
                  </a:lnTo>
                  <a:lnTo>
                    <a:pt x="363358" y="1311765"/>
                  </a:lnTo>
                  <a:lnTo>
                    <a:pt x="363887" y="1304624"/>
                  </a:lnTo>
                  <a:lnTo>
                    <a:pt x="364681" y="1298011"/>
                  </a:lnTo>
                  <a:lnTo>
                    <a:pt x="366004" y="1291398"/>
                  </a:lnTo>
                  <a:lnTo>
                    <a:pt x="367327" y="1284786"/>
                  </a:lnTo>
                  <a:lnTo>
                    <a:pt x="369180" y="1278173"/>
                  </a:lnTo>
                  <a:lnTo>
                    <a:pt x="371297" y="1272089"/>
                  </a:lnTo>
                  <a:lnTo>
                    <a:pt x="373679" y="1266006"/>
                  </a:lnTo>
                  <a:lnTo>
                    <a:pt x="376061" y="1259922"/>
                  </a:lnTo>
                  <a:lnTo>
                    <a:pt x="379236" y="1254103"/>
                  </a:lnTo>
                  <a:lnTo>
                    <a:pt x="382412" y="1248284"/>
                  </a:lnTo>
                  <a:lnTo>
                    <a:pt x="385588" y="1242994"/>
                  </a:lnTo>
                  <a:lnTo>
                    <a:pt x="389293" y="1237704"/>
                  </a:lnTo>
                  <a:lnTo>
                    <a:pt x="393263" y="1232149"/>
                  </a:lnTo>
                  <a:lnTo>
                    <a:pt x="397497" y="1227123"/>
                  </a:lnTo>
                  <a:lnTo>
                    <a:pt x="401996" y="1222362"/>
                  </a:lnTo>
                  <a:lnTo>
                    <a:pt x="406495" y="1217866"/>
                  </a:lnTo>
                  <a:lnTo>
                    <a:pt x="411259" y="1213369"/>
                  </a:lnTo>
                  <a:lnTo>
                    <a:pt x="416287" y="1209401"/>
                  </a:lnTo>
                  <a:lnTo>
                    <a:pt x="421315" y="1205434"/>
                  </a:lnTo>
                  <a:lnTo>
                    <a:pt x="426873" y="1201995"/>
                  </a:lnTo>
                  <a:lnTo>
                    <a:pt x="432430" y="1198557"/>
                  </a:lnTo>
                  <a:lnTo>
                    <a:pt x="438252" y="1195118"/>
                  </a:lnTo>
                  <a:lnTo>
                    <a:pt x="443810" y="1192473"/>
                  </a:lnTo>
                  <a:lnTo>
                    <a:pt x="450161" y="1189828"/>
                  </a:lnTo>
                  <a:lnTo>
                    <a:pt x="456248" y="1187183"/>
                  </a:lnTo>
                  <a:lnTo>
                    <a:pt x="462335" y="1185331"/>
                  </a:lnTo>
                  <a:lnTo>
                    <a:pt x="468951" y="1183744"/>
                  </a:lnTo>
                  <a:lnTo>
                    <a:pt x="475567" y="1181893"/>
                  </a:lnTo>
                  <a:lnTo>
                    <a:pt x="482184" y="1180835"/>
                  </a:lnTo>
                  <a:lnTo>
                    <a:pt x="488800" y="1180041"/>
                  </a:lnTo>
                  <a:lnTo>
                    <a:pt x="495945" y="1179512"/>
                  </a:lnTo>
                  <a:close/>
                  <a:moveTo>
                    <a:pt x="2087689" y="528637"/>
                  </a:moveTo>
                  <a:lnTo>
                    <a:pt x="2098277" y="528902"/>
                  </a:lnTo>
                  <a:lnTo>
                    <a:pt x="2104631" y="529166"/>
                  </a:lnTo>
                  <a:lnTo>
                    <a:pt x="2112043" y="529696"/>
                  </a:lnTo>
                  <a:lnTo>
                    <a:pt x="2119985" y="530754"/>
                  </a:lnTo>
                  <a:lnTo>
                    <a:pt x="2128456" y="532342"/>
                  </a:lnTo>
                  <a:lnTo>
                    <a:pt x="2137456" y="534724"/>
                  </a:lnTo>
                  <a:lnTo>
                    <a:pt x="2141956" y="536047"/>
                  </a:lnTo>
                  <a:lnTo>
                    <a:pt x="2146457" y="537900"/>
                  </a:lnTo>
                  <a:lnTo>
                    <a:pt x="2151221" y="539753"/>
                  </a:lnTo>
                  <a:lnTo>
                    <a:pt x="2155986" y="541605"/>
                  </a:lnTo>
                  <a:lnTo>
                    <a:pt x="2160751" y="544252"/>
                  </a:lnTo>
                  <a:lnTo>
                    <a:pt x="2165516" y="546898"/>
                  </a:lnTo>
                  <a:lnTo>
                    <a:pt x="2170281" y="549545"/>
                  </a:lnTo>
                  <a:lnTo>
                    <a:pt x="2175046" y="552721"/>
                  </a:lnTo>
                  <a:lnTo>
                    <a:pt x="2180076" y="556426"/>
                  </a:lnTo>
                  <a:lnTo>
                    <a:pt x="2184841" y="559867"/>
                  </a:lnTo>
                  <a:lnTo>
                    <a:pt x="2189606" y="564101"/>
                  </a:lnTo>
                  <a:lnTo>
                    <a:pt x="2194106" y="568600"/>
                  </a:lnTo>
                  <a:lnTo>
                    <a:pt x="2198871" y="573364"/>
                  </a:lnTo>
                  <a:lnTo>
                    <a:pt x="2203636" y="578657"/>
                  </a:lnTo>
                  <a:lnTo>
                    <a:pt x="2208136" y="584215"/>
                  </a:lnTo>
                  <a:lnTo>
                    <a:pt x="2212636" y="590038"/>
                  </a:lnTo>
                  <a:lnTo>
                    <a:pt x="2216872" y="596389"/>
                  </a:lnTo>
                  <a:lnTo>
                    <a:pt x="2221107" y="603271"/>
                  </a:lnTo>
                  <a:lnTo>
                    <a:pt x="2223225" y="606976"/>
                  </a:lnTo>
                  <a:lnTo>
                    <a:pt x="2225343" y="611210"/>
                  </a:lnTo>
                  <a:lnTo>
                    <a:pt x="2227461" y="616239"/>
                  </a:lnTo>
                  <a:lnTo>
                    <a:pt x="2229843" y="621532"/>
                  </a:lnTo>
                  <a:lnTo>
                    <a:pt x="2234343" y="634500"/>
                  </a:lnTo>
                  <a:lnTo>
                    <a:pt x="2239373" y="649056"/>
                  </a:lnTo>
                  <a:lnTo>
                    <a:pt x="2244403" y="665995"/>
                  </a:lnTo>
                  <a:lnTo>
                    <a:pt x="2249433" y="684785"/>
                  </a:lnTo>
                  <a:lnTo>
                    <a:pt x="2254727" y="704899"/>
                  </a:lnTo>
                  <a:lnTo>
                    <a:pt x="2260286" y="726866"/>
                  </a:lnTo>
                  <a:lnTo>
                    <a:pt x="2265845" y="750156"/>
                  </a:lnTo>
                  <a:lnTo>
                    <a:pt x="2271404" y="774504"/>
                  </a:lnTo>
                  <a:lnTo>
                    <a:pt x="2276963" y="800176"/>
                  </a:lnTo>
                  <a:lnTo>
                    <a:pt x="2282523" y="826642"/>
                  </a:lnTo>
                  <a:lnTo>
                    <a:pt x="2293905" y="881691"/>
                  </a:lnTo>
                  <a:lnTo>
                    <a:pt x="2304759" y="938328"/>
                  </a:lnTo>
                  <a:lnTo>
                    <a:pt x="2315083" y="996024"/>
                  </a:lnTo>
                  <a:lnTo>
                    <a:pt x="2324878" y="1052660"/>
                  </a:lnTo>
                  <a:lnTo>
                    <a:pt x="2333878" y="1107974"/>
                  </a:lnTo>
                  <a:lnTo>
                    <a:pt x="2341290" y="1160112"/>
                  </a:lnTo>
                  <a:lnTo>
                    <a:pt x="2344732" y="1184461"/>
                  </a:lnTo>
                  <a:lnTo>
                    <a:pt x="2347908" y="1207751"/>
                  </a:lnTo>
                  <a:lnTo>
                    <a:pt x="2350556" y="1229717"/>
                  </a:lnTo>
                  <a:lnTo>
                    <a:pt x="2352938" y="1250360"/>
                  </a:lnTo>
                  <a:lnTo>
                    <a:pt x="2354526" y="1269151"/>
                  </a:lnTo>
                  <a:lnTo>
                    <a:pt x="2355850" y="1285825"/>
                  </a:lnTo>
                  <a:lnTo>
                    <a:pt x="2356909" y="1300910"/>
                  </a:lnTo>
                  <a:lnTo>
                    <a:pt x="2357438" y="1313614"/>
                  </a:lnTo>
                  <a:lnTo>
                    <a:pt x="2357173" y="1316525"/>
                  </a:lnTo>
                  <a:lnTo>
                    <a:pt x="2355850" y="1319436"/>
                  </a:lnTo>
                  <a:lnTo>
                    <a:pt x="2354526" y="1322348"/>
                  </a:lnTo>
                  <a:lnTo>
                    <a:pt x="2352673" y="1325788"/>
                  </a:lnTo>
                  <a:lnTo>
                    <a:pt x="2350026" y="1329229"/>
                  </a:lnTo>
                  <a:lnTo>
                    <a:pt x="2347644" y="1332669"/>
                  </a:lnTo>
                  <a:lnTo>
                    <a:pt x="2341555" y="1339550"/>
                  </a:lnTo>
                  <a:lnTo>
                    <a:pt x="2335466" y="1346696"/>
                  </a:lnTo>
                  <a:lnTo>
                    <a:pt x="2329643" y="1353313"/>
                  </a:lnTo>
                  <a:lnTo>
                    <a:pt x="2326995" y="1356488"/>
                  </a:lnTo>
                  <a:lnTo>
                    <a:pt x="2324878" y="1359135"/>
                  </a:lnTo>
                  <a:lnTo>
                    <a:pt x="2323025" y="1361782"/>
                  </a:lnTo>
                  <a:lnTo>
                    <a:pt x="2321966" y="1364164"/>
                  </a:lnTo>
                  <a:lnTo>
                    <a:pt x="2317730" y="1373956"/>
                  </a:lnTo>
                  <a:lnTo>
                    <a:pt x="2313495" y="1382954"/>
                  </a:lnTo>
                  <a:lnTo>
                    <a:pt x="2308994" y="1391688"/>
                  </a:lnTo>
                  <a:lnTo>
                    <a:pt x="2304230" y="1400422"/>
                  </a:lnTo>
                  <a:lnTo>
                    <a:pt x="2299200" y="1408626"/>
                  </a:lnTo>
                  <a:lnTo>
                    <a:pt x="2293905" y="1416831"/>
                  </a:lnTo>
                  <a:lnTo>
                    <a:pt x="2288611" y="1424770"/>
                  </a:lnTo>
                  <a:lnTo>
                    <a:pt x="2282787" y="1432181"/>
                  </a:lnTo>
                  <a:lnTo>
                    <a:pt x="2277228" y="1439591"/>
                  </a:lnTo>
                  <a:lnTo>
                    <a:pt x="2271140" y="1446472"/>
                  </a:lnTo>
                  <a:lnTo>
                    <a:pt x="2265316" y="1453353"/>
                  </a:lnTo>
                  <a:lnTo>
                    <a:pt x="2258698" y="1459970"/>
                  </a:lnTo>
                  <a:lnTo>
                    <a:pt x="2252344" y="1466322"/>
                  </a:lnTo>
                  <a:lnTo>
                    <a:pt x="2245726" y="1472409"/>
                  </a:lnTo>
                  <a:lnTo>
                    <a:pt x="2239108" y="1478496"/>
                  </a:lnTo>
                  <a:lnTo>
                    <a:pt x="2231961" y="1484318"/>
                  </a:lnTo>
                  <a:lnTo>
                    <a:pt x="2225343" y="1489876"/>
                  </a:lnTo>
                  <a:lnTo>
                    <a:pt x="2217931" y="1495169"/>
                  </a:lnTo>
                  <a:lnTo>
                    <a:pt x="2211048" y="1500198"/>
                  </a:lnTo>
                  <a:lnTo>
                    <a:pt x="2203636" y="1505226"/>
                  </a:lnTo>
                  <a:lnTo>
                    <a:pt x="2196224" y="1509990"/>
                  </a:lnTo>
                  <a:lnTo>
                    <a:pt x="2189076" y="1514490"/>
                  </a:lnTo>
                  <a:lnTo>
                    <a:pt x="2174252" y="1523488"/>
                  </a:lnTo>
                  <a:lnTo>
                    <a:pt x="2158898" y="1531428"/>
                  </a:lnTo>
                  <a:lnTo>
                    <a:pt x="2143545" y="1539103"/>
                  </a:lnTo>
                  <a:lnTo>
                    <a:pt x="2128456" y="1545984"/>
                  </a:lnTo>
                  <a:lnTo>
                    <a:pt x="2113102" y="1552865"/>
                  </a:lnTo>
                  <a:lnTo>
                    <a:pt x="2098277" y="1566363"/>
                  </a:lnTo>
                  <a:lnTo>
                    <a:pt x="2082394" y="1581713"/>
                  </a:lnTo>
                  <a:lnTo>
                    <a:pt x="2065188" y="1598122"/>
                  </a:lnTo>
                  <a:lnTo>
                    <a:pt x="2047716" y="1614795"/>
                  </a:lnTo>
                  <a:lnTo>
                    <a:pt x="2013832" y="1648936"/>
                  </a:lnTo>
                  <a:lnTo>
                    <a:pt x="1983124" y="1679636"/>
                  </a:lnTo>
                  <a:lnTo>
                    <a:pt x="1972006" y="1691017"/>
                  </a:lnTo>
                  <a:lnTo>
                    <a:pt x="1961682" y="1701868"/>
                  </a:lnTo>
                  <a:lnTo>
                    <a:pt x="1951623" y="1712983"/>
                  </a:lnTo>
                  <a:lnTo>
                    <a:pt x="1942358" y="1723570"/>
                  </a:lnTo>
                  <a:lnTo>
                    <a:pt x="1933357" y="1733627"/>
                  </a:lnTo>
                  <a:lnTo>
                    <a:pt x="1925151" y="1743419"/>
                  </a:lnTo>
                  <a:lnTo>
                    <a:pt x="1917474" y="1752417"/>
                  </a:lnTo>
                  <a:lnTo>
                    <a:pt x="1911121" y="1761151"/>
                  </a:lnTo>
                  <a:lnTo>
                    <a:pt x="1906091" y="1768032"/>
                  </a:lnTo>
                  <a:lnTo>
                    <a:pt x="1901855" y="1773855"/>
                  </a:lnTo>
                  <a:lnTo>
                    <a:pt x="1898679" y="1778883"/>
                  </a:lnTo>
                  <a:lnTo>
                    <a:pt x="1896296" y="1782853"/>
                  </a:lnTo>
                  <a:lnTo>
                    <a:pt x="1893914" y="1795292"/>
                  </a:lnTo>
                  <a:lnTo>
                    <a:pt x="1891531" y="1810907"/>
                  </a:lnTo>
                  <a:lnTo>
                    <a:pt x="1887560" y="1837373"/>
                  </a:lnTo>
                  <a:lnTo>
                    <a:pt x="1883325" y="1868073"/>
                  </a:lnTo>
                  <a:lnTo>
                    <a:pt x="1878560" y="1901685"/>
                  </a:lnTo>
                  <a:lnTo>
                    <a:pt x="1873795" y="1937943"/>
                  </a:lnTo>
                  <a:lnTo>
                    <a:pt x="1864000" y="2014429"/>
                  </a:lnTo>
                  <a:lnTo>
                    <a:pt x="1854206" y="2092239"/>
                  </a:lnTo>
                  <a:lnTo>
                    <a:pt x="1844676" y="2165549"/>
                  </a:lnTo>
                  <a:lnTo>
                    <a:pt x="1836470" y="2227215"/>
                  </a:lnTo>
                  <a:lnTo>
                    <a:pt x="1831175" y="2270089"/>
                  </a:lnTo>
                  <a:lnTo>
                    <a:pt x="1829057" y="2288351"/>
                  </a:lnTo>
                  <a:lnTo>
                    <a:pt x="1828263" y="2294702"/>
                  </a:lnTo>
                  <a:lnTo>
                    <a:pt x="1827204" y="2300790"/>
                  </a:lnTo>
                  <a:lnTo>
                    <a:pt x="1825616" y="2306877"/>
                  </a:lnTo>
                  <a:lnTo>
                    <a:pt x="1824028" y="2312699"/>
                  </a:lnTo>
                  <a:lnTo>
                    <a:pt x="1822175" y="2318522"/>
                  </a:lnTo>
                  <a:lnTo>
                    <a:pt x="1819792" y="2324344"/>
                  </a:lnTo>
                  <a:lnTo>
                    <a:pt x="1817410" y="2329902"/>
                  </a:lnTo>
                  <a:lnTo>
                    <a:pt x="1814763" y="2335195"/>
                  </a:lnTo>
                  <a:lnTo>
                    <a:pt x="1811586" y="2340224"/>
                  </a:lnTo>
                  <a:lnTo>
                    <a:pt x="1808674" y="2345252"/>
                  </a:lnTo>
                  <a:lnTo>
                    <a:pt x="1805233" y="2350016"/>
                  </a:lnTo>
                  <a:lnTo>
                    <a:pt x="1801791" y="2354515"/>
                  </a:lnTo>
                  <a:lnTo>
                    <a:pt x="1797820" y="2359014"/>
                  </a:lnTo>
                  <a:lnTo>
                    <a:pt x="1793850" y="2363249"/>
                  </a:lnTo>
                  <a:lnTo>
                    <a:pt x="1790144" y="2367219"/>
                  </a:lnTo>
                  <a:lnTo>
                    <a:pt x="1785643" y="2371189"/>
                  </a:lnTo>
                  <a:lnTo>
                    <a:pt x="1781408" y="2374629"/>
                  </a:lnTo>
                  <a:lnTo>
                    <a:pt x="1776643" y="2377805"/>
                  </a:lnTo>
                  <a:lnTo>
                    <a:pt x="1771878" y="2380981"/>
                  </a:lnTo>
                  <a:lnTo>
                    <a:pt x="1767113" y="2383892"/>
                  </a:lnTo>
                  <a:lnTo>
                    <a:pt x="1761819" y="2386274"/>
                  </a:lnTo>
                  <a:lnTo>
                    <a:pt x="1756789" y="2388921"/>
                  </a:lnTo>
                  <a:lnTo>
                    <a:pt x="1751495" y="2390773"/>
                  </a:lnTo>
                  <a:lnTo>
                    <a:pt x="1746200" y="2392361"/>
                  </a:lnTo>
                  <a:lnTo>
                    <a:pt x="1740906" y="2394214"/>
                  </a:lnTo>
                  <a:lnTo>
                    <a:pt x="1735347" y="2395273"/>
                  </a:lnTo>
                  <a:lnTo>
                    <a:pt x="1729523" y="2396331"/>
                  </a:lnTo>
                  <a:lnTo>
                    <a:pt x="1723964" y="2396861"/>
                  </a:lnTo>
                  <a:lnTo>
                    <a:pt x="1718140" y="2397125"/>
                  </a:lnTo>
                  <a:lnTo>
                    <a:pt x="1712581" y="2397125"/>
                  </a:lnTo>
                  <a:lnTo>
                    <a:pt x="1706492" y="2396861"/>
                  </a:lnTo>
                  <a:lnTo>
                    <a:pt x="1700668" y="2396331"/>
                  </a:lnTo>
                  <a:lnTo>
                    <a:pt x="1694844" y="2395537"/>
                  </a:lnTo>
                  <a:lnTo>
                    <a:pt x="1688756" y="2394214"/>
                  </a:lnTo>
                  <a:lnTo>
                    <a:pt x="1683197" y="2392891"/>
                  </a:lnTo>
                  <a:lnTo>
                    <a:pt x="1677902" y="2390773"/>
                  </a:lnTo>
                  <a:lnTo>
                    <a:pt x="1672343" y="2388921"/>
                  </a:lnTo>
                  <a:lnTo>
                    <a:pt x="1667314" y="2386274"/>
                  </a:lnTo>
                  <a:lnTo>
                    <a:pt x="1662284" y="2383892"/>
                  </a:lnTo>
                  <a:lnTo>
                    <a:pt x="1657254" y="2380981"/>
                  </a:lnTo>
                  <a:lnTo>
                    <a:pt x="1652225" y="2377805"/>
                  </a:lnTo>
                  <a:lnTo>
                    <a:pt x="1647460" y="2374629"/>
                  </a:lnTo>
                  <a:lnTo>
                    <a:pt x="1643489" y="2370924"/>
                  </a:lnTo>
                  <a:lnTo>
                    <a:pt x="1638989" y="2366954"/>
                  </a:lnTo>
                  <a:lnTo>
                    <a:pt x="1635018" y="2362984"/>
                  </a:lnTo>
                  <a:lnTo>
                    <a:pt x="1631047" y="2358750"/>
                  </a:lnTo>
                  <a:lnTo>
                    <a:pt x="1627341" y="2354251"/>
                  </a:lnTo>
                  <a:lnTo>
                    <a:pt x="1623635" y="2349751"/>
                  </a:lnTo>
                  <a:lnTo>
                    <a:pt x="1620193" y="2344987"/>
                  </a:lnTo>
                  <a:lnTo>
                    <a:pt x="1617282" y="2339959"/>
                  </a:lnTo>
                  <a:lnTo>
                    <a:pt x="1614370" y="2334930"/>
                  </a:lnTo>
                  <a:lnTo>
                    <a:pt x="1611987" y="2329902"/>
                  </a:lnTo>
                  <a:lnTo>
                    <a:pt x="1609340" y="2324344"/>
                  </a:lnTo>
                  <a:lnTo>
                    <a:pt x="1607222" y="2318786"/>
                  </a:lnTo>
                  <a:lnTo>
                    <a:pt x="1605104" y="2313228"/>
                  </a:lnTo>
                  <a:lnTo>
                    <a:pt x="1603516" y="2307406"/>
                  </a:lnTo>
                  <a:lnTo>
                    <a:pt x="1601928" y="2301584"/>
                  </a:lnTo>
                  <a:lnTo>
                    <a:pt x="1600869" y="2295496"/>
                  </a:lnTo>
                  <a:lnTo>
                    <a:pt x="1600075" y="2289409"/>
                  </a:lnTo>
                  <a:lnTo>
                    <a:pt x="1599545" y="2283587"/>
                  </a:lnTo>
                  <a:lnTo>
                    <a:pt x="1599281" y="2277235"/>
                  </a:lnTo>
                  <a:lnTo>
                    <a:pt x="1599281" y="2270883"/>
                  </a:lnTo>
                  <a:lnTo>
                    <a:pt x="1599545" y="2264531"/>
                  </a:lnTo>
                  <a:lnTo>
                    <a:pt x="1600075" y="2258180"/>
                  </a:lnTo>
                  <a:lnTo>
                    <a:pt x="1614370" y="2143582"/>
                  </a:lnTo>
                  <a:lnTo>
                    <a:pt x="1644018" y="1914388"/>
                  </a:lnTo>
                  <a:lnTo>
                    <a:pt x="1653813" y="1840813"/>
                  </a:lnTo>
                  <a:lnTo>
                    <a:pt x="1658313" y="1807466"/>
                  </a:lnTo>
                  <a:lnTo>
                    <a:pt x="1662813" y="1777560"/>
                  </a:lnTo>
                  <a:lnTo>
                    <a:pt x="1667843" y="1747389"/>
                  </a:lnTo>
                  <a:lnTo>
                    <a:pt x="1669961" y="1734156"/>
                  </a:lnTo>
                  <a:lnTo>
                    <a:pt x="1672343" y="1721982"/>
                  </a:lnTo>
                  <a:lnTo>
                    <a:pt x="1673932" y="1714571"/>
                  </a:lnTo>
                  <a:lnTo>
                    <a:pt x="1676049" y="1707955"/>
                  </a:lnTo>
                  <a:lnTo>
                    <a:pt x="1677902" y="1701338"/>
                  </a:lnTo>
                  <a:lnTo>
                    <a:pt x="1680020" y="1695251"/>
                  </a:lnTo>
                  <a:lnTo>
                    <a:pt x="1682138" y="1689429"/>
                  </a:lnTo>
                  <a:lnTo>
                    <a:pt x="1684256" y="1683606"/>
                  </a:lnTo>
                  <a:lnTo>
                    <a:pt x="1689285" y="1673285"/>
                  </a:lnTo>
                  <a:lnTo>
                    <a:pt x="1694050" y="1663492"/>
                  </a:lnTo>
                  <a:lnTo>
                    <a:pt x="1699080" y="1654229"/>
                  </a:lnTo>
                  <a:lnTo>
                    <a:pt x="1704374" y="1645231"/>
                  </a:lnTo>
                  <a:lnTo>
                    <a:pt x="1709669" y="1636497"/>
                  </a:lnTo>
                  <a:lnTo>
                    <a:pt x="1715228" y="1628028"/>
                  </a:lnTo>
                  <a:lnTo>
                    <a:pt x="1720787" y="1619559"/>
                  </a:lnTo>
                  <a:lnTo>
                    <a:pt x="1726876" y="1611619"/>
                  </a:lnTo>
                  <a:lnTo>
                    <a:pt x="1732964" y="1603415"/>
                  </a:lnTo>
                  <a:lnTo>
                    <a:pt x="1745671" y="1587006"/>
                  </a:lnTo>
                  <a:lnTo>
                    <a:pt x="1758907" y="1571126"/>
                  </a:lnTo>
                  <a:lnTo>
                    <a:pt x="1772672" y="1554982"/>
                  </a:lnTo>
                  <a:lnTo>
                    <a:pt x="1786967" y="1539367"/>
                  </a:lnTo>
                  <a:lnTo>
                    <a:pt x="1801791" y="1523223"/>
                  </a:lnTo>
                  <a:lnTo>
                    <a:pt x="1816616" y="1507344"/>
                  </a:lnTo>
                  <a:lnTo>
                    <a:pt x="1832234" y="1491464"/>
                  </a:lnTo>
                  <a:lnTo>
                    <a:pt x="1847588" y="1476114"/>
                  </a:lnTo>
                  <a:lnTo>
                    <a:pt x="1863471" y="1460764"/>
                  </a:lnTo>
                  <a:lnTo>
                    <a:pt x="1878825" y="1445414"/>
                  </a:lnTo>
                  <a:lnTo>
                    <a:pt x="1883854" y="1440121"/>
                  </a:lnTo>
                  <a:lnTo>
                    <a:pt x="1892061" y="1431387"/>
                  </a:lnTo>
                  <a:lnTo>
                    <a:pt x="1912709" y="1408626"/>
                  </a:lnTo>
                  <a:lnTo>
                    <a:pt x="1933357" y="1385866"/>
                  </a:lnTo>
                  <a:lnTo>
                    <a:pt x="1941563" y="1377132"/>
                  </a:lnTo>
                  <a:lnTo>
                    <a:pt x="1946593" y="1372103"/>
                  </a:lnTo>
                  <a:lnTo>
                    <a:pt x="1943946" y="1353313"/>
                  </a:lnTo>
                  <a:lnTo>
                    <a:pt x="1942093" y="1335316"/>
                  </a:lnTo>
                  <a:lnTo>
                    <a:pt x="1940240" y="1317584"/>
                  </a:lnTo>
                  <a:lnTo>
                    <a:pt x="1938916" y="1300646"/>
                  </a:lnTo>
                  <a:lnTo>
                    <a:pt x="1937857" y="1283972"/>
                  </a:lnTo>
                  <a:lnTo>
                    <a:pt x="1937063" y="1267563"/>
                  </a:lnTo>
                  <a:lnTo>
                    <a:pt x="1935475" y="1236069"/>
                  </a:lnTo>
                  <a:lnTo>
                    <a:pt x="1934151" y="1205369"/>
                  </a:lnTo>
                  <a:lnTo>
                    <a:pt x="1932828" y="1174933"/>
                  </a:lnTo>
                  <a:lnTo>
                    <a:pt x="1931769" y="1160112"/>
                  </a:lnTo>
                  <a:lnTo>
                    <a:pt x="1930445" y="1144761"/>
                  </a:lnTo>
                  <a:lnTo>
                    <a:pt x="1928857" y="1129676"/>
                  </a:lnTo>
                  <a:lnTo>
                    <a:pt x="1927004" y="1114326"/>
                  </a:lnTo>
                  <a:lnTo>
                    <a:pt x="2019920" y="913715"/>
                  </a:lnTo>
                  <a:lnTo>
                    <a:pt x="1994507" y="940710"/>
                  </a:lnTo>
                  <a:lnTo>
                    <a:pt x="1938122" y="1000523"/>
                  </a:lnTo>
                  <a:lnTo>
                    <a:pt x="1880148" y="1061659"/>
                  </a:lnTo>
                  <a:lnTo>
                    <a:pt x="1859500" y="1082831"/>
                  </a:lnTo>
                  <a:lnTo>
                    <a:pt x="1852882" y="1089448"/>
                  </a:lnTo>
                  <a:lnTo>
                    <a:pt x="1849706" y="1092624"/>
                  </a:lnTo>
                  <a:lnTo>
                    <a:pt x="1842293" y="1098182"/>
                  </a:lnTo>
                  <a:lnTo>
                    <a:pt x="1838323" y="1101093"/>
                  </a:lnTo>
                  <a:lnTo>
                    <a:pt x="1834087" y="1103739"/>
                  </a:lnTo>
                  <a:lnTo>
                    <a:pt x="1829587" y="1106651"/>
                  </a:lnTo>
                  <a:lnTo>
                    <a:pt x="1824822" y="1109297"/>
                  </a:lnTo>
                  <a:lnTo>
                    <a:pt x="1819528" y="1111679"/>
                  </a:lnTo>
                  <a:lnTo>
                    <a:pt x="1813704" y="1114061"/>
                  </a:lnTo>
                  <a:lnTo>
                    <a:pt x="1806292" y="1116178"/>
                  </a:lnTo>
                  <a:lnTo>
                    <a:pt x="1797556" y="1118560"/>
                  </a:lnTo>
                  <a:lnTo>
                    <a:pt x="1787761" y="1120942"/>
                  </a:lnTo>
                  <a:lnTo>
                    <a:pt x="1776643" y="1123589"/>
                  </a:lnTo>
                  <a:lnTo>
                    <a:pt x="1751495" y="1128353"/>
                  </a:lnTo>
                  <a:lnTo>
                    <a:pt x="1723169" y="1133381"/>
                  </a:lnTo>
                  <a:lnTo>
                    <a:pt x="1692462" y="1138145"/>
                  </a:lnTo>
                  <a:lnTo>
                    <a:pt x="1660166" y="1143174"/>
                  </a:lnTo>
                  <a:lnTo>
                    <a:pt x="1627076" y="1147673"/>
                  </a:lnTo>
                  <a:lnTo>
                    <a:pt x="1593986" y="1152172"/>
                  </a:lnTo>
                  <a:lnTo>
                    <a:pt x="1530983" y="1160376"/>
                  </a:lnTo>
                  <a:lnTo>
                    <a:pt x="1477774" y="1166463"/>
                  </a:lnTo>
                  <a:lnTo>
                    <a:pt x="1427213" y="1172286"/>
                  </a:lnTo>
                  <a:lnTo>
                    <a:pt x="1422448" y="1172815"/>
                  </a:lnTo>
                  <a:lnTo>
                    <a:pt x="1417948" y="1172815"/>
                  </a:lnTo>
                  <a:lnTo>
                    <a:pt x="1413447" y="1172286"/>
                  </a:lnTo>
                  <a:lnTo>
                    <a:pt x="1408947" y="1171757"/>
                  </a:lnTo>
                  <a:lnTo>
                    <a:pt x="1404447" y="1171227"/>
                  </a:lnTo>
                  <a:lnTo>
                    <a:pt x="1400211" y="1170433"/>
                  </a:lnTo>
                  <a:lnTo>
                    <a:pt x="1395976" y="1169375"/>
                  </a:lnTo>
                  <a:lnTo>
                    <a:pt x="1392005" y="1168316"/>
                  </a:lnTo>
                  <a:lnTo>
                    <a:pt x="1387769" y="1166728"/>
                  </a:lnTo>
                  <a:lnTo>
                    <a:pt x="1383799" y="1165140"/>
                  </a:lnTo>
                  <a:lnTo>
                    <a:pt x="1379828" y="1163023"/>
                  </a:lnTo>
                  <a:lnTo>
                    <a:pt x="1375857" y="1161170"/>
                  </a:lnTo>
                  <a:lnTo>
                    <a:pt x="1372151" y="1159053"/>
                  </a:lnTo>
                  <a:lnTo>
                    <a:pt x="1368710" y="1156671"/>
                  </a:lnTo>
                  <a:lnTo>
                    <a:pt x="1365268" y="1154025"/>
                  </a:lnTo>
                  <a:lnTo>
                    <a:pt x="1361827" y="1151378"/>
                  </a:lnTo>
                  <a:lnTo>
                    <a:pt x="1358650" y="1148467"/>
                  </a:lnTo>
                  <a:lnTo>
                    <a:pt x="1355738" y="1145555"/>
                  </a:lnTo>
                  <a:lnTo>
                    <a:pt x="1352826" y="1142380"/>
                  </a:lnTo>
                  <a:lnTo>
                    <a:pt x="1349915" y="1138939"/>
                  </a:lnTo>
                  <a:lnTo>
                    <a:pt x="1347267" y="1135498"/>
                  </a:lnTo>
                  <a:lnTo>
                    <a:pt x="1344885" y="1132058"/>
                  </a:lnTo>
                  <a:lnTo>
                    <a:pt x="1342502" y="1128353"/>
                  </a:lnTo>
                  <a:lnTo>
                    <a:pt x="1340385" y="1124383"/>
                  </a:lnTo>
                  <a:lnTo>
                    <a:pt x="1338532" y="1120678"/>
                  </a:lnTo>
                  <a:lnTo>
                    <a:pt x="1336679" y="1116443"/>
                  </a:lnTo>
                  <a:lnTo>
                    <a:pt x="1335090" y="1112209"/>
                  </a:lnTo>
                  <a:lnTo>
                    <a:pt x="1334031" y="1107974"/>
                  </a:lnTo>
                  <a:lnTo>
                    <a:pt x="1332708" y="1103739"/>
                  </a:lnTo>
                  <a:lnTo>
                    <a:pt x="1331649" y="1099505"/>
                  </a:lnTo>
                  <a:lnTo>
                    <a:pt x="1331119" y="1095006"/>
                  </a:lnTo>
                  <a:lnTo>
                    <a:pt x="1330590" y="1090507"/>
                  </a:lnTo>
                  <a:lnTo>
                    <a:pt x="1330325" y="1085478"/>
                  </a:lnTo>
                  <a:lnTo>
                    <a:pt x="1330325" y="1081243"/>
                  </a:lnTo>
                  <a:lnTo>
                    <a:pt x="1330590" y="1076744"/>
                  </a:lnTo>
                  <a:lnTo>
                    <a:pt x="1330855" y="1072510"/>
                  </a:lnTo>
                  <a:lnTo>
                    <a:pt x="1331649" y="1068275"/>
                  </a:lnTo>
                  <a:lnTo>
                    <a:pt x="1332708" y="1063776"/>
                  </a:lnTo>
                  <a:lnTo>
                    <a:pt x="1333767" y="1059806"/>
                  </a:lnTo>
                  <a:lnTo>
                    <a:pt x="1334825" y="1055572"/>
                  </a:lnTo>
                  <a:lnTo>
                    <a:pt x="1336414" y="1051602"/>
                  </a:lnTo>
                  <a:lnTo>
                    <a:pt x="1338267" y="1047897"/>
                  </a:lnTo>
                  <a:lnTo>
                    <a:pt x="1340120" y="1043927"/>
                  </a:lnTo>
                  <a:lnTo>
                    <a:pt x="1342238" y="1040486"/>
                  </a:lnTo>
                  <a:lnTo>
                    <a:pt x="1344355" y="1037046"/>
                  </a:lnTo>
                  <a:lnTo>
                    <a:pt x="1347003" y="1033605"/>
                  </a:lnTo>
                  <a:lnTo>
                    <a:pt x="1349385" y="1030164"/>
                  </a:lnTo>
                  <a:lnTo>
                    <a:pt x="1352297" y="1027253"/>
                  </a:lnTo>
                  <a:lnTo>
                    <a:pt x="1354944" y="1024077"/>
                  </a:lnTo>
                  <a:lnTo>
                    <a:pt x="1358121" y="1021166"/>
                  </a:lnTo>
                  <a:lnTo>
                    <a:pt x="1361297" y="1018519"/>
                  </a:lnTo>
                  <a:lnTo>
                    <a:pt x="1364739" y="1015873"/>
                  </a:lnTo>
                  <a:lnTo>
                    <a:pt x="1368180" y="1013491"/>
                  </a:lnTo>
                  <a:lnTo>
                    <a:pt x="1371622" y="1011109"/>
                  </a:lnTo>
                  <a:lnTo>
                    <a:pt x="1375592" y="1009256"/>
                  </a:lnTo>
                  <a:lnTo>
                    <a:pt x="1379298" y="1007139"/>
                  </a:lnTo>
                  <a:lnTo>
                    <a:pt x="1383534" y="1005287"/>
                  </a:lnTo>
                  <a:lnTo>
                    <a:pt x="1387505" y="1003699"/>
                  </a:lnTo>
                  <a:lnTo>
                    <a:pt x="1391476" y="1002111"/>
                  </a:lnTo>
                  <a:lnTo>
                    <a:pt x="1395711" y="1001052"/>
                  </a:lnTo>
                  <a:lnTo>
                    <a:pt x="1400211" y="999993"/>
                  </a:lnTo>
                  <a:lnTo>
                    <a:pt x="1404447" y="999199"/>
                  </a:lnTo>
                  <a:lnTo>
                    <a:pt x="1408947" y="998405"/>
                  </a:lnTo>
                  <a:lnTo>
                    <a:pt x="1413712" y="997876"/>
                  </a:lnTo>
                  <a:lnTo>
                    <a:pt x="1461891" y="992583"/>
                  </a:lnTo>
                  <a:lnTo>
                    <a:pt x="1511923" y="987025"/>
                  </a:lnTo>
                  <a:lnTo>
                    <a:pt x="1569897" y="979879"/>
                  </a:lnTo>
                  <a:lnTo>
                    <a:pt x="1599810" y="975645"/>
                  </a:lnTo>
                  <a:lnTo>
                    <a:pt x="1628929" y="971940"/>
                  </a:lnTo>
                  <a:lnTo>
                    <a:pt x="1657254" y="967705"/>
                  </a:lnTo>
                  <a:lnTo>
                    <a:pt x="1682667" y="963206"/>
                  </a:lnTo>
                  <a:lnTo>
                    <a:pt x="1704904" y="958971"/>
                  </a:lnTo>
                  <a:lnTo>
                    <a:pt x="1714698" y="956589"/>
                  </a:lnTo>
                  <a:lnTo>
                    <a:pt x="1723434" y="954737"/>
                  </a:lnTo>
                  <a:lnTo>
                    <a:pt x="1730846" y="952620"/>
                  </a:lnTo>
                  <a:lnTo>
                    <a:pt x="1736935" y="950767"/>
                  </a:lnTo>
                  <a:lnTo>
                    <a:pt x="1741700" y="948914"/>
                  </a:lnTo>
                  <a:lnTo>
                    <a:pt x="1743288" y="947591"/>
                  </a:lnTo>
                  <a:lnTo>
                    <a:pt x="1744877" y="946797"/>
                  </a:lnTo>
                  <a:lnTo>
                    <a:pt x="1746730" y="944680"/>
                  </a:lnTo>
                  <a:lnTo>
                    <a:pt x="1762348" y="931182"/>
                  </a:lnTo>
                  <a:lnTo>
                    <a:pt x="1777437" y="916891"/>
                  </a:lnTo>
                  <a:lnTo>
                    <a:pt x="1795703" y="899159"/>
                  </a:lnTo>
                  <a:lnTo>
                    <a:pt x="1805762" y="889366"/>
                  </a:lnTo>
                  <a:lnTo>
                    <a:pt x="1815821" y="878515"/>
                  </a:lnTo>
                  <a:lnTo>
                    <a:pt x="1826410" y="867664"/>
                  </a:lnTo>
                  <a:lnTo>
                    <a:pt x="1836734" y="856019"/>
                  </a:lnTo>
                  <a:lnTo>
                    <a:pt x="1846794" y="844374"/>
                  </a:lnTo>
                  <a:lnTo>
                    <a:pt x="1856324" y="832465"/>
                  </a:lnTo>
                  <a:lnTo>
                    <a:pt x="1865589" y="820820"/>
                  </a:lnTo>
                  <a:lnTo>
                    <a:pt x="1874060" y="808910"/>
                  </a:lnTo>
                  <a:lnTo>
                    <a:pt x="1867971" y="751215"/>
                  </a:lnTo>
                  <a:lnTo>
                    <a:pt x="1865589" y="727131"/>
                  </a:lnTo>
                  <a:lnTo>
                    <a:pt x="1864000" y="705958"/>
                  </a:lnTo>
                  <a:lnTo>
                    <a:pt x="1862412" y="688491"/>
                  </a:lnTo>
                  <a:lnTo>
                    <a:pt x="1861883" y="673405"/>
                  </a:lnTo>
                  <a:lnTo>
                    <a:pt x="1861883" y="667318"/>
                  </a:lnTo>
                  <a:lnTo>
                    <a:pt x="1861883" y="661760"/>
                  </a:lnTo>
                  <a:lnTo>
                    <a:pt x="1862147" y="656996"/>
                  </a:lnTo>
                  <a:lnTo>
                    <a:pt x="1862942" y="653026"/>
                  </a:lnTo>
                  <a:lnTo>
                    <a:pt x="1865589" y="635559"/>
                  </a:lnTo>
                  <a:lnTo>
                    <a:pt x="1868236" y="621267"/>
                  </a:lnTo>
                  <a:lnTo>
                    <a:pt x="1870618" y="609358"/>
                  </a:lnTo>
                  <a:lnTo>
                    <a:pt x="1873266" y="599830"/>
                  </a:lnTo>
                  <a:lnTo>
                    <a:pt x="1875119" y="592949"/>
                  </a:lnTo>
                  <a:lnTo>
                    <a:pt x="1877501" y="587656"/>
                  </a:lnTo>
                  <a:lnTo>
                    <a:pt x="1879354" y="583950"/>
                  </a:lnTo>
                  <a:lnTo>
                    <a:pt x="1880148" y="582627"/>
                  </a:lnTo>
                  <a:lnTo>
                    <a:pt x="1881207" y="581833"/>
                  </a:lnTo>
                  <a:lnTo>
                    <a:pt x="1882001" y="581039"/>
                  </a:lnTo>
                  <a:lnTo>
                    <a:pt x="1882531" y="580775"/>
                  </a:lnTo>
                  <a:lnTo>
                    <a:pt x="1883325" y="580775"/>
                  </a:lnTo>
                  <a:lnTo>
                    <a:pt x="1883854" y="580775"/>
                  </a:lnTo>
                  <a:lnTo>
                    <a:pt x="1884913" y="581569"/>
                  </a:lnTo>
                  <a:lnTo>
                    <a:pt x="1886237" y="582627"/>
                  </a:lnTo>
                  <a:lnTo>
                    <a:pt x="1887031" y="583950"/>
                  </a:lnTo>
                  <a:lnTo>
                    <a:pt x="1887560" y="585274"/>
                  </a:lnTo>
                  <a:lnTo>
                    <a:pt x="1887825" y="586332"/>
                  </a:lnTo>
                  <a:lnTo>
                    <a:pt x="1894178" y="605388"/>
                  </a:lnTo>
                  <a:lnTo>
                    <a:pt x="1893120" y="617827"/>
                  </a:lnTo>
                  <a:lnTo>
                    <a:pt x="1892325" y="629736"/>
                  </a:lnTo>
                  <a:lnTo>
                    <a:pt x="1891531" y="641117"/>
                  </a:lnTo>
                  <a:lnTo>
                    <a:pt x="1891267" y="652762"/>
                  </a:lnTo>
                  <a:lnTo>
                    <a:pt x="1891267" y="663877"/>
                  </a:lnTo>
                  <a:lnTo>
                    <a:pt x="1891267" y="674993"/>
                  </a:lnTo>
                  <a:lnTo>
                    <a:pt x="1891531" y="685579"/>
                  </a:lnTo>
                  <a:lnTo>
                    <a:pt x="1891796" y="696166"/>
                  </a:lnTo>
                  <a:lnTo>
                    <a:pt x="1893120" y="716544"/>
                  </a:lnTo>
                  <a:lnTo>
                    <a:pt x="1894973" y="735864"/>
                  </a:lnTo>
                  <a:lnTo>
                    <a:pt x="1897090" y="753861"/>
                  </a:lnTo>
                  <a:lnTo>
                    <a:pt x="1899738" y="771064"/>
                  </a:lnTo>
                  <a:lnTo>
                    <a:pt x="1920650" y="740099"/>
                  </a:lnTo>
                  <a:lnTo>
                    <a:pt x="1921974" y="709134"/>
                  </a:lnTo>
                  <a:lnTo>
                    <a:pt x="1924092" y="680815"/>
                  </a:lnTo>
                  <a:lnTo>
                    <a:pt x="1925151" y="667583"/>
                  </a:lnTo>
                  <a:lnTo>
                    <a:pt x="1926210" y="655673"/>
                  </a:lnTo>
                  <a:lnTo>
                    <a:pt x="1928063" y="645087"/>
                  </a:lnTo>
                  <a:lnTo>
                    <a:pt x="1929651" y="635824"/>
                  </a:lnTo>
                  <a:lnTo>
                    <a:pt x="1924621" y="622855"/>
                  </a:lnTo>
                  <a:lnTo>
                    <a:pt x="1920386" y="611210"/>
                  </a:lnTo>
                  <a:lnTo>
                    <a:pt x="1916150" y="598771"/>
                  </a:lnTo>
                  <a:lnTo>
                    <a:pt x="1937328" y="561455"/>
                  </a:lnTo>
                  <a:lnTo>
                    <a:pt x="1944475" y="559337"/>
                  </a:lnTo>
                  <a:lnTo>
                    <a:pt x="1958241" y="555897"/>
                  </a:lnTo>
                  <a:lnTo>
                    <a:pt x="1964065" y="559867"/>
                  </a:lnTo>
                  <a:lnTo>
                    <a:pt x="1969888" y="564895"/>
                  </a:lnTo>
                  <a:lnTo>
                    <a:pt x="1975447" y="569924"/>
                  </a:lnTo>
                  <a:lnTo>
                    <a:pt x="1980742" y="574952"/>
                  </a:lnTo>
                  <a:lnTo>
                    <a:pt x="1988683" y="583686"/>
                  </a:lnTo>
                  <a:lnTo>
                    <a:pt x="1992125" y="586862"/>
                  </a:lnTo>
                  <a:lnTo>
                    <a:pt x="1990272" y="591096"/>
                  </a:lnTo>
                  <a:lnTo>
                    <a:pt x="1985772" y="601683"/>
                  </a:lnTo>
                  <a:lnTo>
                    <a:pt x="1982595" y="608299"/>
                  </a:lnTo>
                  <a:lnTo>
                    <a:pt x="1978624" y="616239"/>
                  </a:lnTo>
                  <a:lnTo>
                    <a:pt x="1974124" y="624179"/>
                  </a:lnTo>
                  <a:lnTo>
                    <a:pt x="1969359" y="632118"/>
                  </a:lnTo>
                  <a:lnTo>
                    <a:pt x="1969624" y="633706"/>
                  </a:lnTo>
                  <a:lnTo>
                    <a:pt x="1969624" y="636353"/>
                  </a:lnTo>
                  <a:lnTo>
                    <a:pt x="1969359" y="644293"/>
                  </a:lnTo>
                  <a:lnTo>
                    <a:pt x="1968829" y="655673"/>
                  </a:lnTo>
                  <a:lnTo>
                    <a:pt x="1968300" y="670494"/>
                  </a:lnTo>
                  <a:lnTo>
                    <a:pt x="2003243" y="618091"/>
                  </a:lnTo>
                  <a:lnTo>
                    <a:pt x="2006420" y="607240"/>
                  </a:lnTo>
                  <a:lnTo>
                    <a:pt x="2009861" y="597713"/>
                  </a:lnTo>
                  <a:lnTo>
                    <a:pt x="2012773" y="589244"/>
                  </a:lnTo>
                  <a:lnTo>
                    <a:pt x="2016214" y="581569"/>
                  </a:lnTo>
                  <a:lnTo>
                    <a:pt x="2019656" y="575217"/>
                  </a:lnTo>
                  <a:lnTo>
                    <a:pt x="2022568" y="569394"/>
                  </a:lnTo>
                  <a:lnTo>
                    <a:pt x="2026009" y="564366"/>
                  </a:lnTo>
                  <a:lnTo>
                    <a:pt x="2029450" y="559867"/>
                  </a:lnTo>
                  <a:lnTo>
                    <a:pt x="2032627" y="556426"/>
                  </a:lnTo>
                  <a:lnTo>
                    <a:pt x="2035539" y="553250"/>
                  </a:lnTo>
                  <a:lnTo>
                    <a:pt x="2038716" y="550339"/>
                  </a:lnTo>
                  <a:lnTo>
                    <a:pt x="2041627" y="547957"/>
                  </a:lnTo>
                  <a:lnTo>
                    <a:pt x="2047187" y="543987"/>
                  </a:lnTo>
                  <a:lnTo>
                    <a:pt x="2051952" y="540282"/>
                  </a:lnTo>
                  <a:lnTo>
                    <a:pt x="2078424" y="530225"/>
                  </a:lnTo>
                  <a:lnTo>
                    <a:pt x="2087689" y="528637"/>
                  </a:lnTo>
                  <a:close/>
                  <a:moveTo>
                    <a:pt x="1933947" y="0"/>
                  </a:moveTo>
                  <a:lnTo>
                    <a:pt x="1945347" y="0"/>
                  </a:lnTo>
                  <a:lnTo>
                    <a:pt x="1955952" y="528"/>
                  </a:lnTo>
                  <a:lnTo>
                    <a:pt x="1966557" y="1849"/>
                  </a:lnTo>
                  <a:lnTo>
                    <a:pt x="1976897" y="3434"/>
                  </a:lnTo>
                  <a:lnTo>
                    <a:pt x="1987237" y="6076"/>
                  </a:lnTo>
                  <a:lnTo>
                    <a:pt x="1997047" y="8982"/>
                  </a:lnTo>
                  <a:lnTo>
                    <a:pt x="2006857" y="12152"/>
                  </a:lnTo>
                  <a:lnTo>
                    <a:pt x="2016136" y="16115"/>
                  </a:lnTo>
                  <a:lnTo>
                    <a:pt x="2025150" y="20342"/>
                  </a:lnTo>
                  <a:lnTo>
                    <a:pt x="2034165" y="25097"/>
                  </a:lnTo>
                  <a:lnTo>
                    <a:pt x="2042649" y="30380"/>
                  </a:lnTo>
                  <a:lnTo>
                    <a:pt x="2050868" y="36456"/>
                  </a:lnTo>
                  <a:lnTo>
                    <a:pt x="2058556" y="42532"/>
                  </a:lnTo>
                  <a:lnTo>
                    <a:pt x="2066245" y="48873"/>
                  </a:lnTo>
                  <a:lnTo>
                    <a:pt x="2073669" y="56005"/>
                  </a:lnTo>
                  <a:lnTo>
                    <a:pt x="2080562" y="63402"/>
                  </a:lnTo>
                  <a:lnTo>
                    <a:pt x="2087455" y="71064"/>
                  </a:lnTo>
                  <a:lnTo>
                    <a:pt x="2093553" y="79253"/>
                  </a:lnTo>
                  <a:lnTo>
                    <a:pt x="2099386" y="87707"/>
                  </a:lnTo>
                  <a:lnTo>
                    <a:pt x="2104954" y="96689"/>
                  </a:lnTo>
                  <a:lnTo>
                    <a:pt x="2110256" y="105671"/>
                  </a:lnTo>
                  <a:lnTo>
                    <a:pt x="2115028" y="115181"/>
                  </a:lnTo>
                  <a:lnTo>
                    <a:pt x="2119535" y="124691"/>
                  </a:lnTo>
                  <a:lnTo>
                    <a:pt x="2123247" y="134730"/>
                  </a:lnTo>
                  <a:lnTo>
                    <a:pt x="2126959" y="145297"/>
                  </a:lnTo>
                  <a:lnTo>
                    <a:pt x="2130406" y="155600"/>
                  </a:lnTo>
                  <a:lnTo>
                    <a:pt x="2133322" y="166431"/>
                  </a:lnTo>
                  <a:lnTo>
                    <a:pt x="2135443" y="177527"/>
                  </a:lnTo>
                  <a:lnTo>
                    <a:pt x="2137299" y="188622"/>
                  </a:lnTo>
                  <a:lnTo>
                    <a:pt x="2138890" y="200246"/>
                  </a:lnTo>
                  <a:lnTo>
                    <a:pt x="2139950" y="211606"/>
                  </a:lnTo>
                  <a:lnTo>
                    <a:pt x="2139685" y="221116"/>
                  </a:lnTo>
                  <a:lnTo>
                    <a:pt x="2139155" y="230362"/>
                  </a:lnTo>
                  <a:lnTo>
                    <a:pt x="2138359" y="239609"/>
                  </a:lnTo>
                  <a:lnTo>
                    <a:pt x="2137034" y="248855"/>
                  </a:lnTo>
                  <a:lnTo>
                    <a:pt x="2135973" y="257573"/>
                  </a:lnTo>
                  <a:lnTo>
                    <a:pt x="2134913" y="266555"/>
                  </a:lnTo>
                  <a:lnTo>
                    <a:pt x="2133322" y="275272"/>
                  </a:lnTo>
                  <a:lnTo>
                    <a:pt x="2131466" y="283726"/>
                  </a:lnTo>
                  <a:lnTo>
                    <a:pt x="2129875" y="292180"/>
                  </a:lnTo>
                  <a:lnTo>
                    <a:pt x="2127754" y="300369"/>
                  </a:lnTo>
                  <a:lnTo>
                    <a:pt x="2125633" y="308295"/>
                  </a:lnTo>
                  <a:lnTo>
                    <a:pt x="2123247" y="316484"/>
                  </a:lnTo>
                  <a:lnTo>
                    <a:pt x="2121126" y="324409"/>
                  </a:lnTo>
                  <a:lnTo>
                    <a:pt x="2118210" y="331806"/>
                  </a:lnTo>
                  <a:lnTo>
                    <a:pt x="2115824" y="339468"/>
                  </a:lnTo>
                  <a:lnTo>
                    <a:pt x="2112907" y="346864"/>
                  </a:lnTo>
                  <a:lnTo>
                    <a:pt x="2109726" y="353997"/>
                  </a:lnTo>
                  <a:lnTo>
                    <a:pt x="2106809" y="361130"/>
                  </a:lnTo>
                  <a:lnTo>
                    <a:pt x="2100181" y="374867"/>
                  </a:lnTo>
                  <a:lnTo>
                    <a:pt x="2093553" y="388076"/>
                  </a:lnTo>
                  <a:lnTo>
                    <a:pt x="2086130" y="400228"/>
                  </a:lnTo>
                  <a:lnTo>
                    <a:pt x="2078441" y="412380"/>
                  </a:lnTo>
                  <a:lnTo>
                    <a:pt x="2070487" y="423740"/>
                  </a:lnTo>
                  <a:lnTo>
                    <a:pt x="2062003" y="434307"/>
                  </a:lnTo>
                  <a:lnTo>
                    <a:pt x="2053519" y="444082"/>
                  </a:lnTo>
                  <a:lnTo>
                    <a:pt x="2044505" y="453592"/>
                  </a:lnTo>
                  <a:lnTo>
                    <a:pt x="2035490" y="462310"/>
                  </a:lnTo>
                  <a:lnTo>
                    <a:pt x="2026476" y="470499"/>
                  </a:lnTo>
                  <a:lnTo>
                    <a:pt x="2017197" y="477896"/>
                  </a:lnTo>
                  <a:lnTo>
                    <a:pt x="2007652" y="484765"/>
                  </a:lnTo>
                  <a:lnTo>
                    <a:pt x="1998373" y="490841"/>
                  </a:lnTo>
                  <a:lnTo>
                    <a:pt x="1988828" y="496653"/>
                  </a:lnTo>
                  <a:lnTo>
                    <a:pt x="1979549" y="501408"/>
                  </a:lnTo>
                  <a:lnTo>
                    <a:pt x="1970004" y="505371"/>
                  </a:lnTo>
                  <a:lnTo>
                    <a:pt x="1960725" y="508805"/>
                  </a:lnTo>
                  <a:lnTo>
                    <a:pt x="1951710" y="511711"/>
                  </a:lnTo>
                  <a:lnTo>
                    <a:pt x="1942696" y="513560"/>
                  </a:lnTo>
                  <a:lnTo>
                    <a:pt x="1933682" y="515145"/>
                  </a:lnTo>
                  <a:lnTo>
                    <a:pt x="1929440" y="515674"/>
                  </a:lnTo>
                  <a:lnTo>
                    <a:pt x="1925198" y="515938"/>
                  </a:lnTo>
                  <a:lnTo>
                    <a:pt x="1920956" y="515938"/>
                  </a:lnTo>
                  <a:lnTo>
                    <a:pt x="1916714" y="515938"/>
                  </a:lnTo>
                  <a:lnTo>
                    <a:pt x="1912737" y="515674"/>
                  </a:lnTo>
                  <a:lnTo>
                    <a:pt x="1909025" y="515145"/>
                  </a:lnTo>
                  <a:lnTo>
                    <a:pt x="1903457" y="514089"/>
                  </a:lnTo>
                  <a:lnTo>
                    <a:pt x="1898155" y="513296"/>
                  </a:lnTo>
                  <a:lnTo>
                    <a:pt x="1893117" y="511975"/>
                  </a:lnTo>
                  <a:lnTo>
                    <a:pt x="1888345" y="510654"/>
                  </a:lnTo>
                  <a:lnTo>
                    <a:pt x="1883573" y="509069"/>
                  </a:lnTo>
                  <a:lnTo>
                    <a:pt x="1878801" y="507220"/>
                  </a:lnTo>
                  <a:lnTo>
                    <a:pt x="1874028" y="505107"/>
                  </a:lnTo>
                  <a:lnTo>
                    <a:pt x="1869521" y="503257"/>
                  </a:lnTo>
                  <a:lnTo>
                    <a:pt x="1865279" y="500616"/>
                  </a:lnTo>
                  <a:lnTo>
                    <a:pt x="1861037" y="498502"/>
                  </a:lnTo>
                  <a:lnTo>
                    <a:pt x="1856795" y="495596"/>
                  </a:lnTo>
                  <a:lnTo>
                    <a:pt x="1852553" y="492954"/>
                  </a:lnTo>
                  <a:lnTo>
                    <a:pt x="1848576" y="490048"/>
                  </a:lnTo>
                  <a:lnTo>
                    <a:pt x="1845129" y="486878"/>
                  </a:lnTo>
                  <a:lnTo>
                    <a:pt x="1841153" y="483708"/>
                  </a:lnTo>
                  <a:lnTo>
                    <a:pt x="1837441" y="480274"/>
                  </a:lnTo>
                  <a:lnTo>
                    <a:pt x="1830282" y="472877"/>
                  </a:lnTo>
                  <a:lnTo>
                    <a:pt x="1823919" y="465480"/>
                  </a:lnTo>
                  <a:lnTo>
                    <a:pt x="1817556" y="457026"/>
                  </a:lnTo>
                  <a:lnTo>
                    <a:pt x="1811458" y="448309"/>
                  </a:lnTo>
                  <a:lnTo>
                    <a:pt x="1806156" y="439326"/>
                  </a:lnTo>
                  <a:lnTo>
                    <a:pt x="1800853" y="429816"/>
                  </a:lnTo>
                  <a:lnTo>
                    <a:pt x="1796081" y="419777"/>
                  </a:lnTo>
                  <a:lnTo>
                    <a:pt x="1791574" y="409210"/>
                  </a:lnTo>
                  <a:lnTo>
                    <a:pt x="1787332" y="398907"/>
                  </a:lnTo>
                  <a:lnTo>
                    <a:pt x="1783355" y="388076"/>
                  </a:lnTo>
                  <a:lnTo>
                    <a:pt x="1779643" y="376716"/>
                  </a:lnTo>
                  <a:lnTo>
                    <a:pt x="1776462" y="365357"/>
                  </a:lnTo>
                  <a:lnTo>
                    <a:pt x="1773280" y="353733"/>
                  </a:lnTo>
                  <a:lnTo>
                    <a:pt x="1770099" y="342109"/>
                  </a:lnTo>
                  <a:lnTo>
                    <a:pt x="1767712" y="330221"/>
                  </a:lnTo>
                  <a:lnTo>
                    <a:pt x="1765326" y="318069"/>
                  </a:lnTo>
                  <a:lnTo>
                    <a:pt x="1763205" y="306181"/>
                  </a:lnTo>
                  <a:lnTo>
                    <a:pt x="1761084" y="294029"/>
                  </a:lnTo>
                  <a:lnTo>
                    <a:pt x="1759494" y="282141"/>
                  </a:lnTo>
                  <a:lnTo>
                    <a:pt x="1757903" y="269725"/>
                  </a:lnTo>
                  <a:lnTo>
                    <a:pt x="1755252" y="245949"/>
                  </a:lnTo>
                  <a:lnTo>
                    <a:pt x="1753396" y="221909"/>
                  </a:lnTo>
                  <a:lnTo>
                    <a:pt x="1752600" y="210549"/>
                  </a:lnTo>
                  <a:lnTo>
                    <a:pt x="1752600" y="198925"/>
                  </a:lnTo>
                  <a:lnTo>
                    <a:pt x="1753396" y="188094"/>
                  </a:lnTo>
                  <a:lnTo>
                    <a:pt x="1754456" y="177263"/>
                  </a:lnTo>
                  <a:lnTo>
                    <a:pt x="1756047" y="166167"/>
                  </a:lnTo>
                  <a:lnTo>
                    <a:pt x="1758168" y="155864"/>
                  </a:lnTo>
                  <a:lnTo>
                    <a:pt x="1760554" y="145826"/>
                  </a:lnTo>
                  <a:lnTo>
                    <a:pt x="1763736" y="135523"/>
                  </a:lnTo>
                  <a:lnTo>
                    <a:pt x="1767182" y="126012"/>
                  </a:lnTo>
                  <a:lnTo>
                    <a:pt x="1770629" y="116502"/>
                  </a:lnTo>
                  <a:lnTo>
                    <a:pt x="1774871" y="107520"/>
                  </a:lnTo>
                  <a:lnTo>
                    <a:pt x="1779643" y="98802"/>
                  </a:lnTo>
                  <a:lnTo>
                    <a:pt x="1784415" y="90084"/>
                  </a:lnTo>
                  <a:lnTo>
                    <a:pt x="1789983" y="82159"/>
                  </a:lnTo>
                  <a:lnTo>
                    <a:pt x="1795551" y="74234"/>
                  </a:lnTo>
                  <a:lnTo>
                    <a:pt x="1801384" y="66837"/>
                  </a:lnTo>
                  <a:lnTo>
                    <a:pt x="1807481" y="59704"/>
                  </a:lnTo>
                  <a:lnTo>
                    <a:pt x="1814110" y="52835"/>
                  </a:lnTo>
                  <a:lnTo>
                    <a:pt x="1820738" y="46495"/>
                  </a:lnTo>
                  <a:lnTo>
                    <a:pt x="1827896" y="40419"/>
                  </a:lnTo>
                  <a:lnTo>
                    <a:pt x="1834790" y="34607"/>
                  </a:lnTo>
                  <a:lnTo>
                    <a:pt x="1842213" y="29324"/>
                  </a:lnTo>
                  <a:lnTo>
                    <a:pt x="1849902" y="24568"/>
                  </a:lnTo>
                  <a:lnTo>
                    <a:pt x="1857325" y="20077"/>
                  </a:lnTo>
                  <a:lnTo>
                    <a:pt x="1865279" y="16115"/>
                  </a:lnTo>
                  <a:lnTo>
                    <a:pt x="1873498" y="12416"/>
                  </a:lnTo>
                  <a:lnTo>
                    <a:pt x="1881452" y="9246"/>
                  </a:lnTo>
                  <a:lnTo>
                    <a:pt x="1889406" y="6604"/>
                  </a:lnTo>
                  <a:lnTo>
                    <a:pt x="1897625" y="4491"/>
                  </a:lnTo>
                  <a:lnTo>
                    <a:pt x="1906109" y="2377"/>
                  </a:lnTo>
                  <a:lnTo>
                    <a:pt x="1914327" y="1321"/>
                  </a:lnTo>
                  <a:lnTo>
                    <a:pt x="1922812" y="528"/>
                  </a:lnTo>
                  <a:lnTo>
                    <a:pt x="1933947"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03" name="矩形 102"/>
            <p:cNvSpPr/>
            <p:nvPr/>
          </p:nvSpPr>
          <p:spPr>
            <a:xfrm>
              <a:off x="6080525" y="3297362"/>
              <a:ext cx="2174410" cy="810260"/>
            </a:xfrm>
            <a:prstGeom prst="rect">
              <a:avLst/>
            </a:prstGeom>
          </p:spPr>
          <p:txBody>
            <a:bodyPr wrap="square">
              <a:spAutoFit/>
            </a:bodyPr>
            <a:lstStyle/>
            <a:p>
              <a:pPr algn="ctr">
                <a:lnSpc>
                  <a:spcPct val="130000"/>
                </a:lnSpc>
              </a:pPr>
              <a:r>
                <a:rPr lang="zh-CN" altLang="en-US" sz="1200" spc="300" dirty="0">
                  <a:solidFill>
                    <a:schemeClr val="bg1"/>
                  </a:solidFill>
                  <a:latin typeface="微软雅黑" panose="020B0503020204020204" pitchFamily="34" charset="-122"/>
                  <a:ea typeface="微软雅黑" panose="020B0503020204020204" pitchFamily="34" charset="-122"/>
                </a:rPr>
                <a:t>近期在</a:t>
              </a:r>
              <a:r>
                <a:rPr lang="en-US" altLang="zh-CN" sz="1200" spc="300" dirty="0">
                  <a:solidFill>
                    <a:schemeClr val="bg1"/>
                  </a:solidFill>
                  <a:latin typeface="微软雅黑" panose="020B0503020204020204" pitchFamily="34" charset="-122"/>
                  <a:ea typeface="微软雅黑" panose="020B0503020204020204" pitchFamily="34" charset="-122"/>
                </a:rPr>
                <a:t>imx6ul</a:t>
              </a:r>
              <a:r>
                <a:rPr lang="zh-CN" altLang="en-US" sz="1200" spc="300" dirty="0">
                  <a:solidFill>
                    <a:schemeClr val="bg1"/>
                  </a:solidFill>
                  <a:latin typeface="微软雅黑" panose="020B0503020204020204" pitchFamily="34" charset="-122"/>
                  <a:ea typeface="微软雅黑" panose="020B0503020204020204" pitchFamily="34" charset="-122"/>
                </a:rPr>
                <a:t>平台</a:t>
              </a:r>
              <a:r>
                <a:rPr lang="zh-CN" altLang="en-US" sz="1200" spc="300" dirty="0">
                  <a:solidFill>
                    <a:schemeClr val="bg1"/>
                  </a:solidFill>
                  <a:latin typeface="微软雅黑" panose="020B0503020204020204" pitchFamily="34" charset="-122"/>
                  <a:ea typeface="微软雅黑" panose="020B0503020204020204" pitchFamily="34" charset="-122"/>
                </a:rPr>
                <a:t>的</a:t>
              </a:r>
              <a:r>
                <a:rPr lang="en-US" altLang="zh-CN" sz="1200" spc="300" dirty="0">
                  <a:solidFill>
                    <a:schemeClr val="bg1"/>
                  </a:solidFill>
                  <a:latin typeface="微软雅黑" panose="020B0503020204020204" pitchFamily="34" charset="-122"/>
                  <a:ea typeface="微软雅黑" panose="020B0503020204020204" pitchFamily="34" charset="-122"/>
                </a:rPr>
                <a:t>p5</a:t>
              </a:r>
              <a:r>
                <a:rPr lang="zh-CN" altLang="en-US" sz="1200" spc="300" dirty="0">
                  <a:solidFill>
                    <a:schemeClr val="bg1"/>
                  </a:solidFill>
                  <a:latin typeface="微软雅黑" panose="020B0503020204020204" pitchFamily="34" charset="-122"/>
                  <a:ea typeface="微软雅黑" panose="020B0503020204020204" pitchFamily="34" charset="-122"/>
                </a:rPr>
                <a:t>项目中承担主要的驱动系统开发任务</a:t>
              </a:r>
              <a:endParaRPr lang="zh-CN" altLang="en-US" sz="1200" spc="300" dirty="0">
                <a:solidFill>
                  <a:schemeClr val="bg1"/>
                </a:solidFill>
                <a:latin typeface="微软雅黑" panose="020B0503020204020204" pitchFamily="34" charset="-122"/>
                <a:ea typeface="微软雅黑" panose="020B0503020204020204" pitchFamily="34" charset="-122"/>
              </a:endParaRPr>
            </a:p>
          </p:txBody>
        </p:sp>
      </p:grpSp>
      <p:sp>
        <p:nvSpPr>
          <p:cNvPr id="77" name="文本框 185"/>
          <p:cNvSpPr txBox="1"/>
          <p:nvPr/>
        </p:nvSpPr>
        <p:spPr>
          <a:xfrm>
            <a:off x="1060481" y="325325"/>
            <a:ext cx="2556494" cy="706755"/>
          </a:xfrm>
          <a:prstGeom prst="rect">
            <a:avLst/>
          </a:prstGeom>
          <a:noFill/>
        </p:spPr>
        <p:txBody>
          <a:bodyPr wrap="square" rtlCol="0">
            <a:spAutoFit/>
          </a:bodyPr>
          <a:lstStyle/>
          <a:p>
            <a:pPr algn="ctr"/>
            <a:r>
              <a:rPr lang="zh-CN" altLang="en-US" sz="2000" b="1" spc="300" dirty="0">
                <a:solidFill>
                  <a:schemeClr val="bg1"/>
                </a:solidFill>
                <a:latin typeface="微软雅黑" panose="020B0503020204020204" pitchFamily="34" charset="-122"/>
                <a:ea typeface="微软雅黑" panose="020B0503020204020204" pitchFamily="34" charset="-122"/>
                <a:sym typeface="+mn-ea"/>
              </a:rPr>
              <a:t>关于我</a:t>
            </a:r>
            <a:endParaRPr lang="zh-CN" altLang="en-US" sz="2000" b="1" spc="300" dirty="0">
              <a:solidFill>
                <a:schemeClr val="bg1"/>
              </a:solidFill>
              <a:latin typeface="微软雅黑" panose="020B0503020204020204" pitchFamily="34" charset="-122"/>
              <a:ea typeface="微软雅黑" panose="020B0503020204020204" pitchFamily="34" charset="-122"/>
            </a:endParaRPr>
          </a:p>
          <a:p>
            <a:pPr algn="ctr"/>
            <a:r>
              <a:rPr lang="en-US" altLang="zh-CN" sz="2000" b="1" spc="300" dirty="0">
                <a:solidFill>
                  <a:schemeClr val="bg1"/>
                </a:solidFill>
                <a:latin typeface="微软雅黑" panose="020B0503020204020204" pitchFamily="34" charset="-122"/>
                <a:ea typeface="微软雅黑" panose="020B0503020204020204" pitchFamily="34" charset="-122"/>
                <a:sym typeface="+mn-ea"/>
              </a:rPr>
              <a:t>about me</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sp>
        <p:nvSpPr>
          <p:cNvPr id="82" name="TextBox 81"/>
          <p:cNvSpPr txBox="1"/>
          <p:nvPr/>
        </p:nvSpPr>
        <p:spPr>
          <a:xfrm>
            <a:off x="501095" y="445975"/>
            <a:ext cx="504056" cy="39878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83" name="组合 82"/>
          <p:cNvGrpSpPr/>
          <p:nvPr/>
        </p:nvGrpSpPr>
        <p:grpSpPr>
          <a:xfrm>
            <a:off x="390621" y="284068"/>
            <a:ext cx="725005" cy="723925"/>
            <a:chOff x="113757" y="7391"/>
            <a:chExt cx="973930" cy="972480"/>
          </a:xfrm>
        </p:grpSpPr>
        <p:sp>
          <p:nvSpPr>
            <p:cNvPr id="84" name="文本框 139"/>
            <p:cNvSpPr txBox="1"/>
            <p:nvPr/>
          </p:nvSpPr>
          <p:spPr>
            <a:xfrm rot="16200000">
              <a:off x="179175" y="317914"/>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0" name="文本框 140"/>
            <p:cNvSpPr txBox="1"/>
            <p:nvPr/>
          </p:nvSpPr>
          <p:spPr>
            <a:xfrm rot="16669565">
              <a:off x="182074" y="27553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4" name="文本框 141"/>
            <p:cNvSpPr txBox="1"/>
            <p:nvPr/>
          </p:nvSpPr>
          <p:spPr>
            <a:xfrm rot="17139131">
              <a:off x="190717" y="233941"/>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9" name="文本框 142"/>
            <p:cNvSpPr txBox="1"/>
            <p:nvPr/>
          </p:nvSpPr>
          <p:spPr>
            <a:xfrm rot="17608695">
              <a:off x="204943" y="19391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0" name="文本框 143"/>
            <p:cNvSpPr txBox="1"/>
            <p:nvPr/>
          </p:nvSpPr>
          <p:spPr>
            <a:xfrm rot="18078261">
              <a:off x="224487" y="15619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1" name="文本框 144"/>
            <p:cNvSpPr txBox="1"/>
            <p:nvPr/>
          </p:nvSpPr>
          <p:spPr>
            <a:xfrm rot="18547826">
              <a:off x="248984" y="1214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4" name="文本框 145"/>
            <p:cNvSpPr txBox="1"/>
            <p:nvPr/>
          </p:nvSpPr>
          <p:spPr>
            <a:xfrm rot="19017391">
              <a:off x="277981" y="9044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5" name="文本框 146"/>
            <p:cNvSpPr txBox="1"/>
            <p:nvPr/>
          </p:nvSpPr>
          <p:spPr>
            <a:xfrm rot="19486956">
              <a:off x="310933" y="6363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6" name="文本框 147"/>
            <p:cNvSpPr txBox="1"/>
            <p:nvPr/>
          </p:nvSpPr>
          <p:spPr>
            <a:xfrm rot="19956522">
              <a:off x="347230" y="41560"/>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7" name="文本框 148"/>
            <p:cNvSpPr txBox="1"/>
            <p:nvPr/>
          </p:nvSpPr>
          <p:spPr>
            <a:xfrm rot="20426087">
              <a:off x="386194" y="2463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8" name="文本框 149"/>
            <p:cNvSpPr txBox="1"/>
            <p:nvPr/>
          </p:nvSpPr>
          <p:spPr>
            <a:xfrm rot="20895652">
              <a:off x="427098" y="1317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9" name="文本框 150"/>
            <p:cNvSpPr txBox="1"/>
            <p:nvPr/>
          </p:nvSpPr>
          <p:spPr>
            <a:xfrm rot="21365218">
              <a:off x="469184" y="739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0" name="文本框 151"/>
            <p:cNvSpPr txBox="1"/>
            <p:nvPr/>
          </p:nvSpPr>
          <p:spPr>
            <a:xfrm rot="234782">
              <a:off x="511664" y="739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1" name="文本框 152"/>
            <p:cNvSpPr txBox="1"/>
            <p:nvPr/>
          </p:nvSpPr>
          <p:spPr>
            <a:xfrm rot="704348">
              <a:off x="553750" y="1317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2" name="文本框 153"/>
            <p:cNvSpPr txBox="1"/>
            <p:nvPr/>
          </p:nvSpPr>
          <p:spPr>
            <a:xfrm rot="1173913">
              <a:off x="594656" y="2463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3" name="文本框 154"/>
            <p:cNvSpPr txBox="1"/>
            <p:nvPr/>
          </p:nvSpPr>
          <p:spPr>
            <a:xfrm rot="1643478">
              <a:off x="633620" y="41562"/>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4" name="文本框 155"/>
            <p:cNvSpPr txBox="1"/>
            <p:nvPr/>
          </p:nvSpPr>
          <p:spPr>
            <a:xfrm rot="2113044">
              <a:off x="669916" y="6363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5" name="文本框 156"/>
            <p:cNvSpPr txBox="1"/>
            <p:nvPr/>
          </p:nvSpPr>
          <p:spPr>
            <a:xfrm rot="2582608">
              <a:off x="702866" y="9044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6" name="文本框 157"/>
            <p:cNvSpPr txBox="1"/>
            <p:nvPr/>
          </p:nvSpPr>
          <p:spPr>
            <a:xfrm rot="3052174">
              <a:off x="731862" y="1214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7" name="文本框 158"/>
            <p:cNvSpPr txBox="1"/>
            <p:nvPr/>
          </p:nvSpPr>
          <p:spPr>
            <a:xfrm rot="3521739">
              <a:off x="756360" y="15619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8" name="文本框 159"/>
            <p:cNvSpPr txBox="1"/>
            <p:nvPr/>
          </p:nvSpPr>
          <p:spPr>
            <a:xfrm rot="3991305">
              <a:off x="775904" y="19391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9" name="文本框 160"/>
            <p:cNvSpPr txBox="1"/>
            <p:nvPr/>
          </p:nvSpPr>
          <p:spPr>
            <a:xfrm rot="4460869">
              <a:off x="790131" y="233941"/>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0" name="文本框 161"/>
            <p:cNvSpPr txBox="1"/>
            <p:nvPr/>
          </p:nvSpPr>
          <p:spPr>
            <a:xfrm rot="4930435">
              <a:off x="798773" y="27553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1" name="文本框 162"/>
            <p:cNvSpPr txBox="1"/>
            <p:nvPr/>
          </p:nvSpPr>
          <p:spPr>
            <a:xfrm rot="5400000">
              <a:off x="801673" y="31791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2" name="文本框 163"/>
            <p:cNvSpPr txBox="1"/>
            <p:nvPr/>
          </p:nvSpPr>
          <p:spPr>
            <a:xfrm rot="5869565">
              <a:off x="798774" y="360297"/>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3" name="文本框 164"/>
            <p:cNvSpPr txBox="1"/>
            <p:nvPr/>
          </p:nvSpPr>
          <p:spPr>
            <a:xfrm rot="6339131">
              <a:off x="790131" y="4018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4" name="文本框 165"/>
            <p:cNvSpPr txBox="1"/>
            <p:nvPr/>
          </p:nvSpPr>
          <p:spPr>
            <a:xfrm rot="6808695">
              <a:off x="775905" y="44191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5" name="文本框 166"/>
            <p:cNvSpPr txBox="1"/>
            <p:nvPr/>
          </p:nvSpPr>
          <p:spPr>
            <a:xfrm rot="7278261">
              <a:off x="756361" y="47963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6" name="文本框 167"/>
            <p:cNvSpPr txBox="1"/>
            <p:nvPr/>
          </p:nvSpPr>
          <p:spPr>
            <a:xfrm rot="7747826">
              <a:off x="731863" y="514339"/>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7" name="文本框 168"/>
            <p:cNvSpPr txBox="1"/>
            <p:nvPr/>
          </p:nvSpPr>
          <p:spPr>
            <a:xfrm rot="8217392">
              <a:off x="702868" y="54538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8" name="文本框 169"/>
            <p:cNvSpPr txBox="1"/>
            <p:nvPr/>
          </p:nvSpPr>
          <p:spPr>
            <a:xfrm rot="8686956">
              <a:off x="669916" y="57219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9" name="文本框 170"/>
            <p:cNvSpPr txBox="1"/>
            <p:nvPr/>
          </p:nvSpPr>
          <p:spPr>
            <a:xfrm rot="9156522">
              <a:off x="633618" y="594270"/>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0" name="文本框 171"/>
            <p:cNvSpPr txBox="1"/>
            <p:nvPr/>
          </p:nvSpPr>
          <p:spPr>
            <a:xfrm rot="9626087">
              <a:off x="594655" y="61119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1" name="文本框 172"/>
            <p:cNvSpPr txBox="1"/>
            <p:nvPr/>
          </p:nvSpPr>
          <p:spPr>
            <a:xfrm rot="10095652">
              <a:off x="553750" y="62265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2" name="文本框 173"/>
            <p:cNvSpPr txBox="1"/>
            <p:nvPr/>
          </p:nvSpPr>
          <p:spPr>
            <a:xfrm rot="10565217">
              <a:off x="511664" y="628439"/>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3" name="文本框 174"/>
            <p:cNvSpPr txBox="1"/>
            <p:nvPr/>
          </p:nvSpPr>
          <p:spPr>
            <a:xfrm rot="11034783">
              <a:off x="469184" y="628439"/>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4" name="文本框 175"/>
            <p:cNvSpPr txBox="1"/>
            <p:nvPr/>
          </p:nvSpPr>
          <p:spPr>
            <a:xfrm rot="11504348">
              <a:off x="427098" y="62265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5" name="文本框 176"/>
            <p:cNvSpPr txBox="1"/>
            <p:nvPr/>
          </p:nvSpPr>
          <p:spPr>
            <a:xfrm rot="11973913">
              <a:off x="386194" y="61119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6" name="文本框 177"/>
            <p:cNvSpPr txBox="1"/>
            <p:nvPr/>
          </p:nvSpPr>
          <p:spPr>
            <a:xfrm rot="12443478">
              <a:off x="347229" y="594268"/>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7" name="文本框 178"/>
            <p:cNvSpPr txBox="1"/>
            <p:nvPr/>
          </p:nvSpPr>
          <p:spPr>
            <a:xfrm rot="12913044">
              <a:off x="310933" y="572196"/>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9" name="文本框 179"/>
            <p:cNvSpPr txBox="1"/>
            <p:nvPr/>
          </p:nvSpPr>
          <p:spPr>
            <a:xfrm rot="13382609">
              <a:off x="277981" y="54538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0" name="文本框 180"/>
            <p:cNvSpPr txBox="1"/>
            <p:nvPr/>
          </p:nvSpPr>
          <p:spPr>
            <a:xfrm rot="13852174">
              <a:off x="248986" y="514340"/>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1" name="文本框 181"/>
            <p:cNvSpPr txBox="1"/>
            <p:nvPr/>
          </p:nvSpPr>
          <p:spPr>
            <a:xfrm rot="14321739">
              <a:off x="224487" y="47963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2" name="文本框 182"/>
            <p:cNvSpPr txBox="1"/>
            <p:nvPr/>
          </p:nvSpPr>
          <p:spPr>
            <a:xfrm rot="14791304">
              <a:off x="204943" y="44191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3" name="文本框 183"/>
            <p:cNvSpPr txBox="1"/>
            <p:nvPr/>
          </p:nvSpPr>
          <p:spPr>
            <a:xfrm rot="15260870">
              <a:off x="190717" y="4018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4" name="文本框 184"/>
            <p:cNvSpPr txBox="1"/>
            <p:nvPr/>
          </p:nvSpPr>
          <p:spPr>
            <a:xfrm rot="15730435">
              <a:off x="182074" y="360297"/>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1000">
        <p:randomBar/>
      </p:transition>
    </mc:Choice>
    <mc:Fallback>
      <p:transition spd="med">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heel(1)">
                                      <p:cBhvr>
                                        <p:cTn id="7" dur="1000"/>
                                        <p:tgtEl>
                                          <p:spTgt spid="83"/>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wipe(down)">
                                      <p:cBhvr>
                                        <p:cTn id="11" dur="500"/>
                                        <p:tgtEl>
                                          <p:spTgt spid="82"/>
                                        </p:tgtEl>
                                      </p:cBhvr>
                                    </p:animEffect>
                                  </p:childTnLst>
                                </p:cTn>
                              </p:par>
                            </p:childTnLst>
                          </p:cTn>
                        </p:par>
                        <p:par>
                          <p:cTn id="12" fill="hold">
                            <p:stCondLst>
                              <p:cond delay="1500"/>
                            </p:stCondLst>
                            <p:childTnLst>
                              <p:par>
                                <p:cTn id="13" presetID="14" presetClass="entr" presetSubtype="10"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randombar(horizontal)">
                                      <p:cBhvr>
                                        <p:cTn id="15" dur="500"/>
                                        <p:tgtEl>
                                          <p:spTgt spid="77"/>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500"/>
                                        <p:tgtEl>
                                          <p:spTgt spid="3"/>
                                        </p:tgtEl>
                                      </p:cBhvr>
                                    </p:animEffect>
                                  </p:childTnLst>
                                </p:cTn>
                              </p:par>
                            </p:childTnLst>
                          </p:cTn>
                        </p:par>
                        <p:par>
                          <p:cTn id="21" fill="hold">
                            <p:stCondLst>
                              <p:cond delay="500"/>
                            </p:stCondLst>
                            <p:childTnLst>
                              <p:par>
                                <p:cTn id="22" presetID="21" presetClass="entr" presetSubtype="1"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wheel(1)">
                                      <p:cBhvr>
                                        <p:cTn id="24" dur="2000"/>
                                        <p:tgtEl>
                                          <p:spTgt spid="80"/>
                                        </p:tgtEl>
                                      </p:cBhvr>
                                    </p:animEffect>
                                  </p:childTnLst>
                                </p:cTn>
                              </p:par>
                            </p:childTnLst>
                          </p:cTn>
                        </p:par>
                        <p:par>
                          <p:cTn id="25" fill="hold">
                            <p:stCondLst>
                              <p:cond delay="2500"/>
                            </p:stCondLst>
                            <p:childTnLst>
                              <p:par>
                                <p:cTn id="26" presetID="32" presetClass="emph" presetSubtype="0" fill="hold" grpId="1" nodeType="afterEffect">
                                  <p:stCondLst>
                                    <p:cond delay="0"/>
                                  </p:stCondLst>
                                  <p:childTnLst>
                                    <p:animRot by="120000">
                                      <p:cBhvr>
                                        <p:cTn id="27" dur="100" fill="hold">
                                          <p:stCondLst>
                                            <p:cond delay="0"/>
                                          </p:stCondLst>
                                        </p:cTn>
                                        <p:tgtEl>
                                          <p:spTgt spid="80"/>
                                        </p:tgtEl>
                                        <p:attrNameLst>
                                          <p:attrName>r</p:attrName>
                                        </p:attrNameLst>
                                      </p:cBhvr>
                                    </p:animRot>
                                    <p:animRot by="-240000">
                                      <p:cBhvr>
                                        <p:cTn id="28" dur="200" fill="hold">
                                          <p:stCondLst>
                                            <p:cond delay="200"/>
                                          </p:stCondLst>
                                        </p:cTn>
                                        <p:tgtEl>
                                          <p:spTgt spid="80"/>
                                        </p:tgtEl>
                                        <p:attrNameLst>
                                          <p:attrName>r</p:attrName>
                                        </p:attrNameLst>
                                      </p:cBhvr>
                                    </p:animRot>
                                    <p:animRot by="240000">
                                      <p:cBhvr>
                                        <p:cTn id="29" dur="200" fill="hold">
                                          <p:stCondLst>
                                            <p:cond delay="400"/>
                                          </p:stCondLst>
                                        </p:cTn>
                                        <p:tgtEl>
                                          <p:spTgt spid="80"/>
                                        </p:tgtEl>
                                        <p:attrNameLst>
                                          <p:attrName>r</p:attrName>
                                        </p:attrNameLst>
                                      </p:cBhvr>
                                    </p:animRot>
                                    <p:animRot by="-240000">
                                      <p:cBhvr>
                                        <p:cTn id="30" dur="200" fill="hold">
                                          <p:stCondLst>
                                            <p:cond delay="600"/>
                                          </p:stCondLst>
                                        </p:cTn>
                                        <p:tgtEl>
                                          <p:spTgt spid="80"/>
                                        </p:tgtEl>
                                        <p:attrNameLst>
                                          <p:attrName>r</p:attrName>
                                        </p:attrNameLst>
                                      </p:cBhvr>
                                    </p:animRot>
                                    <p:animRot by="120000">
                                      <p:cBhvr>
                                        <p:cTn id="31" dur="200" fill="hold">
                                          <p:stCondLst>
                                            <p:cond delay="800"/>
                                          </p:stCondLst>
                                        </p:cTn>
                                        <p:tgtEl>
                                          <p:spTgt spid="80"/>
                                        </p:tgtEl>
                                        <p:attrNameLst>
                                          <p:attrName>r</p:attrName>
                                        </p:attrNameLst>
                                      </p:cBhvr>
                                    </p:animRo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up)">
                                      <p:cBhvr>
                                        <p:cTn id="35" dur="10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randombar(horizontal)">
                                      <p:cBhvr>
                                        <p:cTn id="40" dur="500"/>
                                        <p:tgtEl>
                                          <p:spTgt spid="4"/>
                                        </p:tgtEl>
                                      </p:cBhvr>
                                    </p:animEffect>
                                  </p:childTnLst>
                                </p:cTn>
                              </p:par>
                            </p:childTnLst>
                          </p:cTn>
                        </p:par>
                        <p:par>
                          <p:cTn id="41" fill="hold">
                            <p:stCondLst>
                              <p:cond delay="500"/>
                            </p:stCondLst>
                            <p:childTnLst>
                              <p:par>
                                <p:cTn id="42" presetID="21" presetClass="entr" presetSubtype="1" fill="hold" grpId="0"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heel(1)">
                                      <p:cBhvr>
                                        <p:cTn id="44" dur="2000"/>
                                        <p:tgtEl>
                                          <p:spTgt spid="81"/>
                                        </p:tgtEl>
                                      </p:cBhvr>
                                    </p:animEffect>
                                  </p:childTnLst>
                                </p:cTn>
                              </p:par>
                            </p:childTnLst>
                          </p:cTn>
                        </p:par>
                        <p:par>
                          <p:cTn id="45" fill="hold">
                            <p:stCondLst>
                              <p:cond delay="2500"/>
                            </p:stCondLst>
                            <p:childTnLst>
                              <p:par>
                                <p:cTn id="46" presetID="32" presetClass="emph" presetSubtype="0" fill="hold" grpId="1" nodeType="afterEffect">
                                  <p:stCondLst>
                                    <p:cond delay="0"/>
                                  </p:stCondLst>
                                  <p:childTnLst>
                                    <p:animRot by="120000">
                                      <p:cBhvr>
                                        <p:cTn id="47" dur="100" fill="hold">
                                          <p:stCondLst>
                                            <p:cond delay="0"/>
                                          </p:stCondLst>
                                        </p:cTn>
                                        <p:tgtEl>
                                          <p:spTgt spid="81"/>
                                        </p:tgtEl>
                                        <p:attrNameLst>
                                          <p:attrName>r</p:attrName>
                                        </p:attrNameLst>
                                      </p:cBhvr>
                                    </p:animRot>
                                    <p:animRot by="-240000">
                                      <p:cBhvr>
                                        <p:cTn id="48" dur="200" fill="hold">
                                          <p:stCondLst>
                                            <p:cond delay="200"/>
                                          </p:stCondLst>
                                        </p:cTn>
                                        <p:tgtEl>
                                          <p:spTgt spid="81"/>
                                        </p:tgtEl>
                                        <p:attrNameLst>
                                          <p:attrName>r</p:attrName>
                                        </p:attrNameLst>
                                      </p:cBhvr>
                                    </p:animRot>
                                    <p:animRot by="240000">
                                      <p:cBhvr>
                                        <p:cTn id="49" dur="200" fill="hold">
                                          <p:stCondLst>
                                            <p:cond delay="400"/>
                                          </p:stCondLst>
                                        </p:cTn>
                                        <p:tgtEl>
                                          <p:spTgt spid="81"/>
                                        </p:tgtEl>
                                        <p:attrNameLst>
                                          <p:attrName>r</p:attrName>
                                        </p:attrNameLst>
                                      </p:cBhvr>
                                    </p:animRot>
                                    <p:animRot by="-240000">
                                      <p:cBhvr>
                                        <p:cTn id="50" dur="200" fill="hold">
                                          <p:stCondLst>
                                            <p:cond delay="600"/>
                                          </p:stCondLst>
                                        </p:cTn>
                                        <p:tgtEl>
                                          <p:spTgt spid="81"/>
                                        </p:tgtEl>
                                        <p:attrNameLst>
                                          <p:attrName>r</p:attrName>
                                        </p:attrNameLst>
                                      </p:cBhvr>
                                    </p:animRot>
                                    <p:animRot by="120000">
                                      <p:cBhvr>
                                        <p:cTn id="51" dur="200" fill="hold">
                                          <p:stCondLst>
                                            <p:cond delay="800"/>
                                          </p:stCondLst>
                                        </p:cTn>
                                        <p:tgtEl>
                                          <p:spTgt spid="81"/>
                                        </p:tgtEl>
                                        <p:attrNameLst>
                                          <p:attrName>r</p:attrName>
                                        </p:attrNameLst>
                                      </p:cBhvr>
                                    </p:animRot>
                                  </p:childTnLst>
                                </p:cTn>
                              </p:par>
                            </p:childTnLst>
                          </p:cTn>
                        </p:par>
                        <p:par>
                          <p:cTn id="52" fill="hold">
                            <p:stCondLst>
                              <p:cond delay="3500"/>
                            </p:stCondLst>
                            <p:childTnLst>
                              <p:par>
                                <p:cTn id="53" presetID="22" presetClass="entr" presetSubtype="1"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up)">
                                      <p:cBhvr>
                                        <p:cTn id="55" dur="10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randombar(horizontal)">
                                      <p:cBhvr>
                                        <p:cTn id="60" dur="500"/>
                                        <p:tgtEl>
                                          <p:spTgt spid="6"/>
                                        </p:tgtEl>
                                      </p:cBhvr>
                                    </p:animEffect>
                                  </p:childTnLst>
                                </p:cTn>
                              </p:par>
                            </p:childTnLst>
                          </p:cTn>
                        </p:par>
                        <p:par>
                          <p:cTn id="61" fill="hold">
                            <p:stCondLst>
                              <p:cond delay="500"/>
                            </p:stCondLst>
                            <p:childTnLst>
                              <p:par>
                                <p:cTn id="62" presetID="21" presetClass="entr" presetSubtype="1" fill="hold" grpId="0" nodeType="afterEffect">
                                  <p:stCondLst>
                                    <p:cond delay="0"/>
                                  </p:stCondLst>
                                  <p:childTnLst>
                                    <p:set>
                                      <p:cBhvr>
                                        <p:cTn id="63" dur="1" fill="hold">
                                          <p:stCondLst>
                                            <p:cond delay="0"/>
                                          </p:stCondLst>
                                        </p:cTn>
                                        <p:tgtEl>
                                          <p:spTgt spid="85"/>
                                        </p:tgtEl>
                                        <p:attrNameLst>
                                          <p:attrName>style.visibility</p:attrName>
                                        </p:attrNameLst>
                                      </p:cBhvr>
                                      <p:to>
                                        <p:strVal val="visible"/>
                                      </p:to>
                                    </p:set>
                                    <p:animEffect transition="in" filter="wheel(1)">
                                      <p:cBhvr>
                                        <p:cTn id="64" dur="2000"/>
                                        <p:tgtEl>
                                          <p:spTgt spid="85"/>
                                        </p:tgtEl>
                                      </p:cBhvr>
                                    </p:animEffect>
                                  </p:childTnLst>
                                </p:cTn>
                              </p:par>
                            </p:childTnLst>
                          </p:cTn>
                        </p:par>
                        <p:par>
                          <p:cTn id="65" fill="hold">
                            <p:stCondLst>
                              <p:cond delay="2500"/>
                            </p:stCondLst>
                            <p:childTnLst>
                              <p:par>
                                <p:cTn id="66" presetID="32" presetClass="emph" presetSubtype="0" fill="hold" grpId="1" nodeType="afterEffect">
                                  <p:stCondLst>
                                    <p:cond delay="0"/>
                                  </p:stCondLst>
                                  <p:childTnLst>
                                    <p:animRot by="120000">
                                      <p:cBhvr>
                                        <p:cTn id="67" dur="100" fill="hold">
                                          <p:stCondLst>
                                            <p:cond delay="0"/>
                                          </p:stCondLst>
                                        </p:cTn>
                                        <p:tgtEl>
                                          <p:spTgt spid="85"/>
                                        </p:tgtEl>
                                        <p:attrNameLst>
                                          <p:attrName>r</p:attrName>
                                        </p:attrNameLst>
                                      </p:cBhvr>
                                    </p:animRot>
                                    <p:animRot by="-240000">
                                      <p:cBhvr>
                                        <p:cTn id="68" dur="200" fill="hold">
                                          <p:stCondLst>
                                            <p:cond delay="200"/>
                                          </p:stCondLst>
                                        </p:cTn>
                                        <p:tgtEl>
                                          <p:spTgt spid="85"/>
                                        </p:tgtEl>
                                        <p:attrNameLst>
                                          <p:attrName>r</p:attrName>
                                        </p:attrNameLst>
                                      </p:cBhvr>
                                    </p:animRot>
                                    <p:animRot by="240000">
                                      <p:cBhvr>
                                        <p:cTn id="69" dur="200" fill="hold">
                                          <p:stCondLst>
                                            <p:cond delay="400"/>
                                          </p:stCondLst>
                                        </p:cTn>
                                        <p:tgtEl>
                                          <p:spTgt spid="85"/>
                                        </p:tgtEl>
                                        <p:attrNameLst>
                                          <p:attrName>r</p:attrName>
                                        </p:attrNameLst>
                                      </p:cBhvr>
                                    </p:animRot>
                                    <p:animRot by="-240000">
                                      <p:cBhvr>
                                        <p:cTn id="70" dur="200" fill="hold">
                                          <p:stCondLst>
                                            <p:cond delay="600"/>
                                          </p:stCondLst>
                                        </p:cTn>
                                        <p:tgtEl>
                                          <p:spTgt spid="85"/>
                                        </p:tgtEl>
                                        <p:attrNameLst>
                                          <p:attrName>r</p:attrName>
                                        </p:attrNameLst>
                                      </p:cBhvr>
                                    </p:animRot>
                                    <p:animRot by="120000">
                                      <p:cBhvr>
                                        <p:cTn id="71" dur="200" fill="hold">
                                          <p:stCondLst>
                                            <p:cond delay="800"/>
                                          </p:stCondLst>
                                        </p:cTn>
                                        <p:tgtEl>
                                          <p:spTgt spid="85"/>
                                        </p:tgtEl>
                                        <p:attrNameLst>
                                          <p:attrName>r</p:attrName>
                                        </p:attrNameLst>
                                      </p:cBhvr>
                                    </p:animRot>
                                  </p:childTnLst>
                                </p:cTn>
                              </p:par>
                            </p:childTnLst>
                          </p:cTn>
                        </p:par>
                        <p:par>
                          <p:cTn id="72" fill="hold">
                            <p:stCondLst>
                              <p:cond delay="3500"/>
                            </p:stCondLst>
                            <p:childTnLst>
                              <p:par>
                                <p:cTn id="73" presetID="22" presetClass="entr" presetSubtype="1" fill="hold" nodeType="after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wipe(up)">
                                      <p:cBhvr>
                                        <p:cTn id="75"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0" grpId="1" animBg="1"/>
      <p:bldP spid="81" grpId="0" animBg="1"/>
      <p:bldP spid="81" grpId="1" animBg="1"/>
      <p:bldP spid="85" grpId="0" animBg="1"/>
      <p:bldP spid="85" grpId="1" animBg="1"/>
      <p:bldP spid="77" grpId="0"/>
      <p:bldP spid="8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a:xfrm>
            <a:off x="723901" y="-1276348"/>
            <a:ext cx="7696200" cy="7696198"/>
          </a:xfrm>
          <a:prstGeom prst="ellipse">
            <a:avLst/>
          </a:prstGeom>
          <a:noFill/>
          <a:ln>
            <a:solidFill>
              <a:srgbClr val="40E0C5">
                <a:alpha val="10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 name="弧形 6"/>
          <p:cNvSpPr/>
          <p:nvPr/>
        </p:nvSpPr>
        <p:spPr>
          <a:xfrm>
            <a:off x="3314381" y="1309855"/>
            <a:ext cx="2565136" cy="2565136"/>
          </a:xfrm>
          <a:prstGeom prst="arc">
            <a:avLst>
              <a:gd name="adj1" fmla="val 5242537"/>
              <a:gd name="adj2" fmla="val 20088988"/>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弧形 62"/>
          <p:cNvSpPr/>
          <p:nvPr/>
        </p:nvSpPr>
        <p:spPr>
          <a:xfrm>
            <a:off x="3314381" y="1309855"/>
            <a:ext cx="2565136" cy="2565136"/>
          </a:xfrm>
          <a:prstGeom prst="arc">
            <a:avLst>
              <a:gd name="adj1" fmla="val 19846732"/>
              <a:gd name="adj2" fmla="val 5816273"/>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弧形 22"/>
          <p:cNvSpPr/>
          <p:nvPr/>
        </p:nvSpPr>
        <p:spPr>
          <a:xfrm flipH="1">
            <a:off x="3170469" y="1165943"/>
            <a:ext cx="2852960" cy="2852960"/>
          </a:xfrm>
          <a:prstGeom prst="arc">
            <a:avLst>
              <a:gd name="adj1" fmla="val 16200000"/>
              <a:gd name="adj2" fmla="val 32168"/>
            </a:avLst>
          </a:prstGeom>
          <a:no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7" name="弧形 76"/>
          <p:cNvSpPr/>
          <p:nvPr/>
        </p:nvSpPr>
        <p:spPr>
          <a:xfrm>
            <a:off x="3170469" y="1165943"/>
            <a:ext cx="2852960" cy="2852960"/>
          </a:xfrm>
          <a:prstGeom prst="arc">
            <a:avLst>
              <a:gd name="adj1" fmla="val 18475225"/>
              <a:gd name="adj2" fmla="val 7613812"/>
            </a:avLst>
          </a:prstGeom>
          <a:noFill/>
          <a:ln w="3175">
            <a:solidFill>
              <a:schemeClr val="bg1">
                <a:alpha val="36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0" name="弧形 79"/>
          <p:cNvSpPr/>
          <p:nvPr/>
        </p:nvSpPr>
        <p:spPr>
          <a:xfrm>
            <a:off x="3170469" y="1165943"/>
            <a:ext cx="2852960" cy="2852960"/>
          </a:xfrm>
          <a:prstGeom prst="arc">
            <a:avLst>
              <a:gd name="adj1" fmla="val 21274537"/>
              <a:gd name="adj2" fmla="val 3359282"/>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8" name="直接连接符 27"/>
          <p:cNvCxnSpPr/>
          <p:nvPr/>
        </p:nvCxnSpPr>
        <p:spPr>
          <a:xfrm flipV="1">
            <a:off x="3554794" y="3736430"/>
            <a:ext cx="190293" cy="347879"/>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5482134" y="982344"/>
            <a:ext cx="293719" cy="484927"/>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V="1">
            <a:off x="3636768" y="3727054"/>
            <a:ext cx="71749" cy="131167"/>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V="1">
            <a:off x="3285569" y="3990179"/>
            <a:ext cx="274363" cy="501568"/>
          </a:xfrm>
          <a:prstGeom prst="line">
            <a:avLst/>
          </a:prstGeom>
          <a:ln w="3175">
            <a:gradFill>
              <a:gsLst>
                <a:gs pos="27000">
                  <a:srgbClr val="40E0C5"/>
                </a:gs>
                <a:gs pos="31000">
                  <a:schemeClr val="bg1">
                    <a:alpha val="1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V="1">
            <a:off x="5443085" y="1313212"/>
            <a:ext cx="71749" cy="131167"/>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V="1">
            <a:off x="6069656" y="458499"/>
            <a:ext cx="190293" cy="347879"/>
          </a:xfrm>
          <a:prstGeom prst="line">
            <a:avLst/>
          </a:prstGeom>
          <a:ln w="3175">
            <a:gradFill>
              <a:gsLst>
                <a:gs pos="84000">
                  <a:srgbClr val="40E0C5"/>
                </a:gs>
                <a:gs pos="78000">
                  <a:schemeClr val="bg1">
                    <a:alpha val="1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5790046" y="675211"/>
            <a:ext cx="71749" cy="131167"/>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4615122" y="3845595"/>
            <a:ext cx="57448" cy="57448"/>
          </a:xfrm>
          <a:prstGeom prst="ellips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3141745" y="2563699"/>
            <a:ext cx="57448" cy="57448"/>
          </a:xfrm>
          <a:prstGeom prst="ellips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5462293" y="1433912"/>
            <a:ext cx="57448" cy="57448"/>
          </a:xfrm>
          <a:prstGeom prst="ellips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a:off x="3647656" y="1435960"/>
            <a:ext cx="1898586" cy="1719990"/>
          </a:xfrm>
          <a:prstGeom prst="triangle">
            <a:avLst>
              <a:gd name="adj" fmla="val 50216"/>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等腰三角形 107"/>
          <p:cNvSpPr/>
          <p:nvPr/>
        </p:nvSpPr>
        <p:spPr>
          <a:xfrm flipV="1">
            <a:off x="3687738" y="2004502"/>
            <a:ext cx="1818422" cy="1647368"/>
          </a:xfrm>
          <a:prstGeom prst="triangle">
            <a:avLst>
              <a:gd name="adj" fmla="val 50216"/>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3949859" y="1961779"/>
            <a:ext cx="1294185" cy="1501473"/>
            <a:chOff x="3907238" y="1961778"/>
            <a:chExt cx="1294185" cy="1501473"/>
          </a:xfrm>
        </p:grpSpPr>
        <p:sp>
          <p:nvSpPr>
            <p:cNvPr id="43" name="文本框 42"/>
            <p:cNvSpPr txBox="1"/>
            <p:nvPr/>
          </p:nvSpPr>
          <p:spPr>
            <a:xfrm>
              <a:off x="4302302" y="2878476"/>
              <a:ext cx="504056" cy="584775"/>
            </a:xfrm>
            <a:prstGeom prst="rect">
              <a:avLst/>
            </a:prstGeom>
            <a:noFill/>
          </p:spPr>
          <p:txBody>
            <a:bodyPr wrap="square" rtlCol="0">
              <a:spAutoFit/>
            </a:bodyPr>
            <a:lstStyle/>
            <a:p>
              <a:pPr algn="ctr"/>
              <a:r>
                <a:rPr lang="en-US" altLang="zh-CN" sz="3200" b="1" dirty="0">
                  <a:solidFill>
                    <a:schemeClr val="bg1"/>
                  </a:solidFill>
                </a:rPr>
                <a:t>2</a:t>
              </a:r>
              <a:endParaRPr lang="zh-CN" altLang="en-US" sz="3200" b="1" dirty="0">
                <a:solidFill>
                  <a:schemeClr val="bg1"/>
                </a:solidFill>
              </a:endParaRPr>
            </a:p>
          </p:txBody>
        </p:sp>
        <p:sp>
          <p:nvSpPr>
            <p:cNvPr id="110" name="文本框 109"/>
            <p:cNvSpPr txBox="1"/>
            <p:nvPr/>
          </p:nvSpPr>
          <p:spPr>
            <a:xfrm>
              <a:off x="3907238" y="1961778"/>
              <a:ext cx="1294185" cy="584775"/>
            </a:xfrm>
            <a:prstGeom prst="rect">
              <a:avLst/>
            </a:prstGeom>
            <a:noFill/>
          </p:spPr>
          <p:txBody>
            <a:bodyPr wrap="square" rtlCol="0">
              <a:spAutoFit/>
            </a:bodyPr>
            <a:lstStyle/>
            <a:p>
              <a:pPr algn="ctr"/>
              <a:r>
                <a:rPr lang="en-US" altLang="zh-CN" sz="3200" b="1" dirty="0" smtClean="0">
                  <a:solidFill>
                    <a:schemeClr val="bg1"/>
                  </a:solidFill>
                  <a:latin typeface="Arial" panose="020B0604020202020204" pitchFamily="34" charset="0"/>
                  <a:cs typeface="Arial" panose="020B0604020202020204" pitchFamily="34" charset="0"/>
                </a:rPr>
                <a:t>TWO</a:t>
              </a:r>
              <a:endParaRPr lang="zh-CN" altLang="en-US" sz="3200" b="1" dirty="0">
                <a:solidFill>
                  <a:schemeClr val="bg1"/>
                </a:solidFill>
                <a:latin typeface="Arial" panose="020B0604020202020204" pitchFamily="34" charset="0"/>
                <a:cs typeface="Arial" panose="020B0604020202020204" pitchFamily="34" charset="0"/>
              </a:endParaRPr>
            </a:p>
          </p:txBody>
        </p:sp>
        <p:sp>
          <p:nvSpPr>
            <p:cNvPr id="44" name="矩形 43"/>
            <p:cNvSpPr/>
            <p:nvPr/>
          </p:nvSpPr>
          <p:spPr>
            <a:xfrm>
              <a:off x="4003123" y="2590428"/>
              <a:ext cx="1108710" cy="2571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spc="300" dirty="0">
                  <a:latin typeface="微软雅黑" panose="020B0503020204020204" pitchFamily="34" charset="-122"/>
                  <a:ea typeface="微软雅黑" panose="020B0503020204020204" pitchFamily="34" charset="-122"/>
                </a:rPr>
                <a:t>岗位认知</a:t>
              </a:r>
              <a:endParaRPr lang="zh-CN" altLang="en-US" sz="1200" b="1" spc="300" dirty="0">
                <a:latin typeface="微软雅黑" panose="020B0503020204020204" pitchFamily="34" charset="-122"/>
                <a:ea typeface="微软雅黑" panose="020B0503020204020204" pitchFamily="34" charset="-122"/>
              </a:endParaRPr>
            </a:p>
            <a:p>
              <a:pPr algn="ctr"/>
              <a:r>
                <a:rPr lang="en-US" altLang="zh-CN" sz="800" spc="300" dirty="0">
                  <a:latin typeface="微软雅黑" panose="020B0503020204020204" pitchFamily="34" charset="-122"/>
                  <a:ea typeface="微软雅黑" panose="020B0503020204020204" pitchFamily="34" charset="-122"/>
                </a:rPr>
                <a:t>POST </a:t>
              </a:r>
              <a:endParaRPr lang="en-US" altLang="zh-CN" sz="800" spc="300" dirty="0">
                <a:latin typeface="微软雅黑" panose="020B0503020204020204" pitchFamily="34" charset="-122"/>
                <a:ea typeface="微软雅黑" panose="020B0503020204020204" pitchFamily="34" charset="-122"/>
              </a:endParaRPr>
            </a:p>
            <a:p>
              <a:pPr algn="ctr"/>
              <a:r>
                <a:rPr lang="en-US" altLang="zh-CN" sz="800" spc="300" dirty="0">
                  <a:latin typeface="微软雅黑" panose="020B0503020204020204" pitchFamily="34" charset="-122"/>
                  <a:ea typeface="微软雅黑" panose="020B0503020204020204" pitchFamily="34" charset="-122"/>
                </a:rPr>
                <a:t>COGNTION</a:t>
              </a:r>
              <a:endParaRPr lang="en-US" altLang="zh-CN" sz="800" spc="300" dirty="0">
                <a:latin typeface="微软雅黑" panose="020B0503020204020204" pitchFamily="34" charset="-122"/>
                <a:ea typeface="微软雅黑" panose="020B0503020204020204" pitchFamily="34" charset="-122"/>
              </a:endParaRPr>
            </a:p>
          </p:txBody>
        </p:sp>
      </p:grpSp>
      <p:cxnSp>
        <p:nvCxnSpPr>
          <p:cNvPr id="46" name="直接连接符 45"/>
          <p:cNvCxnSpPr/>
          <p:nvPr/>
        </p:nvCxnSpPr>
        <p:spPr>
          <a:xfrm>
            <a:off x="3627620" y="2847082"/>
            <a:ext cx="1944000" cy="0"/>
          </a:xfrm>
          <a:prstGeom prst="line">
            <a:avLst/>
          </a:prstGeom>
          <a:ln w="12700">
            <a:solidFill>
              <a:schemeClr val="bg1">
                <a:lumMod val="95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5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6" presetClass="emph" presetSubtype="0" fill="hold" grpId="0" nodeType="withEffect">
                                  <p:stCondLst>
                                    <p:cond delay="0"/>
                                  </p:stCondLst>
                                  <p:childTnLst>
                                    <p:animScale>
                                      <p:cBhvr>
                                        <p:cTn id="8" dur="500" fill="hold"/>
                                        <p:tgtEl>
                                          <p:spTgt spid="22"/>
                                        </p:tgtEl>
                                      </p:cBhvr>
                                      <p:by x="150000" y="150000"/>
                                    </p:animScale>
                                  </p:childTnLst>
                                </p:cTn>
                              </p:par>
                              <p:par>
                                <p:cTn id="9" presetID="21"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500"/>
                                        <p:tgtEl>
                                          <p:spTgt spid="7"/>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wheel(1)">
                                      <p:cBhvr>
                                        <p:cTn id="14" dur="500"/>
                                        <p:tgtEl>
                                          <p:spTgt spid="63"/>
                                        </p:tgtEl>
                                      </p:cBhvr>
                                    </p:animEffec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par>
                          <p:cTn id="18" fill="hold">
                            <p:stCondLst>
                              <p:cond delay="0"/>
                            </p:stCondLst>
                            <p:childTnLst>
                              <p:par>
                                <p:cTn id="19" presetID="21" presetClass="entr" presetSubtype="1"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heel(1)">
                                      <p:cBhvr>
                                        <p:cTn id="21" dur="1000"/>
                                        <p:tgtEl>
                                          <p:spTgt spid="42"/>
                                        </p:tgtEl>
                                      </p:cBhvr>
                                    </p:animEffect>
                                  </p:childTnLst>
                                </p:cTn>
                              </p:par>
                            </p:childTnLst>
                          </p:cTn>
                        </p:par>
                        <p:par>
                          <p:cTn id="22" fill="hold">
                            <p:stCondLst>
                              <p:cond delay="1000"/>
                            </p:stCondLst>
                            <p:childTnLst>
                              <p:par>
                                <p:cTn id="23" presetID="8" presetClass="entr" presetSubtype="16" fill="hold" grpId="0" nodeType="afterEffect">
                                  <p:stCondLst>
                                    <p:cond delay="0"/>
                                  </p:stCondLst>
                                  <p:childTnLst>
                                    <p:set>
                                      <p:cBhvr>
                                        <p:cTn id="24" dur="1" fill="hold">
                                          <p:stCondLst>
                                            <p:cond delay="0"/>
                                          </p:stCondLst>
                                        </p:cTn>
                                        <p:tgtEl>
                                          <p:spTgt spid="108"/>
                                        </p:tgtEl>
                                        <p:attrNameLst>
                                          <p:attrName>style.visibility</p:attrName>
                                        </p:attrNameLst>
                                      </p:cBhvr>
                                      <p:to>
                                        <p:strVal val="visible"/>
                                      </p:to>
                                    </p:set>
                                    <p:animEffect transition="in" filter="diamond(in)">
                                      <p:cBhvr>
                                        <p:cTn id="25" dur="1000"/>
                                        <p:tgtEl>
                                          <p:spTgt spid="108"/>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p:cTn id="29" dur="500" fill="hold"/>
                                        <p:tgtEl>
                                          <p:spTgt spid="47"/>
                                        </p:tgtEl>
                                        <p:attrNameLst>
                                          <p:attrName>ppt_w</p:attrName>
                                        </p:attrNameLst>
                                      </p:cBhvr>
                                      <p:tavLst>
                                        <p:tav tm="0">
                                          <p:val>
                                            <p:fltVal val="0"/>
                                          </p:val>
                                        </p:tav>
                                        <p:tav tm="100000">
                                          <p:val>
                                            <p:strVal val="#ppt_w"/>
                                          </p:val>
                                        </p:tav>
                                      </p:tavLst>
                                    </p:anim>
                                    <p:anim calcmode="lin" valueType="num">
                                      <p:cBhvr>
                                        <p:cTn id="30" dur="500" fill="hold"/>
                                        <p:tgtEl>
                                          <p:spTgt spid="47"/>
                                        </p:tgtEl>
                                        <p:attrNameLst>
                                          <p:attrName>ppt_h</p:attrName>
                                        </p:attrNameLst>
                                      </p:cBhvr>
                                      <p:tavLst>
                                        <p:tav tm="0">
                                          <p:val>
                                            <p:fltVal val="0"/>
                                          </p:val>
                                        </p:tav>
                                        <p:tav tm="100000">
                                          <p:val>
                                            <p:strVal val="#ppt_h"/>
                                          </p:val>
                                        </p:tav>
                                      </p:tavLst>
                                    </p:anim>
                                    <p:animEffect transition="in" filter="fade">
                                      <p:cBhvr>
                                        <p:cTn id="31" dur="500"/>
                                        <p:tgtEl>
                                          <p:spTgt spid="47"/>
                                        </p:tgtEl>
                                      </p:cBhvr>
                                    </p:animEffect>
                                  </p:childTnLst>
                                </p:cTn>
                              </p:par>
                              <p:par>
                                <p:cTn id="32" presetID="22" presetClass="entr" presetSubtype="2"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wipe(right)">
                                      <p:cBhvr>
                                        <p:cTn id="34" dur="500"/>
                                        <p:tgtEl>
                                          <p:spTgt spid="46"/>
                                        </p:tgtEl>
                                      </p:cBhvr>
                                    </p:animEffect>
                                  </p:childTnLst>
                                </p:cTn>
                              </p:par>
                            </p:childTnLst>
                          </p:cTn>
                        </p:par>
                        <p:par>
                          <p:cTn id="35" fill="hold">
                            <p:stCondLst>
                              <p:cond delay="2500"/>
                            </p:stCondLst>
                            <p:childTnLst>
                              <p:par>
                                <p:cTn id="36" presetID="1" presetClass="entr" presetSubtype="0" fill="hold" grpId="0" nodeType="afterEffect">
                                  <p:stCondLst>
                                    <p:cond delay="0"/>
                                  </p:stCondLst>
                                  <p:childTnLst>
                                    <p:set>
                                      <p:cBhvr>
                                        <p:cTn id="37" dur="1" fill="hold">
                                          <p:stCondLst>
                                            <p:cond delay="0"/>
                                          </p:stCondLst>
                                        </p:cTn>
                                        <p:tgtEl>
                                          <p:spTgt spid="103"/>
                                        </p:tgtEl>
                                        <p:attrNameLst>
                                          <p:attrName>style.visibility</p:attrName>
                                        </p:attrNameLst>
                                      </p:cBhvr>
                                      <p:to>
                                        <p:strVal val="visible"/>
                                      </p:to>
                                    </p:set>
                                  </p:childTnLst>
                                </p:cTn>
                              </p:par>
                              <p:par>
                                <p:cTn id="38" presetID="21" presetClass="entr" presetSubtype="1"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wheel(1)">
                                      <p:cBhvr>
                                        <p:cTn id="40" dur="500"/>
                                        <p:tgtEl>
                                          <p:spTgt spid="77"/>
                                        </p:tgtEl>
                                      </p:cBhvr>
                                    </p:animEffect>
                                  </p:childTnLst>
                                </p:cTn>
                              </p:par>
                              <p:par>
                                <p:cTn id="41" presetID="21" presetClass="entr" presetSubtype="1" fill="hold" grpId="0" nodeType="withEffect">
                                  <p:stCondLst>
                                    <p:cond delay="100"/>
                                  </p:stCondLst>
                                  <p:childTnLst>
                                    <p:set>
                                      <p:cBhvr>
                                        <p:cTn id="42" dur="1" fill="hold">
                                          <p:stCondLst>
                                            <p:cond delay="0"/>
                                          </p:stCondLst>
                                        </p:cTn>
                                        <p:tgtEl>
                                          <p:spTgt spid="80"/>
                                        </p:tgtEl>
                                        <p:attrNameLst>
                                          <p:attrName>style.visibility</p:attrName>
                                        </p:attrNameLst>
                                      </p:cBhvr>
                                      <p:to>
                                        <p:strVal val="visible"/>
                                      </p:to>
                                    </p:set>
                                    <p:animEffect transition="in" filter="wheel(1)">
                                      <p:cBhvr>
                                        <p:cTn id="43" dur="2000"/>
                                        <p:tgtEl>
                                          <p:spTgt spid="80"/>
                                        </p:tgtEl>
                                      </p:cBhvr>
                                    </p:animEffect>
                                  </p:childTnLst>
                                </p:cTn>
                              </p:par>
                            </p:childTnLst>
                          </p:cTn>
                        </p:par>
                        <p:par>
                          <p:cTn id="44" fill="hold">
                            <p:stCondLst>
                              <p:cond delay="2500"/>
                            </p:stCondLst>
                            <p:childTnLst>
                              <p:par>
                                <p:cTn id="45" presetID="1" presetClass="entr" presetSubtype="0" fill="hold" grpId="0" nodeType="after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par>
                                <p:cTn id="47" presetID="21" presetClass="entr" presetSubtype="8"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heel(8)">
                                      <p:cBhvr>
                                        <p:cTn id="49" dur="1000"/>
                                        <p:tgtEl>
                                          <p:spTgt spid="23"/>
                                        </p:tgtEl>
                                      </p:cBhvr>
                                    </p:animEffect>
                                  </p:childTnLst>
                                </p:cTn>
                              </p:par>
                              <p:par>
                                <p:cTn id="50" presetID="1" presetClass="entr" presetSubtype="0" fill="hold" nodeType="withEffect">
                                  <p:stCondLst>
                                    <p:cond delay="0"/>
                                  </p:stCondLst>
                                  <p:childTnLst>
                                    <p:set>
                                      <p:cBhvr>
                                        <p:cTn id="51" dur="1" fill="hold">
                                          <p:stCondLst>
                                            <p:cond delay="0"/>
                                          </p:stCondLst>
                                        </p:cTn>
                                        <p:tgtEl>
                                          <p:spTgt spid="96"/>
                                        </p:tgtEl>
                                        <p:attrNameLst>
                                          <p:attrName>style.visibility</p:attrName>
                                        </p:attrNameLst>
                                      </p:cBhvr>
                                      <p:to>
                                        <p:strVal val="visible"/>
                                      </p:to>
                                    </p:set>
                                  </p:childTnLst>
                                </p:cTn>
                              </p:par>
                              <p:par>
                                <p:cTn id="52" presetID="42" presetClass="path" presetSubtype="0" repeatCount="indefinite" accel="50000" decel="50000" fill="hold" nodeType="withEffect">
                                  <p:stCondLst>
                                    <p:cond delay="0"/>
                                  </p:stCondLst>
                                  <p:endCondLst>
                                    <p:cond evt="onNext" delay="0">
                                      <p:tgtEl>
                                        <p:sldTgt/>
                                      </p:tgtEl>
                                    </p:cond>
                                  </p:endCondLst>
                                  <p:childTnLst>
                                    <p:animMotion origin="layout" path="M 0.05504 -0.18226 L -0.33958 0.93791 " pathEditMode="relative" rAng="0" ptsTypes="AA">
                                      <p:cBhvr>
                                        <p:cTn id="53" dur="2000" fill="hold"/>
                                        <p:tgtEl>
                                          <p:spTgt spid="96"/>
                                        </p:tgtEl>
                                        <p:attrNameLst>
                                          <p:attrName>ppt_x</p:attrName>
                                          <p:attrName>ppt_y</p:attrName>
                                        </p:attrNameLst>
                                      </p:cBhvr>
                                      <p:rCtr x="-19740" y="56009"/>
                                    </p:animMotion>
                                  </p:childTnLst>
                                </p:cTn>
                              </p:par>
                              <p:par>
                                <p:cTn id="54" presetID="1" presetClass="entr" presetSubtype="0" fill="hold" nodeType="withEffect">
                                  <p:stCondLst>
                                    <p:cond delay="500"/>
                                  </p:stCondLst>
                                  <p:childTnLst>
                                    <p:set>
                                      <p:cBhvr>
                                        <p:cTn id="55" dur="1" fill="hold">
                                          <p:stCondLst>
                                            <p:cond delay="0"/>
                                          </p:stCondLst>
                                        </p:cTn>
                                        <p:tgtEl>
                                          <p:spTgt spid="98"/>
                                        </p:tgtEl>
                                        <p:attrNameLst>
                                          <p:attrName>style.visibility</p:attrName>
                                        </p:attrNameLst>
                                      </p:cBhvr>
                                      <p:to>
                                        <p:strVal val="visible"/>
                                      </p:to>
                                    </p:set>
                                  </p:childTnLst>
                                </p:cTn>
                              </p:par>
                              <p:par>
                                <p:cTn id="56" presetID="42" presetClass="path" presetSubtype="0" repeatCount="indefinite" accel="50000" decel="50000" fill="hold" nodeType="withEffect">
                                  <p:stCondLst>
                                    <p:cond delay="500"/>
                                  </p:stCondLst>
                                  <p:endCondLst>
                                    <p:cond evt="onNext" delay="0">
                                      <p:tgtEl>
                                        <p:sldTgt/>
                                      </p:tgtEl>
                                    </p:cond>
                                  </p:endCondLst>
                                  <p:childTnLst>
                                    <p:animMotion origin="layout" path="M 0.05208 -0.17609 L -0.34167 0.94501 " pathEditMode="relative" rAng="0" ptsTypes="AA">
                                      <p:cBhvr>
                                        <p:cTn id="57" dur="2000" fill="hold"/>
                                        <p:tgtEl>
                                          <p:spTgt spid="98"/>
                                        </p:tgtEl>
                                        <p:attrNameLst>
                                          <p:attrName>ppt_x</p:attrName>
                                          <p:attrName>ppt_y</p:attrName>
                                        </p:attrNameLst>
                                      </p:cBhvr>
                                      <p:rCtr x="-19688" y="56040"/>
                                    </p:animMotion>
                                  </p:childTnLst>
                                </p:cTn>
                              </p:par>
                              <p:par>
                                <p:cTn id="58" presetID="1" presetClass="entr" presetSubtype="0" fill="hold" nodeType="withEffect">
                                  <p:stCondLst>
                                    <p:cond delay="1500"/>
                                  </p:stCondLst>
                                  <p:childTnLst>
                                    <p:set>
                                      <p:cBhvr>
                                        <p:cTn id="59" dur="1" fill="hold">
                                          <p:stCondLst>
                                            <p:cond delay="0"/>
                                          </p:stCondLst>
                                        </p:cTn>
                                        <p:tgtEl>
                                          <p:spTgt spid="84"/>
                                        </p:tgtEl>
                                        <p:attrNameLst>
                                          <p:attrName>style.visibility</p:attrName>
                                        </p:attrNameLst>
                                      </p:cBhvr>
                                      <p:to>
                                        <p:strVal val="visible"/>
                                      </p:to>
                                    </p:set>
                                  </p:childTnLst>
                                </p:cTn>
                              </p:par>
                              <p:par>
                                <p:cTn id="60" presetID="42" presetClass="path" presetSubtype="0" repeatCount="indefinite" accel="50000" decel="50000" fill="hold" nodeType="withEffect">
                                  <p:stCondLst>
                                    <p:cond delay="1500"/>
                                  </p:stCondLst>
                                  <p:endCondLst>
                                    <p:cond evt="onNext" delay="0">
                                      <p:tgtEl>
                                        <p:sldTgt/>
                                      </p:tgtEl>
                                    </p:cond>
                                  </p:endCondLst>
                                  <p:childTnLst>
                                    <p:animMotion origin="layout" path="M 0.09705 -0.38245 L -0.34375 0.85326 " pathEditMode="relative" rAng="0" ptsTypes="AA">
                                      <p:cBhvr>
                                        <p:cTn id="61" dur="2000" fill="hold"/>
                                        <p:tgtEl>
                                          <p:spTgt spid="84"/>
                                        </p:tgtEl>
                                        <p:attrNameLst>
                                          <p:attrName>ppt_x</p:attrName>
                                          <p:attrName>ppt_y</p:attrName>
                                        </p:attrNameLst>
                                      </p:cBhvr>
                                      <p:rCtr x="-22049" y="61786"/>
                                    </p:animMotion>
                                  </p:childTnLst>
                                </p:cTn>
                              </p:par>
                            </p:childTnLst>
                          </p:cTn>
                        </p:par>
                        <p:par>
                          <p:cTn id="62" fill="hold">
                            <p:stCondLst>
                              <p:cond delay="2500"/>
                            </p:stCondLst>
                            <p:childTnLst>
                              <p:par>
                                <p:cTn id="63" presetID="1" presetClass="entr" presetSubtype="0" fill="hold" nodeType="afterEffect">
                                  <p:stCondLst>
                                    <p:cond delay="0"/>
                                  </p:stCondLst>
                                  <p:childTnLst>
                                    <p:set>
                                      <p:cBhvr>
                                        <p:cTn id="64" dur="1" fill="hold">
                                          <p:stCondLst>
                                            <p:cond delay="0"/>
                                          </p:stCondLst>
                                        </p:cTn>
                                        <p:tgtEl>
                                          <p:spTgt spid="95"/>
                                        </p:tgtEl>
                                        <p:attrNameLst>
                                          <p:attrName>style.visibility</p:attrName>
                                        </p:attrNameLst>
                                      </p:cBhvr>
                                      <p:to>
                                        <p:strVal val="visible"/>
                                      </p:to>
                                    </p:set>
                                  </p:childTnLst>
                                </p:cTn>
                              </p:par>
                              <p:par>
                                <p:cTn id="65" presetID="42" presetClass="path" presetSubtype="0" repeatCount="indefinite" accel="50000" decel="50000" fill="hold" nodeType="withEffect">
                                  <p:stCondLst>
                                    <p:cond delay="0"/>
                                  </p:stCondLst>
                                  <p:endCondLst>
                                    <p:cond evt="onNext" delay="0">
                                      <p:tgtEl>
                                        <p:sldTgt/>
                                      </p:tgtEl>
                                    </p:cond>
                                  </p:endCondLst>
                                  <p:childTnLst>
                                    <p:animMotion origin="layout" path="M 0.10556 -0.31418 L -0.31962 0.83472 " pathEditMode="relative" rAng="0" ptsTypes="AA">
                                      <p:cBhvr>
                                        <p:cTn id="66" dur="2000" fill="hold"/>
                                        <p:tgtEl>
                                          <p:spTgt spid="95"/>
                                        </p:tgtEl>
                                        <p:attrNameLst>
                                          <p:attrName>ppt_x</p:attrName>
                                          <p:attrName>ppt_y</p:attrName>
                                        </p:attrNameLst>
                                      </p:cBhvr>
                                      <p:rCtr x="-21267" y="57430"/>
                                    </p:animMotion>
                                  </p:childTnLst>
                                </p:cTn>
                              </p:par>
                            </p:childTnLst>
                          </p:cTn>
                        </p:par>
                        <p:par>
                          <p:cTn id="67" fill="hold">
                            <p:stCondLst>
                              <p:cond delay="2500"/>
                            </p:stCondLst>
                            <p:childTnLst>
                              <p:par>
                                <p:cTn id="68" presetID="1" presetClass="entr" presetSubtype="0" fill="hold" nodeType="afterEffect">
                                  <p:stCondLst>
                                    <p:cond delay="0"/>
                                  </p:stCondLst>
                                  <p:childTnLst>
                                    <p:set>
                                      <p:cBhvr>
                                        <p:cTn id="69" dur="1" fill="hold">
                                          <p:stCondLst>
                                            <p:cond delay="0"/>
                                          </p:stCondLst>
                                        </p:cTn>
                                        <p:tgtEl>
                                          <p:spTgt spid="28"/>
                                        </p:tgtEl>
                                        <p:attrNameLst>
                                          <p:attrName>style.visibility</p:attrName>
                                        </p:attrNameLst>
                                      </p:cBhvr>
                                      <p:to>
                                        <p:strVal val="visible"/>
                                      </p:to>
                                    </p:set>
                                  </p:childTnLst>
                                </p:cTn>
                              </p:par>
                              <p:par>
                                <p:cTn id="70" presetID="42" presetClass="path" presetSubtype="0" accel="50000" decel="50000" fill="hold" nodeType="withEffect">
                                  <p:stCondLst>
                                    <p:cond delay="0"/>
                                  </p:stCondLst>
                                  <p:childTnLst>
                                    <p:animMotion origin="layout" path="M 0.36077 -0.83426 L -0.10573 0.38858 " pathEditMode="relative" rAng="0" ptsTypes="AA">
                                      <p:cBhvr>
                                        <p:cTn id="71" dur="2000" fill="hold"/>
                                        <p:tgtEl>
                                          <p:spTgt spid="28"/>
                                        </p:tgtEl>
                                        <p:attrNameLst>
                                          <p:attrName>ppt_x</p:attrName>
                                          <p:attrName>ppt_y</p:attrName>
                                        </p:attrNameLst>
                                      </p:cBhvr>
                                      <p:rCtr x="-23333" y="61142"/>
                                    </p:animMotion>
                                  </p:childTnLst>
                                </p:cTn>
                              </p:par>
                            </p:childTnLst>
                          </p:cTn>
                        </p:par>
                        <p:par>
                          <p:cTn id="72" fill="hold">
                            <p:stCondLst>
                              <p:cond delay="2500"/>
                            </p:stCondLst>
                            <p:childTnLst>
                              <p:par>
                                <p:cTn id="73" presetID="1" presetClass="entr" presetSubtype="0" fill="hold" nodeType="after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42" presetClass="path" presetSubtype="0" repeatCount="indefinite" accel="50000" decel="50000" fill="hold" nodeType="withEffect">
                                  <p:stCondLst>
                                    <p:cond delay="0"/>
                                  </p:stCondLst>
                                  <p:endCondLst>
                                    <p:cond evt="onNext" delay="0">
                                      <p:tgtEl>
                                        <p:sldTgt/>
                                      </p:tgtEl>
                                    </p:cond>
                                  </p:endCondLst>
                                  <p:childTnLst>
                                    <p:animMotion origin="layout" path="M 0.31893 -0.82531 L -0.10625 0.29475 " pathEditMode="relative" rAng="0" ptsTypes="AA">
                                      <p:cBhvr>
                                        <p:cTn id="76" dur="2000" fill="hold"/>
                                        <p:tgtEl>
                                          <p:spTgt spid="88"/>
                                        </p:tgtEl>
                                        <p:attrNameLst>
                                          <p:attrName>ppt_x</p:attrName>
                                          <p:attrName>ppt_y</p:attrName>
                                        </p:attrNameLst>
                                      </p:cBhvr>
                                      <p:rCtr x="-21267" y="55988"/>
                                    </p:animMotion>
                                  </p:childTnLst>
                                </p:cTn>
                              </p:par>
                            </p:childTnLst>
                          </p:cTn>
                        </p:par>
                        <p:par>
                          <p:cTn id="77" fill="hold">
                            <p:stCondLst>
                              <p:cond delay="2500"/>
                            </p:stCondLst>
                            <p:childTnLst>
                              <p:par>
                                <p:cTn id="78" presetID="1" presetClass="entr" presetSubtype="0" fill="hold" nodeType="afterEffect">
                                  <p:stCondLst>
                                    <p:cond delay="0"/>
                                  </p:stCondLst>
                                  <p:childTnLst>
                                    <p:set>
                                      <p:cBhvr>
                                        <p:cTn id="79" dur="1" fill="hold">
                                          <p:stCondLst>
                                            <p:cond delay="0"/>
                                          </p:stCondLst>
                                        </p:cTn>
                                        <p:tgtEl>
                                          <p:spTgt spid="92"/>
                                        </p:tgtEl>
                                        <p:attrNameLst>
                                          <p:attrName>style.visibility</p:attrName>
                                        </p:attrNameLst>
                                      </p:cBhvr>
                                      <p:to>
                                        <p:strVal val="visible"/>
                                      </p:to>
                                    </p:set>
                                  </p:childTnLst>
                                </p:cTn>
                              </p:par>
                              <p:par>
                                <p:cTn id="80" presetID="42" presetClass="path" presetSubtype="0" repeatCount="indefinite" accel="50000" decel="50000" fill="hold" nodeType="withEffect">
                                  <p:stCondLst>
                                    <p:cond delay="0"/>
                                  </p:stCondLst>
                                  <p:endCondLst>
                                    <p:cond evt="onNext" delay="0">
                                      <p:tgtEl>
                                        <p:sldTgt/>
                                      </p:tgtEl>
                                    </p:cond>
                                  </p:endCondLst>
                                  <p:childTnLst>
                                    <p:animMotion origin="layout" path="M 0.38559 -0.94043 L -0.11059 0.30556 " pathEditMode="relative" rAng="0" ptsTypes="AA">
                                      <p:cBhvr>
                                        <p:cTn id="81" dur="2000" fill="hold"/>
                                        <p:tgtEl>
                                          <p:spTgt spid="92"/>
                                        </p:tgtEl>
                                        <p:attrNameLst>
                                          <p:attrName>ppt_x</p:attrName>
                                          <p:attrName>ppt_y</p:attrName>
                                        </p:attrNameLst>
                                      </p:cBhvr>
                                      <p:rCtr x="-24809" y="622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7" grpId="0" animBg="1"/>
      <p:bldP spid="63" grpId="0" animBg="1"/>
      <p:bldP spid="23" grpId="0" animBg="1"/>
      <p:bldP spid="77" grpId="0" animBg="1"/>
      <p:bldP spid="80" grpId="0" animBg="1"/>
      <p:bldP spid="8" grpId="0" animBg="1"/>
      <p:bldP spid="102" grpId="0" animBg="1"/>
      <p:bldP spid="103" grpId="0" animBg="1"/>
      <p:bldP spid="42" grpId="0" animBg="1"/>
      <p:bldP spid="10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椭圆 252"/>
          <p:cNvSpPr/>
          <p:nvPr/>
        </p:nvSpPr>
        <p:spPr>
          <a:xfrm>
            <a:off x="-1836712" y="1111052"/>
            <a:ext cx="3287860" cy="3287860"/>
          </a:xfrm>
          <a:prstGeom prst="ellipse">
            <a:avLst/>
          </a:prstGeom>
          <a:noFill/>
          <a:ln w="9525">
            <a:solidFill>
              <a:srgbClr val="40E0C5">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759047" y="1188906"/>
            <a:ext cx="3131774" cy="3132152"/>
            <a:chOff x="-1759047" y="1188906"/>
            <a:chExt cx="3131774" cy="3132152"/>
          </a:xfrm>
        </p:grpSpPr>
        <p:sp>
          <p:nvSpPr>
            <p:cNvPr id="255" name="矩形 254"/>
            <p:cNvSpPr/>
            <p:nvPr/>
          </p:nvSpPr>
          <p:spPr>
            <a:xfrm rot="16200000">
              <a:off x="-1700719" y="2690173"/>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矩形 255"/>
            <p:cNvSpPr/>
            <p:nvPr/>
          </p:nvSpPr>
          <p:spPr>
            <a:xfrm rot="16418182">
              <a:off x="-1697696" y="2594945"/>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矩形 256"/>
            <p:cNvSpPr/>
            <p:nvPr/>
          </p:nvSpPr>
          <p:spPr>
            <a:xfrm rot="16636364">
              <a:off x="-1688639" y="2500100"/>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矩形 257"/>
            <p:cNvSpPr/>
            <p:nvPr/>
          </p:nvSpPr>
          <p:spPr>
            <a:xfrm rot="16854545">
              <a:off x="-1673586" y="2406021"/>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矩形 258"/>
            <p:cNvSpPr/>
            <p:nvPr/>
          </p:nvSpPr>
          <p:spPr>
            <a:xfrm rot="17072727">
              <a:off x="-1652595" y="2313086"/>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矩形 259"/>
            <p:cNvSpPr/>
            <p:nvPr/>
          </p:nvSpPr>
          <p:spPr>
            <a:xfrm rot="17290909">
              <a:off x="-1625753" y="2221669"/>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矩形 260"/>
            <p:cNvSpPr/>
            <p:nvPr/>
          </p:nvSpPr>
          <p:spPr>
            <a:xfrm rot="17509091">
              <a:off x="-1593166" y="2132138"/>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矩形 261"/>
            <p:cNvSpPr/>
            <p:nvPr/>
          </p:nvSpPr>
          <p:spPr>
            <a:xfrm rot="17727273">
              <a:off x="-1554967" y="2044855"/>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矩形 262"/>
            <p:cNvSpPr/>
            <p:nvPr/>
          </p:nvSpPr>
          <p:spPr>
            <a:xfrm rot="17945455">
              <a:off x="-1511309" y="1960170"/>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矩形 263"/>
            <p:cNvSpPr/>
            <p:nvPr/>
          </p:nvSpPr>
          <p:spPr>
            <a:xfrm rot="18163636">
              <a:off x="-1462368" y="1878425"/>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矩形 264"/>
            <p:cNvSpPr/>
            <p:nvPr/>
          </p:nvSpPr>
          <p:spPr>
            <a:xfrm rot="18381818">
              <a:off x="-1408341" y="1799948"/>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矩形 265"/>
            <p:cNvSpPr/>
            <p:nvPr/>
          </p:nvSpPr>
          <p:spPr>
            <a:xfrm rot="18600000">
              <a:off x="-1349445" y="1725056"/>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p:cNvSpPr/>
            <p:nvPr/>
          </p:nvSpPr>
          <p:spPr>
            <a:xfrm rot="18818182">
              <a:off x="-1285918" y="1654049"/>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矩形 267"/>
            <p:cNvSpPr/>
            <p:nvPr/>
          </p:nvSpPr>
          <p:spPr>
            <a:xfrm rot="19036364">
              <a:off x="-1218014" y="1587216"/>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p:cNvSpPr/>
            <p:nvPr/>
          </p:nvSpPr>
          <p:spPr>
            <a:xfrm rot="19254546">
              <a:off x="-1146010" y="1524824"/>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p:cNvSpPr/>
            <p:nvPr/>
          </p:nvSpPr>
          <p:spPr>
            <a:xfrm rot="19472727">
              <a:off x="-1070193" y="1467123"/>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p:cNvSpPr/>
            <p:nvPr/>
          </p:nvSpPr>
          <p:spPr>
            <a:xfrm rot="19690909">
              <a:off x="-990869" y="1414348"/>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p:cNvSpPr/>
            <p:nvPr/>
          </p:nvSpPr>
          <p:spPr>
            <a:xfrm rot="19909091">
              <a:off x="-908358" y="1366709"/>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矩形 272"/>
            <p:cNvSpPr/>
            <p:nvPr/>
          </p:nvSpPr>
          <p:spPr>
            <a:xfrm rot="20127273">
              <a:off x="-822991" y="1324400"/>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p:cNvSpPr/>
            <p:nvPr/>
          </p:nvSpPr>
          <p:spPr>
            <a:xfrm rot="20345455">
              <a:off x="-735111" y="1287591"/>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p:cNvSpPr/>
            <p:nvPr/>
          </p:nvSpPr>
          <p:spPr>
            <a:xfrm rot="20563636">
              <a:off x="-645076" y="1256430"/>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p:cNvSpPr/>
            <p:nvPr/>
          </p:nvSpPr>
          <p:spPr>
            <a:xfrm rot="20781818">
              <a:off x="-553245" y="1231041"/>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p:cNvSpPr/>
            <p:nvPr/>
          </p:nvSpPr>
          <p:spPr>
            <a:xfrm rot="21000000">
              <a:off x="-459988" y="1211528"/>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p:cNvSpPr/>
            <p:nvPr/>
          </p:nvSpPr>
          <p:spPr>
            <a:xfrm rot="21218182">
              <a:off x="-365681" y="1197968"/>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p:cNvSpPr/>
            <p:nvPr/>
          </p:nvSpPr>
          <p:spPr>
            <a:xfrm rot="21436364">
              <a:off x="-270705" y="1190418"/>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矩形 279"/>
            <p:cNvSpPr/>
            <p:nvPr/>
          </p:nvSpPr>
          <p:spPr>
            <a:xfrm rot="54546">
              <a:off x="-175441" y="1188906"/>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p:cNvSpPr/>
            <p:nvPr/>
          </p:nvSpPr>
          <p:spPr>
            <a:xfrm rot="272727">
              <a:off x="-80272" y="1193439"/>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矩形 281"/>
            <p:cNvSpPr/>
            <p:nvPr/>
          </p:nvSpPr>
          <p:spPr>
            <a:xfrm rot="490909">
              <a:off x="14417" y="1204000"/>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282"/>
            <p:cNvSpPr/>
            <p:nvPr/>
          </p:nvSpPr>
          <p:spPr>
            <a:xfrm rot="709091">
              <a:off x="108245" y="1220545"/>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矩形 283"/>
            <p:cNvSpPr/>
            <p:nvPr/>
          </p:nvSpPr>
          <p:spPr>
            <a:xfrm rot="927273">
              <a:off x="200836" y="1243007"/>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矩形 284"/>
            <p:cNvSpPr/>
            <p:nvPr/>
          </p:nvSpPr>
          <p:spPr>
            <a:xfrm rot="1145455">
              <a:off x="291816" y="1271296"/>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矩形 285"/>
            <p:cNvSpPr/>
            <p:nvPr/>
          </p:nvSpPr>
          <p:spPr>
            <a:xfrm rot="1363637">
              <a:off x="380818" y="1305299"/>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矩形 286"/>
            <p:cNvSpPr/>
            <p:nvPr/>
          </p:nvSpPr>
          <p:spPr>
            <a:xfrm rot="1581818">
              <a:off x="467484" y="1344878"/>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矩形 287"/>
            <p:cNvSpPr/>
            <p:nvPr/>
          </p:nvSpPr>
          <p:spPr>
            <a:xfrm rot="1800000">
              <a:off x="551465" y="1389874"/>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矩形 288"/>
            <p:cNvSpPr/>
            <p:nvPr/>
          </p:nvSpPr>
          <p:spPr>
            <a:xfrm rot="2018182">
              <a:off x="632424" y="1440106"/>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矩形 289"/>
            <p:cNvSpPr/>
            <p:nvPr/>
          </p:nvSpPr>
          <p:spPr>
            <a:xfrm rot="2236364">
              <a:off x="710033" y="1495372"/>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矩形 290"/>
            <p:cNvSpPr/>
            <p:nvPr/>
          </p:nvSpPr>
          <p:spPr>
            <a:xfrm rot="2454545">
              <a:off x="783982" y="1555448"/>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矩形 291"/>
            <p:cNvSpPr/>
            <p:nvPr/>
          </p:nvSpPr>
          <p:spPr>
            <a:xfrm rot="2672727">
              <a:off x="853971" y="1620094"/>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矩形 292"/>
            <p:cNvSpPr/>
            <p:nvPr/>
          </p:nvSpPr>
          <p:spPr>
            <a:xfrm rot="2890909">
              <a:off x="919719" y="1689049"/>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矩形 293"/>
            <p:cNvSpPr/>
            <p:nvPr/>
          </p:nvSpPr>
          <p:spPr>
            <a:xfrm rot="3109091">
              <a:off x="980962" y="1762035"/>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矩形 294"/>
            <p:cNvSpPr/>
            <p:nvPr/>
          </p:nvSpPr>
          <p:spPr>
            <a:xfrm rot="3327273">
              <a:off x="1037452" y="1838757"/>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矩形 295"/>
            <p:cNvSpPr/>
            <p:nvPr/>
          </p:nvSpPr>
          <p:spPr>
            <a:xfrm rot="3545455">
              <a:off x="1088961" y="1918909"/>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矩形 296"/>
            <p:cNvSpPr/>
            <p:nvPr/>
          </p:nvSpPr>
          <p:spPr>
            <a:xfrm rot="3763637">
              <a:off x="1135285" y="2002166"/>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矩形 297"/>
            <p:cNvSpPr/>
            <p:nvPr/>
          </p:nvSpPr>
          <p:spPr>
            <a:xfrm rot="3981819">
              <a:off x="1176234" y="2088194"/>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矩形 298"/>
            <p:cNvSpPr/>
            <p:nvPr/>
          </p:nvSpPr>
          <p:spPr>
            <a:xfrm rot="4200000">
              <a:off x="1211644" y="2176645"/>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矩形 299"/>
            <p:cNvSpPr/>
            <p:nvPr/>
          </p:nvSpPr>
          <p:spPr>
            <a:xfrm rot="4418182">
              <a:off x="1241374" y="2267165"/>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矩形 300"/>
            <p:cNvSpPr/>
            <p:nvPr/>
          </p:nvSpPr>
          <p:spPr>
            <a:xfrm rot="4636364">
              <a:off x="1265302" y="2359387"/>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矩形 301"/>
            <p:cNvSpPr/>
            <p:nvPr/>
          </p:nvSpPr>
          <p:spPr>
            <a:xfrm rot="4854546">
              <a:off x="1283333" y="2452942"/>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矩形 302"/>
            <p:cNvSpPr/>
            <p:nvPr/>
          </p:nvSpPr>
          <p:spPr>
            <a:xfrm rot="5072727">
              <a:off x="1295395" y="2547451"/>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矩形 303"/>
            <p:cNvSpPr/>
            <p:nvPr/>
          </p:nvSpPr>
          <p:spPr>
            <a:xfrm rot="5290909">
              <a:off x="1301437" y="2642535"/>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矩形 304"/>
            <p:cNvSpPr/>
            <p:nvPr/>
          </p:nvSpPr>
          <p:spPr>
            <a:xfrm rot="5509091">
              <a:off x="1301437" y="2737812"/>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305"/>
            <p:cNvSpPr/>
            <p:nvPr/>
          </p:nvSpPr>
          <p:spPr>
            <a:xfrm rot="5727273">
              <a:off x="1295395" y="2832896"/>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矩形 306"/>
            <p:cNvSpPr/>
            <p:nvPr/>
          </p:nvSpPr>
          <p:spPr>
            <a:xfrm rot="5945455">
              <a:off x="1283333" y="2927406"/>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p:cNvSpPr/>
            <p:nvPr/>
          </p:nvSpPr>
          <p:spPr>
            <a:xfrm rot="6163637">
              <a:off x="1265302" y="3020960"/>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矩形 308"/>
            <p:cNvSpPr/>
            <p:nvPr/>
          </p:nvSpPr>
          <p:spPr>
            <a:xfrm rot="6381819">
              <a:off x="1241374" y="3113183"/>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矩形 309"/>
            <p:cNvSpPr/>
            <p:nvPr/>
          </p:nvSpPr>
          <p:spPr>
            <a:xfrm rot="6600000">
              <a:off x="1211644" y="3203702"/>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矩形 310"/>
            <p:cNvSpPr/>
            <p:nvPr/>
          </p:nvSpPr>
          <p:spPr>
            <a:xfrm rot="6818182">
              <a:off x="1176234" y="3292153"/>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矩形 311"/>
            <p:cNvSpPr/>
            <p:nvPr/>
          </p:nvSpPr>
          <p:spPr>
            <a:xfrm rot="7036364">
              <a:off x="1135285" y="3378181"/>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矩形 312"/>
            <p:cNvSpPr/>
            <p:nvPr/>
          </p:nvSpPr>
          <p:spPr>
            <a:xfrm rot="7254546">
              <a:off x="1088961" y="3461438"/>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矩形 313"/>
            <p:cNvSpPr/>
            <p:nvPr/>
          </p:nvSpPr>
          <p:spPr>
            <a:xfrm rot="7472727">
              <a:off x="1037452" y="3541589"/>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矩形 314"/>
            <p:cNvSpPr/>
            <p:nvPr/>
          </p:nvSpPr>
          <p:spPr>
            <a:xfrm rot="7690909">
              <a:off x="980962" y="3618312"/>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矩形 315"/>
            <p:cNvSpPr/>
            <p:nvPr/>
          </p:nvSpPr>
          <p:spPr>
            <a:xfrm rot="7909091">
              <a:off x="919719" y="3691298"/>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矩形 316"/>
            <p:cNvSpPr/>
            <p:nvPr/>
          </p:nvSpPr>
          <p:spPr>
            <a:xfrm rot="8127274">
              <a:off x="853971" y="3760253"/>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矩形 317"/>
            <p:cNvSpPr/>
            <p:nvPr/>
          </p:nvSpPr>
          <p:spPr>
            <a:xfrm rot="8345455">
              <a:off x="783982" y="3824897"/>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矩形 318"/>
            <p:cNvSpPr/>
            <p:nvPr/>
          </p:nvSpPr>
          <p:spPr>
            <a:xfrm rot="8563637">
              <a:off x="710033" y="3884975"/>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矩形 319"/>
            <p:cNvSpPr/>
            <p:nvPr/>
          </p:nvSpPr>
          <p:spPr>
            <a:xfrm rot="8781819">
              <a:off x="632424" y="3940240"/>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矩形 320"/>
            <p:cNvSpPr/>
            <p:nvPr/>
          </p:nvSpPr>
          <p:spPr>
            <a:xfrm rot="9000000">
              <a:off x="551465" y="3990473"/>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矩形 321"/>
            <p:cNvSpPr/>
            <p:nvPr/>
          </p:nvSpPr>
          <p:spPr>
            <a:xfrm rot="9218182">
              <a:off x="467483" y="4035469"/>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矩形 322"/>
            <p:cNvSpPr/>
            <p:nvPr/>
          </p:nvSpPr>
          <p:spPr>
            <a:xfrm rot="9436364">
              <a:off x="380818" y="4075048"/>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矩形 323"/>
            <p:cNvSpPr/>
            <p:nvPr/>
          </p:nvSpPr>
          <p:spPr>
            <a:xfrm rot="9654546">
              <a:off x="291815" y="4109050"/>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矩形 324"/>
            <p:cNvSpPr/>
            <p:nvPr/>
          </p:nvSpPr>
          <p:spPr>
            <a:xfrm rot="9872727">
              <a:off x="200836" y="4137340"/>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矩形 325"/>
            <p:cNvSpPr/>
            <p:nvPr/>
          </p:nvSpPr>
          <p:spPr>
            <a:xfrm rot="10090909">
              <a:off x="108245" y="4159802"/>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矩形 326"/>
            <p:cNvSpPr/>
            <p:nvPr/>
          </p:nvSpPr>
          <p:spPr>
            <a:xfrm rot="10309091">
              <a:off x="14417" y="4176346"/>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矩形 327"/>
            <p:cNvSpPr/>
            <p:nvPr/>
          </p:nvSpPr>
          <p:spPr>
            <a:xfrm rot="10527274">
              <a:off x="-80272" y="4186907"/>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矩形 328"/>
            <p:cNvSpPr/>
            <p:nvPr/>
          </p:nvSpPr>
          <p:spPr>
            <a:xfrm rot="10745455">
              <a:off x="-175441" y="4191440"/>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矩形 329"/>
            <p:cNvSpPr/>
            <p:nvPr/>
          </p:nvSpPr>
          <p:spPr>
            <a:xfrm rot="10963638">
              <a:off x="-270705" y="4189928"/>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矩形 330"/>
            <p:cNvSpPr/>
            <p:nvPr/>
          </p:nvSpPr>
          <p:spPr>
            <a:xfrm rot="11181819">
              <a:off x="-365682" y="4182378"/>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矩形 331"/>
            <p:cNvSpPr/>
            <p:nvPr/>
          </p:nvSpPr>
          <p:spPr>
            <a:xfrm rot="11400000">
              <a:off x="-459988" y="4168819"/>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矩形 332"/>
            <p:cNvSpPr/>
            <p:nvPr/>
          </p:nvSpPr>
          <p:spPr>
            <a:xfrm rot="11618183">
              <a:off x="-553245" y="4149306"/>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矩形 333"/>
            <p:cNvSpPr/>
            <p:nvPr/>
          </p:nvSpPr>
          <p:spPr>
            <a:xfrm rot="11836364">
              <a:off x="-645076" y="4123917"/>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矩形 334"/>
            <p:cNvSpPr/>
            <p:nvPr/>
          </p:nvSpPr>
          <p:spPr>
            <a:xfrm rot="12054545">
              <a:off x="-735111" y="4092755"/>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矩形 335"/>
            <p:cNvSpPr/>
            <p:nvPr/>
          </p:nvSpPr>
          <p:spPr>
            <a:xfrm rot="12272728">
              <a:off x="-822991" y="4055945"/>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矩形 336"/>
            <p:cNvSpPr/>
            <p:nvPr/>
          </p:nvSpPr>
          <p:spPr>
            <a:xfrm rot="12490909">
              <a:off x="-908358" y="4013637"/>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矩形 337"/>
            <p:cNvSpPr/>
            <p:nvPr/>
          </p:nvSpPr>
          <p:spPr>
            <a:xfrm rot="12709091">
              <a:off x="-990868" y="3965998"/>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矩形 338"/>
            <p:cNvSpPr/>
            <p:nvPr/>
          </p:nvSpPr>
          <p:spPr>
            <a:xfrm rot="12927274">
              <a:off x="-1070193" y="3913223"/>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矩形 339"/>
            <p:cNvSpPr/>
            <p:nvPr/>
          </p:nvSpPr>
          <p:spPr>
            <a:xfrm rot="13145455">
              <a:off x="-1146010" y="3855523"/>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矩形 340"/>
            <p:cNvSpPr/>
            <p:nvPr/>
          </p:nvSpPr>
          <p:spPr>
            <a:xfrm rot="13363638">
              <a:off x="-1218015" y="3793130"/>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矩形 341"/>
            <p:cNvSpPr/>
            <p:nvPr/>
          </p:nvSpPr>
          <p:spPr>
            <a:xfrm rot="13581819">
              <a:off x="-1285918" y="3726296"/>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矩形 342"/>
            <p:cNvSpPr/>
            <p:nvPr/>
          </p:nvSpPr>
          <p:spPr>
            <a:xfrm rot="13800000">
              <a:off x="-1349445" y="3655290"/>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矩形 343"/>
            <p:cNvSpPr/>
            <p:nvPr/>
          </p:nvSpPr>
          <p:spPr>
            <a:xfrm rot="14018183">
              <a:off x="-1408341" y="3580398"/>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矩形 344"/>
            <p:cNvSpPr/>
            <p:nvPr/>
          </p:nvSpPr>
          <p:spPr>
            <a:xfrm rot="14236364">
              <a:off x="-1462368" y="3501922"/>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矩形 345"/>
            <p:cNvSpPr/>
            <p:nvPr/>
          </p:nvSpPr>
          <p:spPr>
            <a:xfrm rot="14454545">
              <a:off x="-1511309" y="3420176"/>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矩形 346"/>
            <p:cNvSpPr/>
            <p:nvPr/>
          </p:nvSpPr>
          <p:spPr>
            <a:xfrm rot="14672728">
              <a:off x="-1554967" y="3335491"/>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矩形 347"/>
            <p:cNvSpPr/>
            <p:nvPr/>
          </p:nvSpPr>
          <p:spPr>
            <a:xfrm rot="14890909">
              <a:off x="-1593166" y="3248208"/>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矩形 348"/>
            <p:cNvSpPr/>
            <p:nvPr/>
          </p:nvSpPr>
          <p:spPr>
            <a:xfrm rot="15109092">
              <a:off x="-1625753" y="3158677"/>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矩形 349"/>
            <p:cNvSpPr/>
            <p:nvPr/>
          </p:nvSpPr>
          <p:spPr>
            <a:xfrm rot="15327274">
              <a:off x="-1652595" y="3067261"/>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矩形 350"/>
            <p:cNvSpPr/>
            <p:nvPr/>
          </p:nvSpPr>
          <p:spPr>
            <a:xfrm rot="15545455">
              <a:off x="-1673586" y="2974325"/>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矩形 351"/>
            <p:cNvSpPr/>
            <p:nvPr/>
          </p:nvSpPr>
          <p:spPr>
            <a:xfrm rot="15763638">
              <a:off x="-1688639" y="2880246"/>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矩形 352"/>
            <p:cNvSpPr/>
            <p:nvPr/>
          </p:nvSpPr>
          <p:spPr>
            <a:xfrm rot="15981819">
              <a:off x="-1697696" y="2785401"/>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4" name="椭圆 353"/>
          <p:cNvSpPr/>
          <p:nvPr/>
        </p:nvSpPr>
        <p:spPr>
          <a:xfrm>
            <a:off x="-726628" y="2096752"/>
            <a:ext cx="1266180" cy="1266180"/>
          </a:xfrm>
          <a:prstGeom prst="ellipse">
            <a:avLst/>
          </a:prstGeom>
          <a:noFill/>
          <a:ln w="9525">
            <a:solidFill>
              <a:srgbClr val="40E0C5">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剪去对角的矩形 9"/>
          <p:cNvSpPr/>
          <p:nvPr/>
        </p:nvSpPr>
        <p:spPr>
          <a:xfrm flipH="1">
            <a:off x="2909755" y="1111052"/>
            <a:ext cx="4426541" cy="706466"/>
          </a:xfrm>
          <a:prstGeom prst="snip2Diag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1117600" y="1451429"/>
            <a:ext cx="1770743" cy="304800"/>
          </a:xfrm>
          <a:custGeom>
            <a:avLst/>
            <a:gdLst>
              <a:gd name="connsiteX0" fmla="*/ 0 w 1770743"/>
              <a:gd name="connsiteY0" fmla="*/ 304800 h 304800"/>
              <a:gd name="connsiteX1" fmla="*/ 493486 w 1770743"/>
              <a:gd name="connsiteY1" fmla="*/ 0 h 304800"/>
              <a:gd name="connsiteX2" fmla="*/ 1770743 w 1770743"/>
              <a:gd name="connsiteY2" fmla="*/ 0 h 304800"/>
            </a:gdLst>
            <a:ahLst/>
            <a:cxnLst>
              <a:cxn ang="0">
                <a:pos x="connsiteX0" y="connsiteY0"/>
              </a:cxn>
              <a:cxn ang="0">
                <a:pos x="connsiteX1" y="connsiteY1"/>
              </a:cxn>
              <a:cxn ang="0">
                <a:pos x="connsiteX2" y="connsiteY2"/>
              </a:cxn>
            </a:cxnLst>
            <a:rect l="l" t="t" r="r" b="b"/>
            <a:pathLst>
              <a:path w="1770743" h="304800">
                <a:moveTo>
                  <a:pt x="0" y="304800"/>
                </a:moveTo>
                <a:lnTo>
                  <a:pt x="493486" y="0"/>
                </a:lnTo>
                <a:lnTo>
                  <a:pt x="1770743" y="0"/>
                </a:lnTo>
              </a:path>
            </a:pathLst>
          </a:custGeom>
          <a:noFill/>
          <a:ln w="9525">
            <a:solidFill>
              <a:srgbClr val="40E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任意多边形 357"/>
          <p:cNvSpPr/>
          <p:nvPr/>
        </p:nvSpPr>
        <p:spPr>
          <a:xfrm flipV="1">
            <a:off x="1117600" y="3774380"/>
            <a:ext cx="1770743" cy="304800"/>
          </a:xfrm>
          <a:custGeom>
            <a:avLst/>
            <a:gdLst>
              <a:gd name="connsiteX0" fmla="*/ 0 w 1770743"/>
              <a:gd name="connsiteY0" fmla="*/ 304800 h 304800"/>
              <a:gd name="connsiteX1" fmla="*/ 493486 w 1770743"/>
              <a:gd name="connsiteY1" fmla="*/ 0 h 304800"/>
              <a:gd name="connsiteX2" fmla="*/ 1770743 w 1770743"/>
              <a:gd name="connsiteY2" fmla="*/ 0 h 304800"/>
            </a:gdLst>
            <a:ahLst/>
            <a:cxnLst>
              <a:cxn ang="0">
                <a:pos x="connsiteX0" y="connsiteY0"/>
              </a:cxn>
              <a:cxn ang="0">
                <a:pos x="connsiteX1" y="connsiteY1"/>
              </a:cxn>
              <a:cxn ang="0">
                <a:pos x="connsiteX2" y="connsiteY2"/>
              </a:cxn>
            </a:cxnLst>
            <a:rect l="l" t="t" r="r" b="b"/>
            <a:pathLst>
              <a:path w="1770743" h="304800">
                <a:moveTo>
                  <a:pt x="0" y="304800"/>
                </a:moveTo>
                <a:lnTo>
                  <a:pt x="493486" y="0"/>
                </a:lnTo>
                <a:lnTo>
                  <a:pt x="1770743" y="0"/>
                </a:lnTo>
              </a:path>
            </a:pathLst>
          </a:custGeom>
          <a:noFill/>
          <a:ln w="9525">
            <a:solidFill>
              <a:srgbClr val="40E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825234" y="1268458"/>
            <a:ext cx="391654" cy="391654"/>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 name="矩形 358"/>
          <p:cNvSpPr/>
          <p:nvPr/>
        </p:nvSpPr>
        <p:spPr>
          <a:xfrm>
            <a:off x="3363870" y="1170777"/>
            <a:ext cx="3972425" cy="491490"/>
          </a:xfrm>
          <a:prstGeom prst="rect">
            <a:avLst/>
          </a:prstGeom>
        </p:spPr>
        <p:txBody>
          <a:bodyPr wrap="square">
            <a:spAutoFit/>
          </a:bodyPr>
          <a:lstStyle/>
          <a:p>
            <a:pPr algn="just">
              <a:lnSpc>
                <a:spcPct val="130000"/>
              </a:lnSpc>
            </a:pPr>
            <a:r>
              <a:rPr lang="zh-CN" altLang="en-US" sz="2000" spc="300" dirty="0">
                <a:solidFill>
                  <a:schemeClr val="bg1"/>
                </a:solidFill>
                <a:latin typeface="微软雅黑" panose="020B0503020204020204" pitchFamily="34" charset="-122"/>
                <a:ea typeface="微软雅黑" panose="020B0503020204020204" pitchFamily="34" charset="-122"/>
              </a:rPr>
              <a:t>技术沉淀不足</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sp useBgFill="1">
        <p:nvSpPr>
          <p:cNvPr id="360" name="KSO_Shape"/>
          <p:cNvSpPr/>
          <p:nvPr/>
        </p:nvSpPr>
        <p:spPr bwMode="auto">
          <a:xfrm>
            <a:off x="2903371" y="1363660"/>
            <a:ext cx="235380" cy="201250"/>
          </a:xfrm>
          <a:custGeom>
            <a:avLst/>
            <a:gdLst>
              <a:gd name="T0" fmla="*/ 255281011 w 10900"/>
              <a:gd name="T1" fmla="*/ 255294707 h 9319"/>
              <a:gd name="T2" fmla="*/ 255281011 w 10900"/>
              <a:gd name="T3" fmla="*/ 255294707 h 9319"/>
              <a:gd name="T4" fmla="*/ 255281011 w 10900"/>
              <a:gd name="T5" fmla="*/ 255294707 h 9319"/>
              <a:gd name="T6" fmla="*/ 255281011 w 10900"/>
              <a:gd name="T7" fmla="*/ 255294707 h 9319"/>
              <a:gd name="T8" fmla="*/ 255281011 w 10900"/>
              <a:gd name="T9" fmla="*/ 255294707 h 9319"/>
              <a:gd name="T10" fmla="*/ 255281011 w 10900"/>
              <a:gd name="T11" fmla="*/ 255294707 h 9319"/>
              <a:gd name="T12" fmla="*/ 255281011 w 10900"/>
              <a:gd name="T13" fmla="*/ 255294707 h 9319"/>
              <a:gd name="T14" fmla="*/ 255281011 w 10900"/>
              <a:gd name="T15" fmla="*/ 255294707 h 9319"/>
              <a:gd name="T16" fmla="*/ 255281011 w 10900"/>
              <a:gd name="T17" fmla="*/ 255294707 h 9319"/>
              <a:gd name="T18" fmla="*/ 255281011 w 10900"/>
              <a:gd name="T19" fmla="*/ 255294707 h 9319"/>
              <a:gd name="T20" fmla="*/ 255281011 w 10900"/>
              <a:gd name="T21" fmla="*/ 255294707 h 9319"/>
              <a:gd name="T22" fmla="*/ 255281011 w 10900"/>
              <a:gd name="T23" fmla="*/ 255294707 h 9319"/>
              <a:gd name="T24" fmla="*/ 255281011 w 10900"/>
              <a:gd name="T25" fmla="*/ 255294707 h 9319"/>
              <a:gd name="T26" fmla="*/ 255281011 w 10900"/>
              <a:gd name="T27" fmla="*/ 255294707 h 9319"/>
              <a:gd name="T28" fmla="*/ 255281011 w 10900"/>
              <a:gd name="T29" fmla="*/ 255294707 h 9319"/>
              <a:gd name="T30" fmla="*/ 255281011 w 10900"/>
              <a:gd name="T31" fmla="*/ 255294707 h 9319"/>
              <a:gd name="T32" fmla="*/ 255281011 w 10900"/>
              <a:gd name="T33" fmla="*/ 255294707 h 9319"/>
              <a:gd name="T34" fmla="*/ 255281011 w 10900"/>
              <a:gd name="T35" fmla="*/ 255294707 h 9319"/>
              <a:gd name="T36" fmla="*/ 255281011 w 10900"/>
              <a:gd name="T37" fmla="*/ 255294707 h 9319"/>
              <a:gd name="T38" fmla="*/ 255281011 w 10900"/>
              <a:gd name="T39" fmla="*/ 255294707 h 9319"/>
              <a:gd name="T40" fmla="*/ 255281011 w 10900"/>
              <a:gd name="T41" fmla="*/ 255294707 h 9319"/>
              <a:gd name="T42" fmla="*/ 255281011 w 10900"/>
              <a:gd name="T43" fmla="*/ 255294707 h 9319"/>
              <a:gd name="T44" fmla="*/ 255281011 w 10900"/>
              <a:gd name="T45" fmla="*/ 255294707 h 9319"/>
              <a:gd name="T46" fmla="*/ 255281011 w 10900"/>
              <a:gd name="T47" fmla="*/ 255294707 h 9319"/>
              <a:gd name="T48" fmla="*/ 255281011 w 10900"/>
              <a:gd name="T49" fmla="*/ 255294707 h 9319"/>
              <a:gd name="T50" fmla="*/ 255281011 w 10900"/>
              <a:gd name="T51" fmla="*/ 255294707 h 9319"/>
              <a:gd name="T52" fmla="*/ 255281011 w 10900"/>
              <a:gd name="T53" fmla="*/ 255294707 h 9319"/>
              <a:gd name="T54" fmla="*/ 255281011 w 10900"/>
              <a:gd name="T55" fmla="*/ 255294707 h 9319"/>
              <a:gd name="T56" fmla="*/ 255281011 w 10900"/>
              <a:gd name="T57" fmla="*/ 255294707 h 9319"/>
              <a:gd name="T58" fmla="*/ 255281011 w 10900"/>
              <a:gd name="T59" fmla="*/ 255294707 h 9319"/>
              <a:gd name="T60" fmla="*/ 255281011 w 10900"/>
              <a:gd name="T61" fmla="*/ 255294707 h 9319"/>
              <a:gd name="T62" fmla="*/ 255281011 w 10900"/>
              <a:gd name="T63" fmla="*/ 255294707 h 9319"/>
              <a:gd name="T64" fmla="*/ 255281011 w 10900"/>
              <a:gd name="T65" fmla="*/ 255294707 h 9319"/>
              <a:gd name="T66" fmla="*/ 255281011 w 10900"/>
              <a:gd name="T67" fmla="*/ 255294707 h 9319"/>
              <a:gd name="T68" fmla="*/ 255281011 w 10900"/>
              <a:gd name="T69" fmla="*/ 255294707 h 9319"/>
              <a:gd name="T70" fmla="*/ 255281011 w 10900"/>
              <a:gd name="T71" fmla="*/ 255294707 h 9319"/>
              <a:gd name="T72" fmla="*/ 255281011 w 10900"/>
              <a:gd name="T73" fmla="*/ 255294707 h 9319"/>
              <a:gd name="T74" fmla="*/ 255281011 w 10900"/>
              <a:gd name="T75" fmla="*/ 255294707 h 9319"/>
              <a:gd name="T76" fmla="*/ 255281011 w 10900"/>
              <a:gd name="T77" fmla="*/ 255294707 h 9319"/>
              <a:gd name="T78" fmla="*/ 255281011 w 10900"/>
              <a:gd name="T79" fmla="*/ 255294707 h 9319"/>
              <a:gd name="T80" fmla="*/ 255281011 w 10900"/>
              <a:gd name="T81" fmla="*/ 255294707 h 9319"/>
              <a:gd name="T82" fmla="*/ 255281011 w 10900"/>
              <a:gd name="T83" fmla="*/ 255294707 h 9319"/>
              <a:gd name="T84" fmla="*/ 255281011 w 10900"/>
              <a:gd name="T85" fmla="*/ 255294707 h 9319"/>
              <a:gd name="T86" fmla="*/ 255281011 w 10900"/>
              <a:gd name="T87" fmla="*/ 255294707 h 9319"/>
              <a:gd name="T88" fmla="*/ 255281011 w 10900"/>
              <a:gd name="T89" fmla="*/ 255294707 h 9319"/>
              <a:gd name="T90" fmla="*/ 255281011 w 10900"/>
              <a:gd name="T91" fmla="*/ 255294707 h 9319"/>
              <a:gd name="T92" fmla="*/ 255281011 w 10900"/>
              <a:gd name="T93" fmla="*/ 255294707 h 9319"/>
              <a:gd name="T94" fmla="*/ 255281011 w 10900"/>
              <a:gd name="T95" fmla="*/ 255294707 h 9319"/>
              <a:gd name="T96" fmla="*/ 255281011 w 10900"/>
              <a:gd name="T97" fmla="*/ 255294707 h 9319"/>
              <a:gd name="T98" fmla="*/ 255281011 w 10900"/>
              <a:gd name="T99" fmla="*/ 255294707 h 9319"/>
              <a:gd name="T100" fmla="*/ 255281011 w 10900"/>
              <a:gd name="T101" fmla="*/ 255294707 h 9319"/>
              <a:gd name="T102" fmla="*/ 255281011 w 10900"/>
              <a:gd name="T103" fmla="*/ 255294707 h 9319"/>
              <a:gd name="T104" fmla="*/ 255281011 w 10900"/>
              <a:gd name="T105" fmla="*/ 255294707 h 9319"/>
              <a:gd name="T106" fmla="*/ 255281011 w 10900"/>
              <a:gd name="T107" fmla="*/ 255294707 h 9319"/>
              <a:gd name="T108" fmla="*/ 255281011 w 10900"/>
              <a:gd name="T109" fmla="*/ 255294707 h 9319"/>
              <a:gd name="T110" fmla="*/ 255281011 w 10900"/>
              <a:gd name="T111" fmla="*/ 255294707 h 9319"/>
              <a:gd name="T112" fmla="*/ 255281011 w 10900"/>
              <a:gd name="T113" fmla="*/ 255294707 h 9319"/>
              <a:gd name="T114" fmla="*/ 255281011 w 10900"/>
              <a:gd name="T115" fmla="*/ 255294707 h 9319"/>
              <a:gd name="T116" fmla="*/ 255281011 w 10900"/>
              <a:gd name="T117" fmla="*/ 255294707 h 9319"/>
              <a:gd name="T118" fmla="*/ 255281011 w 10900"/>
              <a:gd name="T119" fmla="*/ 255294707 h 9319"/>
              <a:gd name="T120" fmla="*/ 255281011 w 10900"/>
              <a:gd name="T121" fmla="*/ 255294707 h 9319"/>
              <a:gd name="T122" fmla="*/ 255281011 w 10900"/>
              <a:gd name="T123" fmla="*/ 255294707 h 931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0900" h="9319">
                <a:moveTo>
                  <a:pt x="776" y="0"/>
                </a:moveTo>
                <a:lnTo>
                  <a:pt x="796" y="0"/>
                </a:lnTo>
                <a:lnTo>
                  <a:pt x="904" y="2"/>
                </a:lnTo>
                <a:lnTo>
                  <a:pt x="1011" y="6"/>
                </a:lnTo>
                <a:lnTo>
                  <a:pt x="1117" y="13"/>
                </a:lnTo>
                <a:lnTo>
                  <a:pt x="1222" y="21"/>
                </a:lnTo>
                <a:lnTo>
                  <a:pt x="1327" y="33"/>
                </a:lnTo>
                <a:lnTo>
                  <a:pt x="1431" y="46"/>
                </a:lnTo>
                <a:lnTo>
                  <a:pt x="1535" y="62"/>
                </a:lnTo>
                <a:lnTo>
                  <a:pt x="1637" y="80"/>
                </a:lnTo>
                <a:lnTo>
                  <a:pt x="1738" y="100"/>
                </a:lnTo>
                <a:lnTo>
                  <a:pt x="1840" y="123"/>
                </a:lnTo>
                <a:lnTo>
                  <a:pt x="1940" y="148"/>
                </a:lnTo>
                <a:lnTo>
                  <a:pt x="2039" y="175"/>
                </a:lnTo>
                <a:lnTo>
                  <a:pt x="2137" y="203"/>
                </a:lnTo>
                <a:lnTo>
                  <a:pt x="2235" y="234"/>
                </a:lnTo>
                <a:lnTo>
                  <a:pt x="2331" y="267"/>
                </a:lnTo>
                <a:lnTo>
                  <a:pt x="2427" y="303"/>
                </a:lnTo>
                <a:lnTo>
                  <a:pt x="2522" y="339"/>
                </a:lnTo>
                <a:lnTo>
                  <a:pt x="2615" y="379"/>
                </a:lnTo>
                <a:lnTo>
                  <a:pt x="2708" y="420"/>
                </a:lnTo>
                <a:lnTo>
                  <a:pt x="2800" y="464"/>
                </a:lnTo>
                <a:lnTo>
                  <a:pt x="2890" y="508"/>
                </a:lnTo>
                <a:lnTo>
                  <a:pt x="2980" y="556"/>
                </a:lnTo>
                <a:lnTo>
                  <a:pt x="3068" y="604"/>
                </a:lnTo>
                <a:lnTo>
                  <a:pt x="3155" y="655"/>
                </a:lnTo>
                <a:lnTo>
                  <a:pt x="3240" y="707"/>
                </a:lnTo>
                <a:lnTo>
                  <a:pt x="3326" y="762"/>
                </a:lnTo>
                <a:lnTo>
                  <a:pt x="3408" y="817"/>
                </a:lnTo>
                <a:lnTo>
                  <a:pt x="3490" y="875"/>
                </a:lnTo>
                <a:lnTo>
                  <a:pt x="3572" y="935"/>
                </a:lnTo>
                <a:lnTo>
                  <a:pt x="3651" y="996"/>
                </a:lnTo>
                <a:lnTo>
                  <a:pt x="3729" y="1059"/>
                </a:lnTo>
                <a:lnTo>
                  <a:pt x="3805" y="1123"/>
                </a:lnTo>
                <a:lnTo>
                  <a:pt x="3881" y="1189"/>
                </a:lnTo>
                <a:lnTo>
                  <a:pt x="3954" y="1256"/>
                </a:lnTo>
                <a:lnTo>
                  <a:pt x="4027" y="1325"/>
                </a:lnTo>
                <a:lnTo>
                  <a:pt x="4098" y="1396"/>
                </a:lnTo>
                <a:lnTo>
                  <a:pt x="4167" y="1468"/>
                </a:lnTo>
                <a:lnTo>
                  <a:pt x="4234" y="1542"/>
                </a:lnTo>
                <a:lnTo>
                  <a:pt x="4301" y="1616"/>
                </a:lnTo>
                <a:lnTo>
                  <a:pt x="4366" y="1693"/>
                </a:lnTo>
                <a:lnTo>
                  <a:pt x="4429" y="1771"/>
                </a:lnTo>
                <a:lnTo>
                  <a:pt x="4490" y="1850"/>
                </a:lnTo>
                <a:lnTo>
                  <a:pt x="4550" y="1931"/>
                </a:lnTo>
                <a:lnTo>
                  <a:pt x="4608" y="2013"/>
                </a:lnTo>
                <a:lnTo>
                  <a:pt x="4664" y="2095"/>
                </a:lnTo>
                <a:lnTo>
                  <a:pt x="4719" y="2179"/>
                </a:lnTo>
                <a:lnTo>
                  <a:pt x="4772" y="2266"/>
                </a:lnTo>
                <a:lnTo>
                  <a:pt x="4823" y="2352"/>
                </a:lnTo>
                <a:lnTo>
                  <a:pt x="4872" y="2440"/>
                </a:lnTo>
                <a:lnTo>
                  <a:pt x="4920" y="2530"/>
                </a:lnTo>
                <a:lnTo>
                  <a:pt x="4965" y="2620"/>
                </a:lnTo>
                <a:lnTo>
                  <a:pt x="5009" y="2711"/>
                </a:lnTo>
                <a:lnTo>
                  <a:pt x="5050" y="2803"/>
                </a:lnTo>
                <a:lnTo>
                  <a:pt x="5089" y="2897"/>
                </a:lnTo>
                <a:lnTo>
                  <a:pt x="5127" y="2991"/>
                </a:lnTo>
                <a:lnTo>
                  <a:pt x="5162" y="3087"/>
                </a:lnTo>
                <a:lnTo>
                  <a:pt x="5196" y="3183"/>
                </a:lnTo>
                <a:lnTo>
                  <a:pt x="5227" y="3280"/>
                </a:lnTo>
                <a:lnTo>
                  <a:pt x="5257" y="3378"/>
                </a:lnTo>
                <a:lnTo>
                  <a:pt x="5284" y="3478"/>
                </a:lnTo>
                <a:lnTo>
                  <a:pt x="5309" y="3578"/>
                </a:lnTo>
                <a:lnTo>
                  <a:pt x="5332" y="3679"/>
                </a:lnTo>
                <a:lnTo>
                  <a:pt x="5353" y="3781"/>
                </a:lnTo>
                <a:lnTo>
                  <a:pt x="5371" y="3882"/>
                </a:lnTo>
                <a:lnTo>
                  <a:pt x="8249" y="3882"/>
                </a:lnTo>
                <a:lnTo>
                  <a:pt x="7100" y="2733"/>
                </a:lnTo>
                <a:lnTo>
                  <a:pt x="7073" y="2705"/>
                </a:lnTo>
                <a:lnTo>
                  <a:pt x="7047" y="2675"/>
                </a:lnTo>
                <a:lnTo>
                  <a:pt x="7023" y="2643"/>
                </a:lnTo>
                <a:lnTo>
                  <a:pt x="7000" y="2613"/>
                </a:lnTo>
                <a:lnTo>
                  <a:pt x="6980" y="2579"/>
                </a:lnTo>
                <a:lnTo>
                  <a:pt x="6961" y="2546"/>
                </a:lnTo>
                <a:lnTo>
                  <a:pt x="6945" y="2512"/>
                </a:lnTo>
                <a:lnTo>
                  <a:pt x="6929" y="2476"/>
                </a:lnTo>
                <a:lnTo>
                  <a:pt x="6916" y="2442"/>
                </a:lnTo>
                <a:lnTo>
                  <a:pt x="6905" y="2405"/>
                </a:lnTo>
                <a:lnTo>
                  <a:pt x="6895" y="2370"/>
                </a:lnTo>
                <a:lnTo>
                  <a:pt x="6887" y="2333"/>
                </a:lnTo>
                <a:lnTo>
                  <a:pt x="6881" y="2297"/>
                </a:lnTo>
                <a:lnTo>
                  <a:pt x="6876" y="2259"/>
                </a:lnTo>
                <a:lnTo>
                  <a:pt x="6874" y="2222"/>
                </a:lnTo>
                <a:lnTo>
                  <a:pt x="6873" y="2184"/>
                </a:lnTo>
                <a:lnTo>
                  <a:pt x="6874" y="2147"/>
                </a:lnTo>
                <a:lnTo>
                  <a:pt x="6876" y="2110"/>
                </a:lnTo>
                <a:lnTo>
                  <a:pt x="6881" y="2073"/>
                </a:lnTo>
                <a:lnTo>
                  <a:pt x="6887" y="2036"/>
                </a:lnTo>
                <a:lnTo>
                  <a:pt x="6895" y="2000"/>
                </a:lnTo>
                <a:lnTo>
                  <a:pt x="6905" y="1963"/>
                </a:lnTo>
                <a:lnTo>
                  <a:pt x="6916" y="1927"/>
                </a:lnTo>
                <a:lnTo>
                  <a:pt x="6929" y="1892"/>
                </a:lnTo>
                <a:lnTo>
                  <a:pt x="6945" y="1858"/>
                </a:lnTo>
                <a:lnTo>
                  <a:pt x="6961" y="1823"/>
                </a:lnTo>
                <a:lnTo>
                  <a:pt x="6980" y="1789"/>
                </a:lnTo>
                <a:lnTo>
                  <a:pt x="7000" y="1757"/>
                </a:lnTo>
                <a:lnTo>
                  <a:pt x="7023" y="1725"/>
                </a:lnTo>
                <a:lnTo>
                  <a:pt x="7047" y="1694"/>
                </a:lnTo>
                <a:lnTo>
                  <a:pt x="7073" y="1665"/>
                </a:lnTo>
                <a:lnTo>
                  <a:pt x="7100" y="1635"/>
                </a:lnTo>
                <a:lnTo>
                  <a:pt x="7128" y="1608"/>
                </a:lnTo>
                <a:lnTo>
                  <a:pt x="7158" y="1582"/>
                </a:lnTo>
                <a:lnTo>
                  <a:pt x="7190" y="1558"/>
                </a:lnTo>
                <a:lnTo>
                  <a:pt x="7222" y="1536"/>
                </a:lnTo>
                <a:lnTo>
                  <a:pt x="7254" y="1516"/>
                </a:lnTo>
                <a:lnTo>
                  <a:pt x="7287" y="1498"/>
                </a:lnTo>
                <a:lnTo>
                  <a:pt x="7321" y="1480"/>
                </a:lnTo>
                <a:lnTo>
                  <a:pt x="7357" y="1466"/>
                </a:lnTo>
                <a:lnTo>
                  <a:pt x="7391" y="1452"/>
                </a:lnTo>
                <a:lnTo>
                  <a:pt x="7428" y="1441"/>
                </a:lnTo>
                <a:lnTo>
                  <a:pt x="7463" y="1432"/>
                </a:lnTo>
                <a:lnTo>
                  <a:pt x="7500" y="1423"/>
                </a:lnTo>
                <a:lnTo>
                  <a:pt x="7537" y="1417"/>
                </a:lnTo>
                <a:lnTo>
                  <a:pt x="7574" y="1413"/>
                </a:lnTo>
                <a:lnTo>
                  <a:pt x="7611" y="1410"/>
                </a:lnTo>
                <a:lnTo>
                  <a:pt x="7649" y="1409"/>
                </a:lnTo>
                <a:lnTo>
                  <a:pt x="7686" y="1410"/>
                </a:lnTo>
                <a:lnTo>
                  <a:pt x="7724" y="1413"/>
                </a:lnTo>
                <a:lnTo>
                  <a:pt x="7760" y="1417"/>
                </a:lnTo>
                <a:lnTo>
                  <a:pt x="7797" y="1423"/>
                </a:lnTo>
                <a:lnTo>
                  <a:pt x="7834" y="1432"/>
                </a:lnTo>
                <a:lnTo>
                  <a:pt x="7870" y="1441"/>
                </a:lnTo>
                <a:lnTo>
                  <a:pt x="7906" y="1452"/>
                </a:lnTo>
                <a:lnTo>
                  <a:pt x="7941" y="1466"/>
                </a:lnTo>
                <a:lnTo>
                  <a:pt x="7976" y="1480"/>
                </a:lnTo>
                <a:lnTo>
                  <a:pt x="8010" y="1498"/>
                </a:lnTo>
                <a:lnTo>
                  <a:pt x="8044" y="1516"/>
                </a:lnTo>
                <a:lnTo>
                  <a:pt x="8076" y="1536"/>
                </a:lnTo>
                <a:lnTo>
                  <a:pt x="8108" y="1558"/>
                </a:lnTo>
                <a:lnTo>
                  <a:pt x="8139" y="1582"/>
                </a:lnTo>
                <a:lnTo>
                  <a:pt x="8169" y="1608"/>
                </a:lnTo>
                <a:lnTo>
                  <a:pt x="8198" y="1635"/>
                </a:lnTo>
                <a:lnTo>
                  <a:pt x="10641" y="4078"/>
                </a:lnTo>
                <a:lnTo>
                  <a:pt x="10658" y="4093"/>
                </a:lnTo>
                <a:lnTo>
                  <a:pt x="10674" y="4110"/>
                </a:lnTo>
                <a:lnTo>
                  <a:pt x="10698" y="4134"/>
                </a:lnTo>
                <a:lnTo>
                  <a:pt x="10720" y="4160"/>
                </a:lnTo>
                <a:lnTo>
                  <a:pt x="10742" y="4186"/>
                </a:lnTo>
                <a:lnTo>
                  <a:pt x="10762" y="4214"/>
                </a:lnTo>
                <a:lnTo>
                  <a:pt x="10779" y="4241"/>
                </a:lnTo>
                <a:lnTo>
                  <a:pt x="10797" y="4269"/>
                </a:lnTo>
                <a:lnTo>
                  <a:pt x="10813" y="4299"/>
                </a:lnTo>
                <a:lnTo>
                  <a:pt x="10828" y="4328"/>
                </a:lnTo>
                <a:lnTo>
                  <a:pt x="10841" y="4358"/>
                </a:lnTo>
                <a:lnTo>
                  <a:pt x="10853" y="4389"/>
                </a:lnTo>
                <a:lnTo>
                  <a:pt x="10863" y="4420"/>
                </a:lnTo>
                <a:lnTo>
                  <a:pt x="10873" y="4450"/>
                </a:lnTo>
                <a:lnTo>
                  <a:pt x="10880" y="4482"/>
                </a:lnTo>
                <a:lnTo>
                  <a:pt x="10887" y="4514"/>
                </a:lnTo>
                <a:lnTo>
                  <a:pt x="10892" y="4546"/>
                </a:lnTo>
                <a:lnTo>
                  <a:pt x="10897" y="4578"/>
                </a:lnTo>
                <a:lnTo>
                  <a:pt x="10897" y="4581"/>
                </a:lnTo>
                <a:lnTo>
                  <a:pt x="10897" y="4584"/>
                </a:lnTo>
                <a:lnTo>
                  <a:pt x="10897" y="4585"/>
                </a:lnTo>
                <a:lnTo>
                  <a:pt x="10897" y="4586"/>
                </a:lnTo>
                <a:lnTo>
                  <a:pt x="10897" y="4588"/>
                </a:lnTo>
                <a:lnTo>
                  <a:pt x="10897" y="4589"/>
                </a:lnTo>
                <a:lnTo>
                  <a:pt x="10898" y="4589"/>
                </a:lnTo>
                <a:lnTo>
                  <a:pt x="10898" y="4591"/>
                </a:lnTo>
                <a:lnTo>
                  <a:pt x="10898" y="4592"/>
                </a:lnTo>
                <a:lnTo>
                  <a:pt x="10898" y="4594"/>
                </a:lnTo>
                <a:lnTo>
                  <a:pt x="10898" y="4601"/>
                </a:lnTo>
                <a:lnTo>
                  <a:pt x="10898" y="4602"/>
                </a:lnTo>
                <a:lnTo>
                  <a:pt x="10899" y="4604"/>
                </a:lnTo>
                <a:lnTo>
                  <a:pt x="10899" y="4605"/>
                </a:lnTo>
                <a:lnTo>
                  <a:pt x="10899" y="4607"/>
                </a:lnTo>
                <a:lnTo>
                  <a:pt x="10899" y="4608"/>
                </a:lnTo>
                <a:lnTo>
                  <a:pt x="10899" y="4610"/>
                </a:lnTo>
                <a:lnTo>
                  <a:pt x="10899" y="4611"/>
                </a:lnTo>
                <a:lnTo>
                  <a:pt x="10899" y="4613"/>
                </a:lnTo>
                <a:lnTo>
                  <a:pt x="10899" y="4614"/>
                </a:lnTo>
                <a:lnTo>
                  <a:pt x="10899" y="4615"/>
                </a:lnTo>
                <a:lnTo>
                  <a:pt x="10899" y="4616"/>
                </a:lnTo>
                <a:lnTo>
                  <a:pt x="10899" y="4617"/>
                </a:lnTo>
                <a:lnTo>
                  <a:pt x="10899" y="4618"/>
                </a:lnTo>
                <a:lnTo>
                  <a:pt x="10899" y="4620"/>
                </a:lnTo>
                <a:lnTo>
                  <a:pt x="10900" y="4621"/>
                </a:lnTo>
                <a:lnTo>
                  <a:pt x="10900" y="4623"/>
                </a:lnTo>
                <a:lnTo>
                  <a:pt x="10900" y="4640"/>
                </a:lnTo>
                <a:lnTo>
                  <a:pt x="10900" y="4641"/>
                </a:lnTo>
                <a:lnTo>
                  <a:pt x="10900" y="4659"/>
                </a:lnTo>
                <a:lnTo>
                  <a:pt x="10900" y="4660"/>
                </a:lnTo>
                <a:lnTo>
                  <a:pt x="10900" y="4672"/>
                </a:lnTo>
                <a:lnTo>
                  <a:pt x="10900" y="4676"/>
                </a:lnTo>
                <a:lnTo>
                  <a:pt x="10900" y="4679"/>
                </a:lnTo>
                <a:lnTo>
                  <a:pt x="10900" y="4695"/>
                </a:lnTo>
                <a:lnTo>
                  <a:pt x="10898" y="4731"/>
                </a:lnTo>
                <a:lnTo>
                  <a:pt x="10893" y="4765"/>
                </a:lnTo>
                <a:lnTo>
                  <a:pt x="10888" y="4801"/>
                </a:lnTo>
                <a:lnTo>
                  <a:pt x="10881" y="4835"/>
                </a:lnTo>
                <a:lnTo>
                  <a:pt x="10872" y="4869"/>
                </a:lnTo>
                <a:lnTo>
                  <a:pt x="10862" y="4902"/>
                </a:lnTo>
                <a:lnTo>
                  <a:pt x="10850" y="4937"/>
                </a:lnTo>
                <a:lnTo>
                  <a:pt x="10837" y="4970"/>
                </a:lnTo>
                <a:lnTo>
                  <a:pt x="10822" y="5002"/>
                </a:lnTo>
                <a:lnTo>
                  <a:pt x="10805" y="5034"/>
                </a:lnTo>
                <a:lnTo>
                  <a:pt x="10788" y="5065"/>
                </a:lnTo>
                <a:lnTo>
                  <a:pt x="10768" y="5095"/>
                </a:lnTo>
                <a:lnTo>
                  <a:pt x="10746" y="5125"/>
                </a:lnTo>
                <a:lnTo>
                  <a:pt x="10724" y="5155"/>
                </a:lnTo>
                <a:lnTo>
                  <a:pt x="10700" y="5182"/>
                </a:lnTo>
                <a:lnTo>
                  <a:pt x="10674" y="5209"/>
                </a:lnTo>
                <a:lnTo>
                  <a:pt x="10659" y="5224"/>
                </a:lnTo>
                <a:lnTo>
                  <a:pt x="10643" y="5239"/>
                </a:lnTo>
                <a:lnTo>
                  <a:pt x="8198" y="7683"/>
                </a:lnTo>
                <a:lnTo>
                  <a:pt x="8169" y="7711"/>
                </a:lnTo>
                <a:lnTo>
                  <a:pt x="8139" y="7737"/>
                </a:lnTo>
                <a:lnTo>
                  <a:pt x="8108" y="7760"/>
                </a:lnTo>
                <a:lnTo>
                  <a:pt x="8076" y="7783"/>
                </a:lnTo>
                <a:lnTo>
                  <a:pt x="8044" y="7803"/>
                </a:lnTo>
                <a:lnTo>
                  <a:pt x="8010" y="7821"/>
                </a:lnTo>
                <a:lnTo>
                  <a:pt x="7976" y="7838"/>
                </a:lnTo>
                <a:lnTo>
                  <a:pt x="7941" y="7853"/>
                </a:lnTo>
                <a:lnTo>
                  <a:pt x="7906" y="7867"/>
                </a:lnTo>
                <a:lnTo>
                  <a:pt x="7870" y="7878"/>
                </a:lnTo>
                <a:lnTo>
                  <a:pt x="7834" y="7888"/>
                </a:lnTo>
                <a:lnTo>
                  <a:pt x="7797" y="7895"/>
                </a:lnTo>
                <a:lnTo>
                  <a:pt x="7760" y="7902"/>
                </a:lnTo>
                <a:lnTo>
                  <a:pt x="7724" y="7906"/>
                </a:lnTo>
                <a:lnTo>
                  <a:pt x="7686" y="7908"/>
                </a:lnTo>
                <a:lnTo>
                  <a:pt x="7649" y="7909"/>
                </a:lnTo>
                <a:lnTo>
                  <a:pt x="7611" y="7908"/>
                </a:lnTo>
                <a:lnTo>
                  <a:pt x="7574" y="7906"/>
                </a:lnTo>
                <a:lnTo>
                  <a:pt x="7537" y="7902"/>
                </a:lnTo>
                <a:lnTo>
                  <a:pt x="7500" y="7895"/>
                </a:lnTo>
                <a:lnTo>
                  <a:pt x="7463" y="7888"/>
                </a:lnTo>
                <a:lnTo>
                  <a:pt x="7428" y="7878"/>
                </a:lnTo>
                <a:lnTo>
                  <a:pt x="7391" y="7867"/>
                </a:lnTo>
                <a:lnTo>
                  <a:pt x="7357" y="7853"/>
                </a:lnTo>
                <a:lnTo>
                  <a:pt x="7321" y="7838"/>
                </a:lnTo>
                <a:lnTo>
                  <a:pt x="7287" y="7821"/>
                </a:lnTo>
                <a:lnTo>
                  <a:pt x="7254" y="7803"/>
                </a:lnTo>
                <a:lnTo>
                  <a:pt x="7222" y="7783"/>
                </a:lnTo>
                <a:lnTo>
                  <a:pt x="7190" y="7760"/>
                </a:lnTo>
                <a:lnTo>
                  <a:pt x="7158" y="7737"/>
                </a:lnTo>
                <a:lnTo>
                  <a:pt x="7128" y="7711"/>
                </a:lnTo>
                <a:lnTo>
                  <a:pt x="7100" y="7683"/>
                </a:lnTo>
                <a:lnTo>
                  <a:pt x="7073" y="7654"/>
                </a:lnTo>
                <a:lnTo>
                  <a:pt x="7047" y="7624"/>
                </a:lnTo>
                <a:lnTo>
                  <a:pt x="7023" y="7593"/>
                </a:lnTo>
                <a:lnTo>
                  <a:pt x="7000" y="7562"/>
                </a:lnTo>
                <a:lnTo>
                  <a:pt x="6980" y="7530"/>
                </a:lnTo>
                <a:lnTo>
                  <a:pt x="6961" y="7495"/>
                </a:lnTo>
                <a:lnTo>
                  <a:pt x="6945" y="7461"/>
                </a:lnTo>
                <a:lnTo>
                  <a:pt x="6929" y="7427"/>
                </a:lnTo>
                <a:lnTo>
                  <a:pt x="6916" y="7391"/>
                </a:lnTo>
                <a:lnTo>
                  <a:pt x="6905" y="7356"/>
                </a:lnTo>
                <a:lnTo>
                  <a:pt x="6895" y="7319"/>
                </a:lnTo>
                <a:lnTo>
                  <a:pt x="6887" y="7282"/>
                </a:lnTo>
                <a:lnTo>
                  <a:pt x="6881" y="7246"/>
                </a:lnTo>
                <a:lnTo>
                  <a:pt x="6876" y="7209"/>
                </a:lnTo>
                <a:lnTo>
                  <a:pt x="6874" y="7171"/>
                </a:lnTo>
                <a:lnTo>
                  <a:pt x="6873" y="7134"/>
                </a:lnTo>
                <a:lnTo>
                  <a:pt x="6874" y="7096"/>
                </a:lnTo>
                <a:lnTo>
                  <a:pt x="6876" y="7060"/>
                </a:lnTo>
                <a:lnTo>
                  <a:pt x="6881" y="7022"/>
                </a:lnTo>
                <a:lnTo>
                  <a:pt x="6887" y="6985"/>
                </a:lnTo>
                <a:lnTo>
                  <a:pt x="6895" y="6949"/>
                </a:lnTo>
                <a:lnTo>
                  <a:pt x="6905" y="6913"/>
                </a:lnTo>
                <a:lnTo>
                  <a:pt x="6916" y="6876"/>
                </a:lnTo>
                <a:lnTo>
                  <a:pt x="6929" y="6842"/>
                </a:lnTo>
                <a:lnTo>
                  <a:pt x="6945" y="6807"/>
                </a:lnTo>
                <a:lnTo>
                  <a:pt x="6961" y="6772"/>
                </a:lnTo>
                <a:lnTo>
                  <a:pt x="6980" y="6739"/>
                </a:lnTo>
                <a:lnTo>
                  <a:pt x="7000" y="6706"/>
                </a:lnTo>
                <a:lnTo>
                  <a:pt x="7023" y="6675"/>
                </a:lnTo>
                <a:lnTo>
                  <a:pt x="7047" y="6643"/>
                </a:lnTo>
                <a:lnTo>
                  <a:pt x="7073" y="6614"/>
                </a:lnTo>
                <a:lnTo>
                  <a:pt x="7100" y="6585"/>
                </a:lnTo>
                <a:lnTo>
                  <a:pt x="8249" y="5436"/>
                </a:lnTo>
                <a:lnTo>
                  <a:pt x="5371" y="5436"/>
                </a:lnTo>
                <a:lnTo>
                  <a:pt x="5353" y="5539"/>
                </a:lnTo>
                <a:lnTo>
                  <a:pt x="5332" y="5641"/>
                </a:lnTo>
                <a:lnTo>
                  <a:pt x="5309" y="5741"/>
                </a:lnTo>
                <a:lnTo>
                  <a:pt x="5283" y="5842"/>
                </a:lnTo>
                <a:lnTo>
                  <a:pt x="5256" y="5941"/>
                </a:lnTo>
                <a:lnTo>
                  <a:pt x="5226" y="6040"/>
                </a:lnTo>
                <a:lnTo>
                  <a:pt x="5196" y="6138"/>
                </a:lnTo>
                <a:lnTo>
                  <a:pt x="5161" y="6234"/>
                </a:lnTo>
                <a:lnTo>
                  <a:pt x="5126" y="6330"/>
                </a:lnTo>
                <a:lnTo>
                  <a:pt x="5088" y="6424"/>
                </a:lnTo>
                <a:lnTo>
                  <a:pt x="5049" y="6518"/>
                </a:lnTo>
                <a:lnTo>
                  <a:pt x="5006" y="6611"/>
                </a:lnTo>
                <a:lnTo>
                  <a:pt x="4962" y="6702"/>
                </a:lnTo>
                <a:lnTo>
                  <a:pt x="4917" y="6794"/>
                </a:lnTo>
                <a:lnTo>
                  <a:pt x="4870" y="6882"/>
                </a:lnTo>
                <a:lnTo>
                  <a:pt x="4820" y="6970"/>
                </a:lnTo>
                <a:lnTo>
                  <a:pt x="4769" y="7057"/>
                </a:lnTo>
                <a:lnTo>
                  <a:pt x="4716" y="7143"/>
                </a:lnTo>
                <a:lnTo>
                  <a:pt x="4662" y="7228"/>
                </a:lnTo>
                <a:lnTo>
                  <a:pt x="4605" y="7311"/>
                </a:lnTo>
                <a:lnTo>
                  <a:pt x="4547" y="7394"/>
                </a:lnTo>
                <a:lnTo>
                  <a:pt x="4487" y="7474"/>
                </a:lnTo>
                <a:lnTo>
                  <a:pt x="4425" y="7553"/>
                </a:lnTo>
                <a:lnTo>
                  <a:pt x="4361" y="7631"/>
                </a:lnTo>
                <a:lnTo>
                  <a:pt x="4296" y="7707"/>
                </a:lnTo>
                <a:lnTo>
                  <a:pt x="4230" y="7783"/>
                </a:lnTo>
                <a:lnTo>
                  <a:pt x="4161" y="7856"/>
                </a:lnTo>
                <a:lnTo>
                  <a:pt x="4091" y="7928"/>
                </a:lnTo>
                <a:lnTo>
                  <a:pt x="4020" y="7999"/>
                </a:lnTo>
                <a:lnTo>
                  <a:pt x="3948" y="8068"/>
                </a:lnTo>
                <a:lnTo>
                  <a:pt x="3874" y="8135"/>
                </a:lnTo>
                <a:lnTo>
                  <a:pt x="3798" y="8202"/>
                </a:lnTo>
                <a:lnTo>
                  <a:pt x="3721" y="8267"/>
                </a:lnTo>
                <a:lnTo>
                  <a:pt x="3643" y="8330"/>
                </a:lnTo>
                <a:lnTo>
                  <a:pt x="3562" y="8390"/>
                </a:lnTo>
                <a:lnTo>
                  <a:pt x="3482" y="8450"/>
                </a:lnTo>
                <a:lnTo>
                  <a:pt x="3399" y="8507"/>
                </a:lnTo>
                <a:lnTo>
                  <a:pt x="3316" y="8564"/>
                </a:lnTo>
                <a:lnTo>
                  <a:pt x="3231" y="8617"/>
                </a:lnTo>
                <a:lnTo>
                  <a:pt x="3144" y="8670"/>
                </a:lnTo>
                <a:lnTo>
                  <a:pt x="3057" y="8720"/>
                </a:lnTo>
                <a:lnTo>
                  <a:pt x="2968" y="8770"/>
                </a:lnTo>
                <a:lnTo>
                  <a:pt x="2878" y="8816"/>
                </a:lnTo>
                <a:lnTo>
                  <a:pt x="2788" y="8861"/>
                </a:lnTo>
                <a:lnTo>
                  <a:pt x="2696" y="8904"/>
                </a:lnTo>
                <a:lnTo>
                  <a:pt x="2602" y="8945"/>
                </a:lnTo>
                <a:lnTo>
                  <a:pt x="2509" y="8984"/>
                </a:lnTo>
                <a:lnTo>
                  <a:pt x="2414" y="9021"/>
                </a:lnTo>
                <a:lnTo>
                  <a:pt x="2317" y="9056"/>
                </a:lnTo>
                <a:lnTo>
                  <a:pt x="2220" y="9089"/>
                </a:lnTo>
                <a:lnTo>
                  <a:pt x="2123" y="9120"/>
                </a:lnTo>
                <a:lnTo>
                  <a:pt x="2024" y="9148"/>
                </a:lnTo>
                <a:lnTo>
                  <a:pt x="1924" y="9176"/>
                </a:lnTo>
                <a:lnTo>
                  <a:pt x="1824" y="9199"/>
                </a:lnTo>
                <a:lnTo>
                  <a:pt x="1722" y="9222"/>
                </a:lnTo>
                <a:lnTo>
                  <a:pt x="1620" y="9242"/>
                </a:lnTo>
                <a:lnTo>
                  <a:pt x="1517" y="9260"/>
                </a:lnTo>
                <a:lnTo>
                  <a:pt x="1413" y="9275"/>
                </a:lnTo>
                <a:lnTo>
                  <a:pt x="1309" y="9288"/>
                </a:lnTo>
                <a:lnTo>
                  <a:pt x="1203" y="9299"/>
                </a:lnTo>
                <a:lnTo>
                  <a:pt x="1098" y="9307"/>
                </a:lnTo>
                <a:lnTo>
                  <a:pt x="992" y="9314"/>
                </a:lnTo>
                <a:lnTo>
                  <a:pt x="884" y="9318"/>
                </a:lnTo>
                <a:lnTo>
                  <a:pt x="776" y="9319"/>
                </a:lnTo>
                <a:lnTo>
                  <a:pt x="737" y="9318"/>
                </a:lnTo>
                <a:lnTo>
                  <a:pt x="697" y="9314"/>
                </a:lnTo>
                <a:lnTo>
                  <a:pt x="658" y="9309"/>
                </a:lnTo>
                <a:lnTo>
                  <a:pt x="620" y="9302"/>
                </a:lnTo>
                <a:lnTo>
                  <a:pt x="582" y="9294"/>
                </a:lnTo>
                <a:lnTo>
                  <a:pt x="545" y="9283"/>
                </a:lnTo>
                <a:lnTo>
                  <a:pt x="510" y="9272"/>
                </a:lnTo>
                <a:lnTo>
                  <a:pt x="474" y="9257"/>
                </a:lnTo>
                <a:lnTo>
                  <a:pt x="440" y="9242"/>
                </a:lnTo>
                <a:lnTo>
                  <a:pt x="407" y="9225"/>
                </a:lnTo>
                <a:lnTo>
                  <a:pt x="374" y="9206"/>
                </a:lnTo>
                <a:lnTo>
                  <a:pt x="342" y="9186"/>
                </a:lnTo>
                <a:lnTo>
                  <a:pt x="312" y="9164"/>
                </a:lnTo>
                <a:lnTo>
                  <a:pt x="283" y="9141"/>
                </a:lnTo>
                <a:lnTo>
                  <a:pt x="254" y="9117"/>
                </a:lnTo>
                <a:lnTo>
                  <a:pt x="227" y="9092"/>
                </a:lnTo>
                <a:lnTo>
                  <a:pt x="202" y="9064"/>
                </a:lnTo>
                <a:lnTo>
                  <a:pt x="177" y="9036"/>
                </a:lnTo>
                <a:lnTo>
                  <a:pt x="154" y="9006"/>
                </a:lnTo>
                <a:lnTo>
                  <a:pt x="132" y="8976"/>
                </a:lnTo>
                <a:lnTo>
                  <a:pt x="112" y="8945"/>
                </a:lnTo>
                <a:lnTo>
                  <a:pt x="93" y="8912"/>
                </a:lnTo>
                <a:lnTo>
                  <a:pt x="77" y="8879"/>
                </a:lnTo>
                <a:lnTo>
                  <a:pt x="61" y="8844"/>
                </a:lnTo>
                <a:lnTo>
                  <a:pt x="47" y="8809"/>
                </a:lnTo>
                <a:lnTo>
                  <a:pt x="35" y="8773"/>
                </a:lnTo>
                <a:lnTo>
                  <a:pt x="25" y="8735"/>
                </a:lnTo>
                <a:lnTo>
                  <a:pt x="15" y="8699"/>
                </a:lnTo>
                <a:lnTo>
                  <a:pt x="9" y="8660"/>
                </a:lnTo>
                <a:lnTo>
                  <a:pt x="3" y="8622"/>
                </a:lnTo>
                <a:lnTo>
                  <a:pt x="1" y="8582"/>
                </a:lnTo>
                <a:lnTo>
                  <a:pt x="0" y="8543"/>
                </a:lnTo>
                <a:lnTo>
                  <a:pt x="1" y="8502"/>
                </a:lnTo>
                <a:lnTo>
                  <a:pt x="3" y="8462"/>
                </a:lnTo>
                <a:lnTo>
                  <a:pt x="9" y="8424"/>
                </a:lnTo>
                <a:lnTo>
                  <a:pt x="15" y="8385"/>
                </a:lnTo>
                <a:lnTo>
                  <a:pt x="25" y="8349"/>
                </a:lnTo>
                <a:lnTo>
                  <a:pt x="35" y="8311"/>
                </a:lnTo>
                <a:lnTo>
                  <a:pt x="47" y="8275"/>
                </a:lnTo>
                <a:lnTo>
                  <a:pt x="61" y="8240"/>
                </a:lnTo>
                <a:lnTo>
                  <a:pt x="77" y="8205"/>
                </a:lnTo>
                <a:lnTo>
                  <a:pt x="93" y="8172"/>
                </a:lnTo>
                <a:lnTo>
                  <a:pt x="112" y="8139"/>
                </a:lnTo>
                <a:lnTo>
                  <a:pt x="132" y="8108"/>
                </a:lnTo>
                <a:lnTo>
                  <a:pt x="154" y="8078"/>
                </a:lnTo>
                <a:lnTo>
                  <a:pt x="177" y="8048"/>
                </a:lnTo>
                <a:lnTo>
                  <a:pt x="202" y="8020"/>
                </a:lnTo>
                <a:lnTo>
                  <a:pt x="227" y="7993"/>
                </a:lnTo>
                <a:lnTo>
                  <a:pt x="254" y="7967"/>
                </a:lnTo>
                <a:lnTo>
                  <a:pt x="283" y="7943"/>
                </a:lnTo>
                <a:lnTo>
                  <a:pt x="312" y="7920"/>
                </a:lnTo>
                <a:lnTo>
                  <a:pt x="342" y="7898"/>
                </a:lnTo>
                <a:lnTo>
                  <a:pt x="374" y="7878"/>
                </a:lnTo>
                <a:lnTo>
                  <a:pt x="407" y="7860"/>
                </a:lnTo>
                <a:lnTo>
                  <a:pt x="440" y="7842"/>
                </a:lnTo>
                <a:lnTo>
                  <a:pt x="474" y="7827"/>
                </a:lnTo>
                <a:lnTo>
                  <a:pt x="510" y="7812"/>
                </a:lnTo>
                <a:lnTo>
                  <a:pt x="545" y="7801"/>
                </a:lnTo>
                <a:lnTo>
                  <a:pt x="582" y="7790"/>
                </a:lnTo>
                <a:lnTo>
                  <a:pt x="620" y="7782"/>
                </a:lnTo>
                <a:lnTo>
                  <a:pt x="658" y="7775"/>
                </a:lnTo>
                <a:lnTo>
                  <a:pt x="697" y="7770"/>
                </a:lnTo>
                <a:lnTo>
                  <a:pt x="737" y="7766"/>
                </a:lnTo>
                <a:lnTo>
                  <a:pt x="776" y="7765"/>
                </a:lnTo>
                <a:lnTo>
                  <a:pt x="857" y="7765"/>
                </a:lnTo>
                <a:lnTo>
                  <a:pt x="936" y="7762"/>
                </a:lnTo>
                <a:lnTo>
                  <a:pt x="1015" y="7757"/>
                </a:lnTo>
                <a:lnTo>
                  <a:pt x="1093" y="7750"/>
                </a:lnTo>
                <a:lnTo>
                  <a:pt x="1171" y="7740"/>
                </a:lnTo>
                <a:lnTo>
                  <a:pt x="1248" y="7730"/>
                </a:lnTo>
                <a:lnTo>
                  <a:pt x="1325" y="7717"/>
                </a:lnTo>
                <a:lnTo>
                  <a:pt x="1401" y="7702"/>
                </a:lnTo>
                <a:lnTo>
                  <a:pt x="1477" y="7686"/>
                </a:lnTo>
                <a:lnTo>
                  <a:pt x="1551" y="7668"/>
                </a:lnTo>
                <a:lnTo>
                  <a:pt x="1625" y="7648"/>
                </a:lnTo>
                <a:lnTo>
                  <a:pt x="1698" y="7625"/>
                </a:lnTo>
                <a:lnTo>
                  <a:pt x="1770" y="7602"/>
                </a:lnTo>
                <a:lnTo>
                  <a:pt x="1843" y="7577"/>
                </a:lnTo>
                <a:lnTo>
                  <a:pt x="1914" y="7550"/>
                </a:lnTo>
                <a:lnTo>
                  <a:pt x="1983" y="7520"/>
                </a:lnTo>
                <a:lnTo>
                  <a:pt x="2052" y="7491"/>
                </a:lnTo>
                <a:lnTo>
                  <a:pt x="2121" y="7459"/>
                </a:lnTo>
                <a:lnTo>
                  <a:pt x="2188" y="7424"/>
                </a:lnTo>
                <a:lnTo>
                  <a:pt x="2254" y="7390"/>
                </a:lnTo>
                <a:lnTo>
                  <a:pt x="2321" y="7353"/>
                </a:lnTo>
                <a:lnTo>
                  <a:pt x="2385" y="7314"/>
                </a:lnTo>
                <a:lnTo>
                  <a:pt x="2449" y="7275"/>
                </a:lnTo>
                <a:lnTo>
                  <a:pt x="2511" y="7234"/>
                </a:lnTo>
                <a:lnTo>
                  <a:pt x="2573" y="7191"/>
                </a:lnTo>
                <a:lnTo>
                  <a:pt x="2633" y="7147"/>
                </a:lnTo>
                <a:lnTo>
                  <a:pt x="2692" y="7101"/>
                </a:lnTo>
                <a:lnTo>
                  <a:pt x="2750" y="7054"/>
                </a:lnTo>
                <a:lnTo>
                  <a:pt x="2807" y="7007"/>
                </a:lnTo>
                <a:lnTo>
                  <a:pt x="2863" y="6957"/>
                </a:lnTo>
                <a:lnTo>
                  <a:pt x="2917" y="6906"/>
                </a:lnTo>
                <a:lnTo>
                  <a:pt x="2972" y="6854"/>
                </a:lnTo>
                <a:lnTo>
                  <a:pt x="3024" y="6801"/>
                </a:lnTo>
                <a:lnTo>
                  <a:pt x="3075" y="6746"/>
                </a:lnTo>
                <a:lnTo>
                  <a:pt x="3123" y="6689"/>
                </a:lnTo>
                <a:lnTo>
                  <a:pt x="3172" y="6633"/>
                </a:lnTo>
                <a:lnTo>
                  <a:pt x="3219" y="6575"/>
                </a:lnTo>
                <a:lnTo>
                  <a:pt x="3264" y="6515"/>
                </a:lnTo>
                <a:lnTo>
                  <a:pt x="3309" y="6455"/>
                </a:lnTo>
                <a:lnTo>
                  <a:pt x="3352" y="6394"/>
                </a:lnTo>
                <a:lnTo>
                  <a:pt x="3392" y="6331"/>
                </a:lnTo>
                <a:lnTo>
                  <a:pt x="3432" y="6268"/>
                </a:lnTo>
                <a:lnTo>
                  <a:pt x="3470" y="6203"/>
                </a:lnTo>
                <a:lnTo>
                  <a:pt x="3507" y="6138"/>
                </a:lnTo>
                <a:lnTo>
                  <a:pt x="3542" y="6070"/>
                </a:lnTo>
                <a:lnTo>
                  <a:pt x="3575" y="6003"/>
                </a:lnTo>
                <a:lnTo>
                  <a:pt x="3608" y="5936"/>
                </a:lnTo>
                <a:lnTo>
                  <a:pt x="3638" y="5866"/>
                </a:lnTo>
                <a:lnTo>
                  <a:pt x="3666" y="5796"/>
                </a:lnTo>
                <a:lnTo>
                  <a:pt x="3694" y="5725"/>
                </a:lnTo>
                <a:lnTo>
                  <a:pt x="3720" y="5654"/>
                </a:lnTo>
                <a:lnTo>
                  <a:pt x="3743" y="5581"/>
                </a:lnTo>
                <a:lnTo>
                  <a:pt x="3765" y="5507"/>
                </a:lnTo>
                <a:lnTo>
                  <a:pt x="3785" y="5434"/>
                </a:lnTo>
                <a:lnTo>
                  <a:pt x="3804" y="5359"/>
                </a:lnTo>
                <a:lnTo>
                  <a:pt x="3820" y="5283"/>
                </a:lnTo>
                <a:lnTo>
                  <a:pt x="3834" y="5208"/>
                </a:lnTo>
                <a:lnTo>
                  <a:pt x="3847" y="5131"/>
                </a:lnTo>
                <a:lnTo>
                  <a:pt x="3858" y="5054"/>
                </a:lnTo>
                <a:lnTo>
                  <a:pt x="3868" y="4976"/>
                </a:lnTo>
                <a:lnTo>
                  <a:pt x="3874" y="4898"/>
                </a:lnTo>
                <a:lnTo>
                  <a:pt x="3879" y="4818"/>
                </a:lnTo>
                <a:lnTo>
                  <a:pt x="3882" y="4739"/>
                </a:lnTo>
                <a:lnTo>
                  <a:pt x="3883" y="4659"/>
                </a:lnTo>
                <a:lnTo>
                  <a:pt x="3882" y="4579"/>
                </a:lnTo>
                <a:lnTo>
                  <a:pt x="3879" y="4500"/>
                </a:lnTo>
                <a:lnTo>
                  <a:pt x="3874" y="4421"/>
                </a:lnTo>
                <a:lnTo>
                  <a:pt x="3868" y="4343"/>
                </a:lnTo>
                <a:lnTo>
                  <a:pt x="3858" y="4265"/>
                </a:lnTo>
                <a:lnTo>
                  <a:pt x="3847" y="4188"/>
                </a:lnTo>
                <a:lnTo>
                  <a:pt x="3834" y="4111"/>
                </a:lnTo>
                <a:lnTo>
                  <a:pt x="3820" y="4035"/>
                </a:lnTo>
                <a:lnTo>
                  <a:pt x="3804" y="3959"/>
                </a:lnTo>
                <a:lnTo>
                  <a:pt x="3785" y="3885"/>
                </a:lnTo>
                <a:lnTo>
                  <a:pt x="3765" y="3811"/>
                </a:lnTo>
                <a:lnTo>
                  <a:pt x="3743" y="3738"/>
                </a:lnTo>
                <a:lnTo>
                  <a:pt x="3720" y="3665"/>
                </a:lnTo>
                <a:lnTo>
                  <a:pt x="3694" y="3594"/>
                </a:lnTo>
                <a:lnTo>
                  <a:pt x="3666" y="3523"/>
                </a:lnTo>
                <a:lnTo>
                  <a:pt x="3638" y="3453"/>
                </a:lnTo>
                <a:lnTo>
                  <a:pt x="3608" y="3383"/>
                </a:lnTo>
                <a:lnTo>
                  <a:pt x="3575" y="3316"/>
                </a:lnTo>
                <a:lnTo>
                  <a:pt x="3542" y="3248"/>
                </a:lnTo>
                <a:lnTo>
                  <a:pt x="3507" y="3181"/>
                </a:lnTo>
                <a:lnTo>
                  <a:pt x="3470" y="3116"/>
                </a:lnTo>
                <a:lnTo>
                  <a:pt x="3432" y="3052"/>
                </a:lnTo>
                <a:lnTo>
                  <a:pt x="3392" y="2988"/>
                </a:lnTo>
                <a:lnTo>
                  <a:pt x="3352" y="2925"/>
                </a:lnTo>
                <a:lnTo>
                  <a:pt x="3309" y="2863"/>
                </a:lnTo>
                <a:lnTo>
                  <a:pt x="3264" y="2803"/>
                </a:lnTo>
                <a:lnTo>
                  <a:pt x="3219" y="2744"/>
                </a:lnTo>
                <a:lnTo>
                  <a:pt x="3172" y="2686"/>
                </a:lnTo>
                <a:lnTo>
                  <a:pt x="3123" y="2629"/>
                </a:lnTo>
                <a:lnTo>
                  <a:pt x="3075" y="2572"/>
                </a:lnTo>
                <a:lnTo>
                  <a:pt x="3024" y="2518"/>
                </a:lnTo>
                <a:lnTo>
                  <a:pt x="2972" y="2465"/>
                </a:lnTo>
                <a:lnTo>
                  <a:pt x="2917" y="2413"/>
                </a:lnTo>
                <a:lnTo>
                  <a:pt x="2863" y="2362"/>
                </a:lnTo>
                <a:lnTo>
                  <a:pt x="2807" y="2312"/>
                </a:lnTo>
                <a:lnTo>
                  <a:pt x="2750" y="2265"/>
                </a:lnTo>
                <a:lnTo>
                  <a:pt x="2692" y="2217"/>
                </a:lnTo>
                <a:lnTo>
                  <a:pt x="2633" y="2171"/>
                </a:lnTo>
                <a:lnTo>
                  <a:pt x="2573" y="2127"/>
                </a:lnTo>
                <a:lnTo>
                  <a:pt x="2511" y="2085"/>
                </a:lnTo>
                <a:lnTo>
                  <a:pt x="2449" y="2043"/>
                </a:lnTo>
                <a:lnTo>
                  <a:pt x="2385" y="2004"/>
                </a:lnTo>
                <a:lnTo>
                  <a:pt x="2321" y="1965"/>
                </a:lnTo>
                <a:lnTo>
                  <a:pt x="2254" y="1929"/>
                </a:lnTo>
                <a:lnTo>
                  <a:pt x="2188" y="1894"/>
                </a:lnTo>
                <a:lnTo>
                  <a:pt x="2121" y="1860"/>
                </a:lnTo>
                <a:lnTo>
                  <a:pt x="2052" y="1828"/>
                </a:lnTo>
                <a:lnTo>
                  <a:pt x="1983" y="1798"/>
                </a:lnTo>
                <a:lnTo>
                  <a:pt x="1914" y="1769"/>
                </a:lnTo>
                <a:lnTo>
                  <a:pt x="1843" y="1742"/>
                </a:lnTo>
                <a:lnTo>
                  <a:pt x="1770" y="1717"/>
                </a:lnTo>
                <a:lnTo>
                  <a:pt x="1698" y="1693"/>
                </a:lnTo>
                <a:lnTo>
                  <a:pt x="1625" y="1672"/>
                </a:lnTo>
                <a:lnTo>
                  <a:pt x="1551" y="1652"/>
                </a:lnTo>
                <a:lnTo>
                  <a:pt x="1477" y="1633"/>
                </a:lnTo>
                <a:lnTo>
                  <a:pt x="1401" y="1616"/>
                </a:lnTo>
                <a:lnTo>
                  <a:pt x="1325" y="1602"/>
                </a:lnTo>
                <a:lnTo>
                  <a:pt x="1248" y="1589"/>
                </a:lnTo>
                <a:lnTo>
                  <a:pt x="1171" y="1578"/>
                </a:lnTo>
                <a:lnTo>
                  <a:pt x="1093" y="1569"/>
                </a:lnTo>
                <a:lnTo>
                  <a:pt x="1015" y="1562"/>
                </a:lnTo>
                <a:lnTo>
                  <a:pt x="936" y="1557"/>
                </a:lnTo>
                <a:lnTo>
                  <a:pt x="857" y="1553"/>
                </a:lnTo>
                <a:lnTo>
                  <a:pt x="776" y="1553"/>
                </a:lnTo>
                <a:lnTo>
                  <a:pt x="737" y="1552"/>
                </a:lnTo>
                <a:lnTo>
                  <a:pt x="697" y="1549"/>
                </a:lnTo>
                <a:lnTo>
                  <a:pt x="658" y="1544"/>
                </a:lnTo>
                <a:lnTo>
                  <a:pt x="620" y="1537"/>
                </a:lnTo>
                <a:lnTo>
                  <a:pt x="582" y="1529"/>
                </a:lnTo>
                <a:lnTo>
                  <a:pt x="545" y="1518"/>
                </a:lnTo>
                <a:lnTo>
                  <a:pt x="510" y="1506"/>
                </a:lnTo>
                <a:lnTo>
                  <a:pt x="474" y="1492"/>
                </a:lnTo>
                <a:lnTo>
                  <a:pt x="440" y="1477"/>
                </a:lnTo>
                <a:lnTo>
                  <a:pt x="407" y="1459"/>
                </a:lnTo>
                <a:lnTo>
                  <a:pt x="374" y="1441"/>
                </a:lnTo>
                <a:lnTo>
                  <a:pt x="342" y="1421"/>
                </a:lnTo>
                <a:lnTo>
                  <a:pt x="312" y="1398"/>
                </a:lnTo>
                <a:lnTo>
                  <a:pt x="283" y="1376"/>
                </a:lnTo>
                <a:lnTo>
                  <a:pt x="254" y="1351"/>
                </a:lnTo>
                <a:lnTo>
                  <a:pt x="227" y="1325"/>
                </a:lnTo>
                <a:lnTo>
                  <a:pt x="202" y="1299"/>
                </a:lnTo>
                <a:lnTo>
                  <a:pt x="177" y="1271"/>
                </a:lnTo>
                <a:lnTo>
                  <a:pt x="154" y="1241"/>
                </a:lnTo>
                <a:lnTo>
                  <a:pt x="132" y="1210"/>
                </a:lnTo>
                <a:lnTo>
                  <a:pt x="112" y="1179"/>
                </a:lnTo>
                <a:lnTo>
                  <a:pt x="93" y="1146"/>
                </a:lnTo>
                <a:lnTo>
                  <a:pt x="77" y="1113"/>
                </a:lnTo>
                <a:lnTo>
                  <a:pt x="61" y="1079"/>
                </a:lnTo>
                <a:lnTo>
                  <a:pt x="47" y="1043"/>
                </a:lnTo>
                <a:lnTo>
                  <a:pt x="35" y="1008"/>
                </a:lnTo>
                <a:lnTo>
                  <a:pt x="25" y="970"/>
                </a:lnTo>
                <a:lnTo>
                  <a:pt x="15" y="933"/>
                </a:lnTo>
                <a:lnTo>
                  <a:pt x="9" y="894"/>
                </a:lnTo>
                <a:lnTo>
                  <a:pt x="3" y="856"/>
                </a:lnTo>
                <a:lnTo>
                  <a:pt x="1" y="816"/>
                </a:lnTo>
                <a:lnTo>
                  <a:pt x="0" y="777"/>
                </a:lnTo>
                <a:lnTo>
                  <a:pt x="1" y="737"/>
                </a:lnTo>
                <a:lnTo>
                  <a:pt x="3" y="697"/>
                </a:lnTo>
                <a:lnTo>
                  <a:pt x="9" y="659"/>
                </a:lnTo>
                <a:lnTo>
                  <a:pt x="15" y="620"/>
                </a:lnTo>
                <a:lnTo>
                  <a:pt x="25" y="583"/>
                </a:lnTo>
                <a:lnTo>
                  <a:pt x="35" y="545"/>
                </a:lnTo>
                <a:lnTo>
                  <a:pt x="47" y="510"/>
                </a:lnTo>
                <a:lnTo>
                  <a:pt x="61" y="474"/>
                </a:lnTo>
                <a:lnTo>
                  <a:pt x="77" y="440"/>
                </a:lnTo>
                <a:lnTo>
                  <a:pt x="93" y="407"/>
                </a:lnTo>
                <a:lnTo>
                  <a:pt x="112" y="374"/>
                </a:lnTo>
                <a:lnTo>
                  <a:pt x="132" y="343"/>
                </a:lnTo>
                <a:lnTo>
                  <a:pt x="154" y="312"/>
                </a:lnTo>
                <a:lnTo>
                  <a:pt x="177" y="282"/>
                </a:lnTo>
                <a:lnTo>
                  <a:pt x="202" y="254"/>
                </a:lnTo>
                <a:lnTo>
                  <a:pt x="227" y="227"/>
                </a:lnTo>
                <a:lnTo>
                  <a:pt x="254" y="202"/>
                </a:lnTo>
                <a:lnTo>
                  <a:pt x="283" y="177"/>
                </a:lnTo>
                <a:lnTo>
                  <a:pt x="312" y="155"/>
                </a:lnTo>
                <a:lnTo>
                  <a:pt x="342" y="132"/>
                </a:lnTo>
                <a:lnTo>
                  <a:pt x="374" y="112"/>
                </a:lnTo>
                <a:lnTo>
                  <a:pt x="407" y="93"/>
                </a:lnTo>
                <a:lnTo>
                  <a:pt x="440" y="77"/>
                </a:lnTo>
                <a:lnTo>
                  <a:pt x="474" y="61"/>
                </a:lnTo>
                <a:lnTo>
                  <a:pt x="510" y="47"/>
                </a:lnTo>
                <a:lnTo>
                  <a:pt x="545" y="35"/>
                </a:lnTo>
                <a:lnTo>
                  <a:pt x="582" y="24"/>
                </a:lnTo>
                <a:lnTo>
                  <a:pt x="620" y="16"/>
                </a:lnTo>
                <a:lnTo>
                  <a:pt x="658" y="9"/>
                </a:lnTo>
                <a:lnTo>
                  <a:pt x="697" y="4"/>
                </a:lnTo>
                <a:lnTo>
                  <a:pt x="737" y="1"/>
                </a:lnTo>
                <a:lnTo>
                  <a:pt x="776" y="0"/>
                </a:lnTo>
                <a:close/>
              </a:path>
            </a:pathLst>
          </a:custGeom>
          <a:ln>
            <a:noFill/>
          </a:ln>
        </p:spPr>
        <p:txBody>
          <a:bodyPr anchor="ctr"/>
          <a:lstStyle/>
          <a:p>
            <a:endParaRPr lang="zh-CN" altLang="en-US"/>
          </a:p>
        </p:txBody>
      </p:sp>
      <p:sp>
        <p:nvSpPr>
          <p:cNvPr id="361" name="剪去对角的矩形 360"/>
          <p:cNvSpPr/>
          <p:nvPr/>
        </p:nvSpPr>
        <p:spPr>
          <a:xfrm flipH="1">
            <a:off x="2909755" y="3740856"/>
            <a:ext cx="4426541" cy="706466"/>
          </a:xfrm>
          <a:prstGeom prst="snip2Diag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矩形 361"/>
          <p:cNvSpPr/>
          <p:nvPr/>
        </p:nvSpPr>
        <p:spPr>
          <a:xfrm>
            <a:off x="2825234" y="3898262"/>
            <a:ext cx="391654" cy="391654"/>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矩形 362"/>
          <p:cNvSpPr/>
          <p:nvPr/>
        </p:nvSpPr>
        <p:spPr>
          <a:xfrm>
            <a:off x="3363870" y="3807857"/>
            <a:ext cx="3972425" cy="491490"/>
          </a:xfrm>
          <a:prstGeom prst="rect">
            <a:avLst/>
          </a:prstGeom>
        </p:spPr>
        <p:txBody>
          <a:bodyPr wrap="square">
            <a:spAutoFit/>
          </a:bodyPr>
          <a:lstStyle/>
          <a:p>
            <a:pPr algn="just">
              <a:lnSpc>
                <a:spcPct val="130000"/>
              </a:lnSpc>
            </a:pPr>
            <a:r>
              <a:rPr lang="zh-CN" altLang="en-US" sz="2000" spc="300" dirty="0">
                <a:solidFill>
                  <a:schemeClr val="bg1"/>
                </a:solidFill>
                <a:latin typeface="微软雅黑" panose="020B0503020204020204" pitchFamily="34" charset="-122"/>
                <a:ea typeface="微软雅黑" panose="020B0503020204020204" pitchFamily="34" charset="-122"/>
              </a:rPr>
              <a:t>冗余 独立程序太多</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sp useBgFill="1">
        <p:nvSpPr>
          <p:cNvPr id="364" name="KSO_Shape"/>
          <p:cNvSpPr/>
          <p:nvPr/>
        </p:nvSpPr>
        <p:spPr bwMode="auto">
          <a:xfrm>
            <a:off x="2908188" y="3981027"/>
            <a:ext cx="225746" cy="226124"/>
          </a:xfrm>
          <a:custGeom>
            <a:avLst/>
            <a:gdLst>
              <a:gd name="T0" fmla="*/ 0 w 4327"/>
              <a:gd name="T1" fmla="*/ 493223378 h 4329"/>
              <a:gd name="T2" fmla="*/ 0 w 4327"/>
              <a:gd name="T3" fmla="*/ 345275859 h 4329"/>
              <a:gd name="T4" fmla="*/ 98357361 w 4327"/>
              <a:gd name="T5" fmla="*/ 345275859 h 4329"/>
              <a:gd name="T6" fmla="*/ 98357361 w 4327"/>
              <a:gd name="T7" fmla="*/ 246515097 h 4329"/>
              <a:gd name="T8" fmla="*/ 196908552 w 4327"/>
              <a:gd name="T9" fmla="*/ 246515097 h 4329"/>
              <a:gd name="T10" fmla="*/ 344348118 w 4327"/>
              <a:gd name="T11" fmla="*/ 394462616 h 4329"/>
              <a:gd name="T12" fmla="*/ 344348118 w 4327"/>
              <a:gd name="T13" fmla="*/ 443842997 h 4329"/>
              <a:gd name="T14" fmla="*/ 196908552 w 4327"/>
              <a:gd name="T15" fmla="*/ 591790516 h 4329"/>
              <a:gd name="T16" fmla="*/ 98357361 w 4327"/>
              <a:gd name="T17" fmla="*/ 591790516 h 4329"/>
              <a:gd name="T18" fmla="*/ 98357361 w 4327"/>
              <a:gd name="T19" fmla="*/ 493223378 h 4329"/>
              <a:gd name="T20" fmla="*/ 0 w 4327"/>
              <a:gd name="T21" fmla="*/ 493223378 h 4329"/>
              <a:gd name="T22" fmla="*/ 442512527 w 4327"/>
              <a:gd name="T23" fmla="*/ 345275859 h 4329"/>
              <a:gd name="T24" fmla="*/ 393430322 w 4327"/>
              <a:gd name="T25" fmla="*/ 345275859 h 4329"/>
              <a:gd name="T26" fmla="*/ 245990317 w 4327"/>
              <a:gd name="T27" fmla="*/ 197327900 h 4329"/>
              <a:gd name="T28" fmla="*/ 245990317 w 4327"/>
              <a:gd name="T29" fmla="*/ 98760762 h 4329"/>
              <a:gd name="T30" fmla="*/ 344348118 w 4327"/>
              <a:gd name="T31" fmla="*/ 98760762 h 4329"/>
              <a:gd name="T32" fmla="*/ 344348118 w 4327"/>
              <a:gd name="T33" fmla="*/ 0 h 4329"/>
              <a:gd name="T34" fmla="*/ 491981074 w 4327"/>
              <a:gd name="T35" fmla="*/ 0 h 4329"/>
              <a:gd name="T36" fmla="*/ 491981074 w 4327"/>
              <a:gd name="T37" fmla="*/ 98760762 h 4329"/>
              <a:gd name="T38" fmla="*/ 590338435 w 4327"/>
              <a:gd name="T39" fmla="*/ 98760762 h 4329"/>
              <a:gd name="T40" fmla="*/ 590338435 w 4327"/>
              <a:gd name="T41" fmla="*/ 197327900 h 4329"/>
              <a:gd name="T42" fmla="*/ 442512527 w 4327"/>
              <a:gd name="T43" fmla="*/ 345275859 h 4329"/>
              <a:gd name="T44" fmla="*/ 344348118 w 4327"/>
              <a:gd name="T45" fmla="*/ 838305613 h 4329"/>
              <a:gd name="T46" fmla="*/ 344348118 w 4327"/>
              <a:gd name="T47" fmla="*/ 739738475 h 4329"/>
              <a:gd name="T48" fmla="*/ 245990317 w 4327"/>
              <a:gd name="T49" fmla="*/ 739738475 h 4329"/>
              <a:gd name="T50" fmla="*/ 245990317 w 4327"/>
              <a:gd name="T51" fmla="*/ 640977713 h 4329"/>
              <a:gd name="T52" fmla="*/ 393430322 w 4327"/>
              <a:gd name="T53" fmla="*/ 493223378 h 4329"/>
              <a:gd name="T54" fmla="*/ 442512527 w 4327"/>
              <a:gd name="T55" fmla="*/ 493223378 h 4329"/>
              <a:gd name="T56" fmla="*/ 590338435 w 4327"/>
              <a:gd name="T57" fmla="*/ 640977713 h 4329"/>
              <a:gd name="T58" fmla="*/ 590338435 w 4327"/>
              <a:gd name="T59" fmla="*/ 739738475 h 4329"/>
              <a:gd name="T60" fmla="*/ 491981074 w 4327"/>
              <a:gd name="T61" fmla="*/ 739738475 h 4329"/>
              <a:gd name="T62" fmla="*/ 491981074 w 4327"/>
              <a:gd name="T63" fmla="*/ 838305613 h 4329"/>
              <a:gd name="T64" fmla="*/ 344348118 w 4327"/>
              <a:gd name="T65" fmla="*/ 838305613 h 4329"/>
              <a:gd name="T66" fmla="*/ 639420640 w 4327"/>
              <a:gd name="T67" fmla="*/ 591790516 h 4329"/>
              <a:gd name="T68" fmla="*/ 491981074 w 4327"/>
              <a:gd name="T69" fmla="*/ 443842997 h 4329"/>
              <a:gd name="T70" fmla="*/ 491981074 w 4327"/>
              <a:gd name="T71" fmla="*/ 394462616 h 4329"/>
              <a:gd name="T72" fmla="*/ 639420640 w 4327"/>
              <a:gd name="T73" fmla="*/ 246515097 h 4329"/>
              <a:gd name="T74" fmla="*/ 737971392 w 4327"/>
              <a:gd name="T75" fmla="*/ 246515097 h 4329"/>
              <a:gd name="T76" fmla="*/ 737971392 w 4327"/>
              <a:gd name="T77" fmla="*/ 345275859 h 4329"/>
              <a:gd name="T78" fmla="*/ 836135801 w 4327"/>
              <a:gd name="T79" fmla="*/ 345275859 h 4329"/>
              <a:gd name="T80" fmla="*/ 836135801 w 4327"/>
              <a:gd name="T81" fmla="*/ 493223378 h 4329"/>
              <a:gd name="T82" fmla="*/ 737971392 w 4327"/>
              <a:gd name="T83" fmla="*/ 493223378 h 4329"/>
              <a:gd name="T84" fmla="*/ 737971392 w 4327"/>
              <a:gd name="T85" fmla="*/ 591790516 h 4329"/>
              <a:gd name="T86" fmla="*/ 639420640 w 4327"/>
              <a:gd name="T87" fmla="*/ 591790516 h 432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327" h="4329">
                <a:moveTo>
                  <a:pt x="0" y="2547"/>
                </a:moveTo>
                <a:lnTo>
                  <a:pt x="0" y="1783"/>
                </a:lnTo>
                <a:lnTo>
                  <a:pt x="509" y="1783"/>
                </a:lnTo>
                <a:lnTo>
                  <a:pt x="509" y="1273"/>
                </a:lnTo>
                <a:lnTo>
                  <a:pt x="1019" y="1273"/>
                </a:lnTo>
                <a:lnTo>
                  <a:pt x="1782" y="2037"/>
                </a:lnTo>
                <a:lnTo>
                  <a:pt x="1782" y="2292"/>
                </a:lnTo>
                <a:lnTo>
                  <a:pt x="1019" y="3056"/>
                </a:lnTo>
                <a:lnTo>
                  <a:pt x="509" y="3056"/>
                </a:lnTo>
                <a:lnTo>
                  <a:pt x="509" y="2547"/>
                </a:lnTo>
                <a:lnTo>
                  <a:pt x="0" y="2547"/>
                </a:lnTo>
                <a:close/>
                <a:moveTo>
                  <a:pt x="2290" y="1783"/>
                </a:moveTo>
                <a:lnTo>
                  <a:pt x="2036" y="1783"/>
                </a:lnTo>
                <a:lnTo>
                  <a:pt x="1273" y="1019"/>
                </a:lnTo>
                <a:lnTo>
                  <a:pt x="1273" y="510"/>
                </a:lnTo>
                <a:lnTo>
                  <a:pt x="1782" y="510"/>
                </a:lnTo>
                <a:lnTo>
                  <a:pt x="1782" y="0"/>
                </a:lnTo>
                <a:lnTo>
                  <a:pt x="2546" y="0"/>
                </a:lnTo>
                <a:lnTo>
                  <a:pt x="2546" y="510"/>
                </a:lnTo>
                <a:lnTo>
                  <a:pt x="3055" y="510"/>
                </a:lnTo>
                <a:lnTo>
                  <a:pt x="3055" y="1019"/>
                </a:lnTo>
                <a:lnTo>
                  <a:pt x="2290" y="1783"/>
                </a:lnTo>
                <a:close/>
                <a:moveTo>
                  <a:pt x="1782" y="4329"/>
                </a:moveTo>
                <a:lnTo>
                  <a:pt x="1782" y="3820"/>
                </a:lnTo>
                <a:lnTo>
                  <a:pt x="1273" y="3820"/>
                </a:lnTo>
                <a:lnTo>
                  <a:pt x="1273" y="3310"/>
                </a:lnTo>
                <a:lnTo>
                  <a:pt x="2036" y="2547"/>
                </a:lnTo>
                <a:lnTo>
                  <a:pt x="2290" y="2547"/>
                </a:lnTo>
                <a:lnTo>
                  <a:pt x="3055" y="3310"/>
                </a:lnTo>
                <a:lnTo>
                  <a:pt x="3055" y="3820"/>
                </a:lnTo>
                <a:lnTo>
                  <a:pt x="2546" y="3820"/>
                </a:lnTo>
                <a:lnTo>
                  <a:pt x="2546" y="4329"/>
                </a:lnTo>
                <a:lnTo>
                  <a:pt x="1782" y="4329"/>
                </a:lnTo>
                <a:close/>
                <a:moveTo>
                  <a:pt x="3309" y="3056"/>
                </a:moveTo>
                <a:lnTo>
                  <a:pt x="2546" y="2292"/>
                </a:lnTo>
                <a:lnTo>
                  <a:pt x="2546" y="2037"/>
                </a:lnTo>
                <a:lnTo>
                  <a:pt x="3309" y="1273"/>
                </a:lnTo>
                <a:lnTo>
                  <a:pt x="3819" y="1273"/>
                </a:lnTo>
                <a:lnTo>
                  <a:pt x="3819" y="1783"/>
                </a:lnTo>
                <a:lnTo>
                  <a:pt x="4327" y="1783"/>
                </a:lnTo>
                <a:lnTo>
                  <a:pt x="4327" y="2547"/>
                </a:lnTo>
                <a:lnTo>
                  <a:pt x="3819" y="2547"/>
                </a:lnTo>
                <a:lnTo>
                  <a:pt x="3819" y="3056"/>
                </a:lnTo>
                <a:lnTo>
                  <a:pt x="3309" y="3056"/>
                </a:lnTo>
                <a:close/>
              </a:path>
            </a:pathLst>
          </a:custGeom>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cxnSp>
        <p:nvCxnSpPr>
          <p:cNvPr id="17" name="直接连接符 16"/>
          <p:cNvCxnSpPr/>
          <p:nvPr/>
        </p:nvCxnSpPr>
        <p:spPr>
          <a:xfrm>
            <a:off x="1451148" y="2765305"/>
            <a:ext cx="1374086" cy="0"/>
          </a:xfrm>
          <a:prstGeom prst="line">
            <a:avLst/>
          </a:prstGeom>
          <a:ln>
            <a:solidFill>
              <a:srgbClr val="40E0C5"/>
            </a:solidFill>
          </a:ln>
        </p:spPr>
        <p:style>
          <a:lnRef idx="1">
            <a:schemeClr val="accent1"/>
          </a:lnRef>
          <a:fillRef idx="0">
            <a:schemeClr val="accent1"/>
          </a:fillRef>
          <a:effectRef idx="0">
            <a:schemeClr val="accent1"/>
          </a:effectRef>
          <a:fontRef idx="minor">
            <a:schemeClr val="tx1"/>
          </a:fontRef>
        </p:style>
      </p:cxnSp>
      <p:sp>
        <p:nvSpPr>
          <p:cNvPr id="365" name="剪去对角的矩形 364"/>
          <p:cNvSpPr/>
          <p:nvPr/>
        </p:nvSpPr>
        <p:spPr>
          <a:xfrm flipH="1">
            <a:off x="2909755" y="2439006"/>
            <a:ext cx="4426541" cy="706466"/>
          </a:xfrm>
          <a:prstGeom prst="snip2Diag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矩形 365"/>
          <p:cNvSpPr/>
          <p:nvPr/>
        </p:nvSpPr>
        <p:spPr>
          <a:xfrm>
            <a:off x="2825234" y="2596412"/>
            <a:ext cx="391654" cy="391654"/>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矩形 366"/>
          <p:cNvSpPr/>
          <p:nvPr/>
        </p:nvSpPr>
        <p:spPr>
          <a:xfrm>
            <a:off x="3363870" y="2513305"/>
            <a:ext cx="3972425" cy="491490"/>
          </a:xfrm>
          <a:prstGeom prst="rect">
            <a:avLst/>
          </a:prstGeom>
        </p:spPr>
        <p:txBody>
          <a:bodyPr wrap="square">
            <a:spAutoFit/>
          </a:bodyPr>
          <a:lstStyle/>
          <a:p>
            <a:pPr algn="just">
              <a:lnSpc>
                <a:spcPct val="130000"/>
              </a:lnSpc>
            </a:pPr>
            <a:r>
              <a:rPr lang="zh-CN" altLang="en-US" sz="2000" spc="300" dirty="0">
                <a:solidFill>
                  <a:schemeClr val="bg1"/>
                </a:solidFill>
                <a:latin typeface="微软雅黑" panose="020B0503020204020204" pitchFamily="34" charset="-122"/>
                <a:ea typeface="微软雅黑" panose="020B0503020204020204" pitchFamily="34" charset="-122"/>
              </a:rPr>
              <a:t>中间件不</a:t>
            </a:r>
            <a:r>
              <a:rPr lang="en-US" altLang="zh-CN" sz="2000" spc="300" dirty="0">
                <a:solidFill>
                  <a:schemeClr val="bg1"/>
                </a:solidFill>
                <a:latin typeface="微软雅黑" panose="020B0503020204020204" pitchFamily="34" charset="-122"/>
                <a:ea typeface="微软雅黑" panose="020B0503020204020204" pitchFamily="34" charset="-122"/>
              </a:rPr>
              <a:t>“</a:t>
            </a:r>
            <a:r>
              <a:rPr lang="zh-CN" altLang="en-US" sz="2000" spc="300" dirty="0">
                <a:solidFill>
                  <a:schemeClr val="bg1"/>
                </a:solidFill>
                <a:latin typeface="微软雅黑" panose="020B0503020204020204" pitchFamily="34" charset="-122"/>
                <a:ea typeface="微软雅黑" panose="020B0503020204020204" pitchFamily="34" charset="-122"/>
              </a:rPr>
              <a:t>中间</a:t>
            </a:r>
            <a:r>
              <a:rPr lang="en-US" altLang="zh-CN" sz="2000" spc="300" dirty="0">
                <a:solidFill>
                  <a:schemeClr val="bg1"/>
                </a:solidFill>
                <a:latin typeface="微软雅黑" panose="020B0503020204020204" pitchFamily="34" charset="-122"/>
                <a:ea typeface="微软雅黑" panose="020B0503020204020204" pitchFamily="34" charset="-122"/>
              </a:rPr>
              <a:t>”</a:t>
            </a:r>
            <a:endParaRPr lang="en-US" altLang="zh-CN" sz="2000" spc="300" dirty="0">
              <a:solidFill>
                <a:schemeClr val="bg1"/>
              </a:solidFill>
              <a:latin typeface="微软雅黑" panose="020B0503020204020204" pitchFamily="34" charset="-122"/>
              <a:ea typeface="微软雅黑" panose="020B0503020204020204" pitchFamily="34" charset="-122"/>
            </a:endParaRPr>
          </a:p>
        </p:txBody>
      </p:sp>
      <p:sp useBgFill="1">
        <p:nvSpPr>
          <p:cNvPr id="369" name="KSO_Shape"/>
          <p:cNvSpPr/>
          <p:nvPr/>
        </p:nvSpPr>
        <p:spPr bwMode="auto">
          <a:xfrm>
            <a:off x="2892138" y="2668043"/>
            <a:ext cx="257846" cy="248392"/>
          </a:xfrm>
          <a:custGeom>
            <a:avLst/>
            <a:gdLst>
              <a:gd name="T0" fmla="*/ 2147483646 w 6958"/>
              <a:gd name="T1" fmla="*/ 2147483646 h 6700"/>
              <a:gd name="T2" fmla="*/ 2147483646 w 6958"/>
              <a:gd name="T3" fmla="*/ 2147483646 h 6700"/>
              <a:gd name="T4" fmla="*/ 2147483646 w 6958"/>
              <a:gd name="T5" fmla="*/ 2147483646 h 6700"/>
              <a:gd name="T6" fmla="*/ 2147483646 w 6958"/>
              <a:gd name="T7" fmla="*/ 2147483646 h 6700"/>
              <a:gd name="T8" fmla="*/ 2147483646 w 6958"/>
              <a:gd name="T9" fmla="*/ 2147483646 h 6700"/>
              <a:gd name="T10" fmla="*/ 2147483646 w 6958"/>
              <a:gd name="T11" fmla="*/ 2147483646 h 6700"/>
              <a:gd name="T12" fmla="*/ 2147483646 w 6958"/>
              <a:gd name="T13" fmla="*/ 2147483646 h 6700"/>
              <a:gd name="T14" fmla="*/ 2147483646 w 6958"/>
              <a:gd name="T15" fmla="*/ 2147483646 h 6700"/>
              <a:gd name="T16" fmla="*/ 2147483646 w 6958"/>
              <a:gd name="T17" fmla="*/ 2147483646 h 6700"/>
              <a:gd name="T18" fmla="*/ 2147483646 w 6958"/>
              <a:gd name="T19" fmla="*/ 2147483646 h 6700"/>
              <a:gd name="T20" fmla="*/ 2147483646 w 6958"/>
              <a:gd name="T21" fmla="*/ 2147483646 h 6700"/>
              <a:gd name="T22" fmla="*/ 2147483646 w 6958"/>
              <a:gd name="T23" fmla="*/ 2147483646 h 6700"/>
              <a:gd name="T24" fmla="*/ 2147483646 w 6958"/>
              <a:gd name="T25" fmla="*/ 2147483646 h 6700"/>
              <a:gd name="T26" fmla="*/ 2147483646 w 6958"/>
              <a:gd name="T27" fmla="*/ 2147483646 h 6700"/>
              <a:gd name="T28" fmla="*/ 2147483646 w 6958"/>
              <a:gd name="T29" fmla="*/ 2147483646 h 6700"/>
              <a:gd name="T30" fmla="*/ 2147483646 w 6958"/>
              <a:gd name="T31" fmla="*/ 2147483646 h 6700"/>
              <a:gd name="T32" fmla="*/ 2147483646 w 6958"/>
              <a:gd name="T33" fmla="*/ 2147483646 h 6700"/>
              <a:gd name="T34" fmla="*/ 2147483646 w 6958"/>
              <a:gd name="T35" fmla="*/ 2147483646 h 6700"/>
              <a:gd name="T36" fmla="*/ 2147483646 w 6958"/>
              <a:gd name="T37" fmla="*/ 2147483646 h 6700"/>
              <a:gd name="T38" fmla="*/ 2147483646 w 6958"/>
              <a:gd name="T39" fmla="*/ 2147483646 h 6700"/>
              <a:gd name="T40" fmla="*/ 2147483646 w 6958"/>
              <a:gd name="T41" fmla="*/ 20556145 h 6700"/>
              <a:gd name="T42" fmla="*/ 2147483646 w 6958"/>
              <a:gd name="T43" fmla="*/ 2147483646 h 6700"/>
              <a:gd name="T44" fmla="*/ 2147483646 w 6958"/>
              <a:gd name="T45" fmla="*/ 2147483646 h 6700"/>
              <a:gd name="T46" fmla="*/ 2147483646 w 6958"/>
              <a:gd name="T47" fmla="*/ 2147483646 h 6700"/>
              <a:gd name="T48" fmla="*/ 2147483646 w 6958"/>
              <a:gd name="T49" fmla="*/ 2147483646 h 6700"/>
              <a:gd name="T50" fmla="*/ 2147483646 w 6958"/>
              <a:gd name="T51" fmla="*/ 2147483646 h 6700"/>
              <a:gd name="T52" fmla="*/ 2147483646 w 6958"/>
              <a:gd name="T53" fmla="*/ 2147483646 h 6700"/>
              <a:gd name="T54" fmla="*/ 2147483646 w 6958"/>
              <a:gd name="T55" fmla="*/ 2147483646 h 6700"/>
              <a:gd name="T56" fmla="*/ 2147483646 w 6958"/>
              <a:gd name="T57" fmla="*/ 2147483646 h 6700"/>
              <a:gd name="T58" fmla="*/ 2147483646 w 6958"/>
              <a:gd name="T59" fmla="*/ 2147483646 h 6700"/>
              <a:gd name="T60" fmla="*/ 2147483646 w 6958"/>
              <a:gd name="T61" fmla="*/ 2147483646 h 6700"/>
              <a:gd name="T62" fmla="*/ 2147483646 w 6958"/>
              <a:gd name="T63" fmla="*/ 2147483646 h 6700"/>
              <a:gd name="T64" fmla="*/ 2147483646 w 6958"/>
              <a:gd name="T65" fmla="*/ 2147483646 h 6700"/>
              <a:gd name="T66" fmla="*/ 2147483646 w 6958"/>
              <a:gd name="T67" fmla="*/ 2147483646 h 6700"/>
              <a:gd name="T68" fmla="*/ 348857026 w 6958"/>
              <a:gd name="T69" fmla="*/ 2147483646 h 6700"/>
              <a:gd name="T70" fmla="*/ 1949671675 w 6958"/>
              <a:gd name="T71" fmla="*/ 2147483646 h 6700"/>
              <a:gd name="T72" fmla="*/ 2147483646 w 6958"/>
              <a:gd name="T73" fmla="*/ 2147483646 h 6700"/>
              <a:gd name="T74" fmla="*/ 2147483646 w 6958"/>
              <a:gd name="T75" fmla="*/ 2147483646 h 6700"/>
              <a:gd name="T76" fmla="*/ 2147483646 w 6958"/>
              <a:gd name="T77" fmla="*/ 2147483646 h 6700"/>
              <a:gd name="T78" fmla="*/ 2147483646 w 6958"/>
              <a:gd name="T79" fmla="*/ 2147483646 h 6700"/>
              <a:gd name="T80" fmla="*/ 2147483646 w 6958"/>
              <a:gd name="T81" fmla="*/ 2147483646 h 6700"/>
              <a:gd name="T82" fmla="*/ 2147483646 w 6958"/>
              <a:gd name="T83" fmla="*/ 2147483646 h 6700"/>
              <a:gd name="T84" fmla="*/ 2147483646 w 6958"/>
              <a:gd name="T85" fmla="*/ 2147483646 h 6700"/>
              <a:gd name="T86" fmla="*/ 2147483646 w 6958"/>
              <a:gd name="T87" fmla="*/ 2147483646 h 6700"/>
              <a:gd name="T88" fmla="*/ 2147483646 w 6958"/>
              <a:gd name="T89" fmla="*/ 2147483646 h 6700"/>
              <a:gd name="T90" fmla="*/ 2147483646 w 6958"/>
              <a:gd name="T91" fmla="*/ 2147483646 h 6700"/>
              <a:gd name="T92" fmla="*/ 2147483646 w 6958"/>
              <a:gd name="T93" fmla="*/ 2147483646 h 6700"/>
              <a:gd name="T94" fmla="*/ 2147483646 w 6958"/>
              <a:gd name="T95" fmla="*/ 2147483646 h 6700"/>
              <a:gd name="T96" fmla="*/ 2147483646 w 6958"/>
              <a:gd name="T97" fmla="*/ 2147483646 h 6700"/>
              <a:gd name="T98" fmla="*/ 2147483646 w 6958"/>
              <a:gd name="T99" fmla="*/ 2147483646 h 6700"/>
              <a:gd name="T100" fmla="*/ 2147483646 w 6958"/>
              <a:gd name="T101" fmla="*/ 2147483646 h 6700"/>
              <a:gd name="T102" fmla="*/ 2147483646 w 6958"/>
              <a:gd name="T103" fmla="*/ 2147483646 h 6700"/>
              <a:gd name="T104" fmla="*/ 2147483646 w 6958"/>
              <a:gd name="T105" fmla="*/ 2147483646 h 6700"/>
              <a:gd name="T106" fmla="*/ 2147483646 w 6958"/>
              <a:gd name="T107" fmla="*/ 2147483646 h 6700"/>
              <a:gd name="T108" fmla="*/ 2147483646 w 6958"/>
              <a:gd name="T109" fmla="*/ 2147483646 h 6700"/>
              <a:gd name="T110" fmla="*/ 2147483646 w 6958"/>
              <a:gd name="T111" fmla="*/ 2147483646 h 6700"/>
              <a:gd name="T112" fmla="*/ 2147483646 w 6958"/>
              <a:gd name="T113" fmla="*/ 2147483646 h 6700"/>
              <a:gd name="T114" fmla="*/ 2147483646 w 6958"/>
              <a:gd name="T115" fmla="*/ 2147483646 h 6700"/>
              <a:gd name="T116" fmla="*/ 2147483646 w 6958"/>
              <a:gd name="T117" fmla="*/ 2147483646 h 6700"/>
              <a:gd name="T118" fmla="*/ 2147483646 w 6958"/>
              <a:gd name="T119" fmla="*/ 2147483646 h 67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958" h="6700">
                <a:moveTo>
                  <a:pt x="6955" y="4791"/>
                </a:moveTo>
                <a:lnTo>
                  <a:pt x="6955" y="4791"/>
                </a:lnTo>
                <a:lnTo>
                  <a:pt x="6958" y="4733"/>
                </a:lnTo>
                <a:lnTo>
                  <a:pt x="6958" y="4678"/>
                </a:lnTo>
                <a:lnTo>
                  <a:pt x="6955" y="4626"/>
                </a:lnTo>
                <a:lnTo>
                  <a:pt x="6951" y="4579"/>
                </a:lnTo>
                <a:lnTo>
                  <a:pt x="6946" y="4533"/>
                </a:lnTo>
                <a:lnTo>
                  <a:pt x="6939" y="4492"/>
                </a:lnTo>
                <a:lnTo>
                  <a:pt x="6930" y="4454"/>
                </a:lnTo>
                <a:lnTo>
                  <a:pt x="6920" y="4418"/>
                </a:lnTo>
                <a:lnTo>
                  <a:pt x="6908" y="4385"/>
                </a:lnTo>
                <a:lnTo>
                  <a:pt x="6896" y="4355"/>
                </a:lnTo>
                <a:lnTo>
                  <a:pt x="6881" y="4328"/>
                </a:lnTo>
                <a:lnTo>
                  <a:pt x="6865" y="4304"/>
                </a:lnTo>
                <a:lnTo>
                  <a:pt x="6849" y="4282"/>
                </a:lnTo>
                <a:lnTo>
                  <a:pt x="6831" y="4263"/>
                </a:lnTo>
                <a:lnTo>
                  <a:pt x="6813" y="4247"/>
                </a:lnTo>
                <a:lnTo>
                  <a:pt x="6793" y="4232"/>
                </a:lnTo>
                <a:lnTo>
                  <a:pt x="6773" y="4221"/>
                </a:lnTo>
                <a:lnTo>
                  <a:pt x="6753" y="4211"/>
                </a:lnTo>
                <a:lnTo>
                  <a:pt x="6732" y="4205"/>
                </a:lnTo>
                <a:lnTo>
                  <a:pt x="6710" y="4200"/>
                </a:lnTo>
                <a:lnTo>
                  <a:pt x="6689" y="4197"/>
                </a:lnTo>
                <a:lnTo>
                  <a:pt x="6666" y="4197"/>
                </a:lnTo>
                <a:lnTo>
                  <a:pt x="6644" y="4199"/>
                </a:lnTo>
                <a:lnTo>
                  <a:pt x="6622" y="4202"/>
                </a:lnTo>
                <a:lnTo>
                  <a:pt x="6599" y="4207"/>
                </a:lnTo>
                <a:lnTo>
                  <a:pt x="6577" y="4215"/>
                </a:lnTo>
                <a:lnTo>
                  <a:pt x="6555" y="4225"/>
                </a:lnTo>
                <a:lnTo>
                  <a:pt x="6532" y="4236"/>
                </a:lnTo>
                <a:lnTo>
                  <a:pt x="6511" y="4248"/>
                </a:lnTo>
                <a:lnTo>
                  <a:pt x="6490" y="4262"/>
                </a:lnTo>
                <a:lnTo>
                  <a:pt x="6469" y="4278"/>
                </a:lnTo>
                <a:lnTo>
                  <a:pt x="6449" y="4295"/>
                </a:lnTo>
                <a:lnTo>
                  <a:pt x="6432" y="4318"/>
                </a:lnTo>
                <a:lnTo>
                  <a:pt x="6415" y="4341"/>
                </a:lnTo>
                <a:lnTo>
                  <a:pt x="6395" y="4362"/>
                </a:lnTo>
                <a:lnTo>
                  <a:pt x="6375" y="4383"/>
                </a:lnTo>
                <a:lnTo>
                  <a:pt x="6374" y="4386"/>
                </a:lnTo>
                <a:lnTo>
                  <a:pt x="6372" y="4385"/>
                </a:lnTo>
                <a:lnTo>
                  <a:pt x="6346" y="4411"/>
                </a:lnTo>
                <a:lnTo>
                  <a:pt x="6318" y="4434"/>
                </a:lnTo>
                <a:lnTo>
                  <a:pt x="6288" y="4456"/>
                </a:lnTo>
                <a:lnTo>
                  <a:pt x="6258" y="4478"/>
                </a:lnTo>
                <a:lnTo>
                  <a:pt x="6227" y="4497"/>
                </a:lnTo>
                <a:lnTo>
                  <a:pt x="6195" y="4516"/>
                </a:lnTo>
                <a:lnTo>
                  <a:pt x="6162" y="4532"/>
                </a:lnTo>
                <a:lnTo>
                  <a:pt x="6127" y="4547"/>
                </a:lnTo>
                <a:lnTo>
                  <a:pt x="6092" y="4561"/>
                </a:lnTo>
                <a:lnTo>
                  <a:pt x="6056" y="4573"/>
                </a:lnTo>
                <a:lnTo>
                  <a:pt x="6020" y="4583"/>
                </a:lnTo>
                <a:lnTo>
                  <a:pt x="5983" y="4592"/>
                </a:lnTo>
                <a:lnTo>
                  <a:pt x="5945" y="4599"/>
                </a:lnTo>
                <a:lnTo>
                  <a:pt x="5906" y="4603"/>
                </a:lnTo>
                <a:lnTo>
                  <a:pt x="5868" y="4606"/>
                </a:lnTo>
                <a:lnTo>
                  <a:pt x="5828" y="4608"/>
                </a:lnTo>
                <a:lnTo>
                  <a:pt x="5787" y="4606"/>
                </a:lnTo>
                <a:lnTo>
                  <a:pt x="5748" y="4603"/>
                </a:lnTo>
                <a:lnTo>
                  <a:pt x="5709" y="4598"/>
                </a:lnTo>
                <a:lnTo>
                  <a:pt x="5670" y="4592"/>
                </a:lnTo>
                <a:lnTo>
                  <a:pt x="5632" y="4583"/>
                </a:lnTo>
                <a:lnTo>
                  <a:pt x="5595" y="4572"/>
                </a:lnTo>
                <a:lnTo>
                  <a:pt x="5559" y="4559"/>
                </a:lnTo>
                <a:lnTo>
                  <a:pt x="5523" y="4546"/>
                </a:lnTo>
                <a:lnTo>
                  <a:pt x="5489" y="4530"/>
                </a:lnTo>
                <a:lnTo>
                  <a:pt x="5455" y="4512"/>
                </a:lnTo>
                <a:lnTo>
                  <a:pt x="5422" y="4494"/>
                </a:lnTo>
                <a:lnTo>
                  <a:pt x="5391" y="4474"/>
                </a:lnTo>
                <a:lnTo>
                  <a:pt x="5360" y="4451"/>
                </a:lnTo>
                <a:lnTo>
                  <a:pt x="5330" y="4428"/>
                </a:lnTo>
                <a:lnTo>
                  <a:pt x="5301" y="4403"/>
                </a:lnTo>
                <a:lnTo>
                  <a:pt x="5274" y="4377"/>
                </a:lnTo>
                <a:lnTo>
                  <a:pt x="5248" y="4350"/>
                </a:lnTo>
                <a:lnTo>
                  <a:pt x="5223" y="4323"/>
                </a:lnTo>
                <a:lnTo>
                  <a:pt x="5201" y="4293"/>
                </a:lnTo>
                <a:lnTo>
                  <a:pt x="5179" y="4262"/>
                </a:lnTo>
                <a:lnTo>
                  <a:pt x="5158" y="4230"/>
                </a:lnTo>
                <a:lnTo>
                  <a:pt x="5139" y="4197"/>
                </a:lnTo>
                <a:lnTo>
                  <a:pt x="5122" y="4164"/>
                </a:lnTo>
                <a:lnTo>
                  <a:pt x="5107" y="4129"/>
                </a:lnTo>
                <a:lnTo>
                  <a:pt x="5092" y="4093"/>
                </a:lnTo>
                <a:lnTo>
                  <a:pt x="5079" y="4056"/>
                </a:lnTo>
                <a:lnTo>
                  <a:pt x="5070" y="4019"/>
                </a:lnTo>
                <a:lnTo>
                  <a:pt x="5061" y="3982"/>
                </a:lnTo>
                <a:lnTo>
                  <a:pt x="5053" y="3943"/>
                </a:lnTo>
                <a:lnTo>
                  <a:pt x="5048" y="3904"/>
                </a:lnTo>
                <a:lnTo>
                  <a:pt x="5046" y="3864"/>
                </a:lnTo>
                <a:lnTo>
                  <a:pt x="5045" y="3824"/>
                </a:lnTo>
                <a:lnTo>
                  <a:pt x="5046" y="3783"/>
                </a:lnTo>
                <a:lnTo>
                  <a:pt x="5048" y="3744"/>
                </a:lnTo>
                <a:lnTo>
                  <a:pt x="5053" y="3704"/>
                </a:lnTo>
                <a:lnTo>
                  <a:pt x="5061" y="3666"/>
                </a:lnTo>
                <a:lnTo>
                  <a:pt x="5070" y="3628"/>
                </a:lnTo>
                <a:lnTo>
                  <a:pt x="5079" y="3591"/>
                </a:lnTo>
                <a:lnTo>
                  <a:pt x="5092" y="3554"/>
                </a:lnTo>
                <a:lnTo>
                  <a:pt x="5107" y="3519"/>
                </a:lnTo>
                <a:lnTo>
                  <a:pt x="5122" y="3484"/>
                </a:lnTo>
                <a:lnTo>
                  <a:pt x="5139" y="3451"/>
                </a:lnTo>
                <a:lnTo>
                  <a:pt x="5158" y="3418"/>
                </a:lnTo>
                <a:lnTo>
                  <a:pt x="5179" y="3385"/>
                </a:lnTo>
                <a:lnTo>
                  <a:pt x="5201" y="3356"/>
                </a:lnTo>
                <a:lnTo>
                  <a:pt x="5223" y="3326"/>
                </a:lnTo>
                <a:lnTo>
                  <a:pt x="5248" y="3297"/>
                </a:lnTo>
                <a:lnTo>
                  <a:pt x="5274" y="3270"/>
                </a:lnTo>
                <a:lnTo>
                  <a:pt x="5301" y="3244"/>
                </a:lnTo>
                <a:lnTo>
                  <a:pt x="5330" y="3219"/>
                </a:lnTo>
                <a:lnTo>
                  <a:pt x="5360" y="3196"/>
                </a:lnTo>
                <a:lnTo>
                  <a:pt x="5391" y="3175"/>
                </a:lnTo>
                <a:lnTo>
                  <a:pt x="5422" y="3153"/>
                </a:lnTo>
                <a:lnTo>
                  <a:pt x="5455" y="3135"/>
                </a:lnTo>
                <a:lnTo>
                  <a:pt x="5489" y="3118"/>
                </a:lnTo>
                <a:lnTo>
                  <a:pt x="5523" y="3103"/>
                </a:lnTo>
                <a:lnTo>
                  <a:pt x="5559" y="3088"/>
                </a:lnTo>
                <a:lnTo>
                  <a:pt x="5595" y="3075"/>
                </a:lnTo>
                <a:lnTo>
                  <a:pt x="5632" y="3065"/>
                </a:lnTo>
                <a:lnTo>
                  <a:pt x="5670" y="3057"/>
                </a:lnTo>
                <a:lnTo>
                  <a:pt x="5709" y="3049"/>
                </a:lnTo>
                <a:lnTo>
                  <a:pt x="5748" y="3044"/>
                </a:lnTo>
                <a:lnTo>
                  <a:pt x="5787" y="3042"/>
                </a:lnTo>
                <a:lnTo>
                  <a:pt x="5828" y="3041"/>
                </a:lnTo>
                <a:lnTo>
                  <a:pt x="5867" y="3042"/>
                </a:lnTo>
                <a:lnTo>
                  <a:pt x="5906" y="3044"/>
                </a:lnTo>
                <a:lnTo>
                  <a:pt x="5945" y="3049"/>
                </a:lnTo>
                <a:lnTo>
                  <a:pt x="5982" y="3056"/>
                </a:lnTo>
                <a:lnTo>
                  <a:pt x="6019" y="3064"/>
                </a:lnTo>
                <a:lnTo>
                  <a:pt x="6055" y="3074"/>
                </a:lnTo>
                <a:lnTo>
                  <a:pt x="6091" y="3087"/>
                </a:lnTo>
                <a:lnTo>
                  <a:pt x="6126" y="3100"/>
                </a:lnTo>
                <a:lnTo>
                  <a:pt x="6160" y="3115"/>
                </a:lnTo>
                <a:lnTo>
                  <a:pt x="6193" y="3131"/>
                </a:lnTo>
                <a:lnTo>
                  <a:pt x="6225" y="3150"/>
                </a:lnTo>
                <a:lnTo>
                  <a:pt x="6257" y="3170"/>
                </a:lnTo>
                <a:lnTo>
                  <a:pt x="6287" y="3191"/>
                </a:lnTo>
                <a:lnTo>
                  <a:pt x="6317" y="3213"/>
                </a:lnTo>
                <a:lnTo>
                  <a:pt x="6344" y="3237"/>
                </a:lnTo>
                <a:lnTo>
                  <a:pt x="6371" y="3261"/>
                </a:lnTo>
                <a:lnTo>
                  <a:pt x="6374" y="3263"/>
                </a:lnTo>
                <a:lnTo>
                  <a:pt x="6394" y="3279"/>
                </a:lnTo>
                <a:lnTo>
                  <a:pt x="6420" y="3299"/>
                </a:lnTo>
                <a:lnTo>
                  <a:pt x="6452" y="3322"/>
                </a:lnTo>
                <a:lnTo>
                  <a:pt x="6488" y="3347"/>
                </a:lnTo>
                <a:lnTo>
                  <a:pt x="6529" y="3372"/>
                </a:lnTo>
                <a:lnTo>
                  <a:pt x="6550" y="3384"/>
                </a:lnTo>
                <a:lnTo>
                  <a:pt x="6572" y="3395"/>
                </a:lnTo>
                <a:lnTo>
                  <a:pt x="6594" y="3405"/>
                </a:lnTo>
                <a:lnTo>
                  <a:pt x="6617" y="3415"/>
                </a:lnTo>
                <a:lnTo>
                  <a:pt x="6640" y="3424"/>
                </a:lnTo>
                <a:lnTo>
                  <a:pt x="6663" y="3431"/>
                </a:lnTo>
                <a:lnTo>
                  <a:pt x="6686" y="3437"/>
                </a:lnTo>
                <a:lnTo>
                  <a:pt x="6708" y="3441"/>
                </a:lnTo>
                <a:lnTo>
                  <a:pt x="6732" y="3444"/>
                </a:lnTo>
                <a:lnTo>
                  <a:pt x="6754" y="3445"/>
                </a:lnTo>
                <a:lnTo>
                  <a:pt x="6777" y="3442"/>
                </a:lnTo>
                <a:lnTo>
                  <a:pt x="6798" y="3439"/>
                </a:lnTo>
                <a:lnTo>
                  <a:pt x="6818" y="3431"/>
                </a:lnTo>
                <a:lnTo>
                  <a:pt x="6837" y="3423"/>
                </a:lnTo>
                <a:lnTo>
                  <a:pt x="6847" y="3416"/>
                </a:lnTo>
                <a:lnTo>
                  <a:pt x="6857" y="3410"/>
                </a:lnTo>
                <a:lnTo>
                  <a:pt x="6866" y="3403"/>
                </a:lnTo>
                <a:lnTo>
                  <a:pt x="6875" y="3395"/>
                </a:lnTo>
                <a:lnTo>
                  <a:pt x="6883" y="3385"/>
                </a:lnTo>
                <a:lnTo>
                  <a:pt x="6892" y="3375"/>
                </a:lnTo>
                <a:lnTo>
                  <a:pt x="6899" y="3365"/>
                </a:lnTo>
                <a:lnTo>
                  <a:pt x="6907" y="3354"/>
                </a:lnTo>
                <a:lnTo>
                  <a:pt x="6914" y="3342"/>
                </a:lnTo>
                <a:lnTo>
                  <a:pt x="6920" y="3328"/>
                </a:lnTo>
                <a:lnTo>
                  <a:pt x="6927" y="3313"/>
                </a:lnTo>
                <a:lnTo>
                  <a:pt x="6933" y="3299"/>
                </a:lnTo>
                <a:lnTo>
                  <a:pt x="6944" y="3265"/>
                </a:lnTo>
                <a:lnTo>
                  <a:pt x="6953" y="3227"/>
                </a:lnTo>
                <a:lnTo>
                  <a:pt x="6945" y="3080"/>
                </a:lnTo>
                <a:lnTo>
                  <a:pt x="6937" y="2943"/>
                </a:lnTo>
                <a:lnTo>
                  <a:pt x="6927" y="2811"/>
                </a:lnTo>
                <a:lnTo>
                  <a:pt x="6917" y="2689"/>
                </a:lnTo>
                <a:lnTo>
                  <a:pt x="6906" y="2575"/>
                </a:lnTo>
                <a:lnTo>
                  <a:pt x="6896" y="2469"/>
                </a:lnTo>
                <a:lnTo>
                  <a:pt x="6886" y="2371"/>
                </a:lnTo>
                <a:lnTo>
                  <a:pt x="6876" y="2283"/>
                </a:lnTo>
                <a:lnTo>
                  <a:pt x="6857" y="2133"/>
                </a:lnTo>
                <a:lnTo>
                  <a:pt x="6841" y="2023"/>
                </a:lnTo>
                <a:lnTo>
                  <a:pt x="6830" y="1950"/>
                </a:lnTo>
                <a:lnTo>
                  <a:pt x="6825" y="1919"/>
                </a:lnTo>
                <a:lnTo>
                  <a:pt x="6821" y="1905"/>
                </a:lnTo>
                <a:lnTo>
                  <a:pt x="6818" y="1891"/>
                </a:lnTo>
                <a:lnTo>
                  <a:pt x="6811" y="1879"/>
                </a:lnTo>
                <a:lnTo>
                  <a:pt x="6805" y="1867"/>
                </a:lnTo>
                <a:lnTo>
                  <a:pt x="6798" y="1855"/>
                </a:lnTo>
                <a:lnTo>
                  <a:pt x="6789" y="1844"/>
                </a:lnTo>
                <a:lnTo>
                  <a:pt x="6779" y="1836"/>
                </a:lnTo>
                <a:lnTo>
                  <a:pt x="6768" y="1827"/>
                </a:lnTo>
                <a:lnTo>
                  <a:pt x="6757" y="1818"/>
                </a:lnTo>
                <a:lnTo>
                  <a:pt x="6746" y="1812"/>
                </a:lnTo>
                <a:lnTo>
                  <a:pt x="6732" y="1807"/>
                </a:lnTo>
                <a:lnTo>
                  <a:pt x="6720" y="1802"/>
                </a:lnTo>
                <a:lnTo>
                  <a:pt x="6706" y="1800"/>
                </a:lnTo>
                <a:lnTo>
                  <a:pt x="6692" y="1797"/>
                </a:lnTo>
                <a:lnTo>
                  <a:pt x="6677" y="1797"/>
                </a:lnTo>
                <a:lnTo>
                  <a:pt x="6663" y="1797"/>
                </a:lnTo>
                <a:lnTo>
                  <a:pt x="6516" y="1812"/>
                </a:lnTo>
                <a:lnTo>
                  <a:pt x="6354" y="1828"/>
                </a:lnTo>
                <a:lnTo>
                  <a:pt x="6142" y="1847"/>
                </a:lnTo>
                <a:lnTo>
                  <a:pt x="5891" y="1868"/>
                </a:lnTo>
                <a:lnTo>
                  <a:pt x="5610" y="1889"/>
                </a:lnTo>
                <a:lnTo>
                  <a:pt x="5461" y="1899"/>
                </a:lnTo>
                <a:lnTo>
                  <a:pt x="5309" y="1909"/>
                </a:lnTo>
                <a:lnTo>
                  <a:pt x="5153" y="1917"/>
                </a:lnTo>
                <a:lnTo>
                  <a:pt x="4994" y="1925"/>
                </a:lnTo>
                <a:lnTo>
                  <a:pt x="4962" y="1925"/>
                </a:lnTo>
                <a:lnTo>
                  <a:pt x="4932" y="1924"/>
                </a:lnTo>
                <a:lnTo>
                  <a:pt x="4903" y="1922"/>
                </a:lnTo>
                <a:lnTo>
                  <a:pt x="4876" y="1920"/>
                </a:lnTo>
                <a:lnTo>
                  <a:pt x="4850" y="1916"/>
                </a:lnTo>
                <a:lnTo>
                  <a:pt x="4827" y="1913"/>
                </a:lnTo>
                <a:lnTo>
                  <a:pt x="4803" y="1909"/>
                </a:lnTo>
                <a:lnTo>
                  <a:pt x="4782" y="1904"/>
                </a:lnTo>
                <a:lnTo>
                  <a:pt x="4761" y="1898"/>
                </a:lnTo>
                <a:lnTo>
                  <a:pt x="4742" y="1891"/>
                </a:lnTo>
                <a:lnTo>
                  <a:pt x="4725" y="1885"/>
                </a:lnTo>
                <a:lnTo>
                  <a:pt x="4709" y="1878"/>
                </a:lnTo>
                <a:lnTo>
                  <a:pt x="4694" y="1870"/>
                </a:lnTo>
                <a:lnTo>
                  <a:pt x="4679" y="1863"/>
                </a:lnTo>
                <a:lnTo>
                  <a:pt x="4667" y="1854"/>
                </a:lnTo>
                <a:lnTo>
                  <a:pt x="4654" y="1846"/>
                </a:lnTo>
                <a:lnTo>
                  <a:pt x="4644" y="1836"/>
                </a:lnTo>
                <a:lnTo>
                  <a:pt x="4634" y="1827"/>
                </a:lnTo>
                <a:lnTo>
                  <a:pt x="4626" y="1816"/>
                </a:lnTo>
                <a:lnTo>
                  <a:pt x="4618" y="1806"/>
                </a:lnTo>
                <a:lnTo>
                  <a:pt x="4612" y="1795"/>
                </a:lnTo>
                <a:lnTo>
                  <a:pt x="4606" y="1785"/>
                </a:lnTo>
                <a:lnTo>
                  <a:pt x="4601" y="1774"/>
                </a:lnTo>
                <a:lnTo>
                  <a:pt x="4597" y="1761"/>
                </a:lnTo>
                <a:lnTo>
                  <a:pt x="4595" y="1750"/>
                </a:lnTo>
                <a:lnTo>
                  <a:pt x="4592" y="1738"/>
                </a:lnTo>
                <a:lnTo>
                  <a:pt x="4590" y="1725"/>
                </a:lnTo>
                <a:lnTo>
                  <a:pt x="4590" y="1713"/>
                </a:lnTo>
                <a:lnTo>
                  <a:pt x="4590" y="1688"/>
                </a:lnTo>
                <a:lnTo>
                  <a:pt x="4592" y="1663"/>
                </a:lnTo>
                <a:lnTo>
                  <a:pt x="4597" y="1637"/>
                </a:lnTo>
                <a:lnTo>
                  <a:pt x="4605" y="1611"/>
                </a:lnTo>
                <a:lnTo>
                  <a:pt x="4613" y="1585"/>
                </a:lnTo>
                <a:lnTo>
                  <a:pt x="4624" y="1559"/>
                </a:lnTo>
                <a:lnTo>
                  <a:pt x="4636" y="1534"/>
                </a:lnTo>
                <a:lnTo>
                  <a:pt x="4648" y="1510"/>
                </a:lnTo>
                <a:lnTo>
                  <a:pt x="4662" y="1486"/>
                </a:lnTo>
                <a:lnTo>
                  <a:pt x="4675" y="1462"/>
                </a:lnTo>
                <a:lnTo>
                  <a:pt x="4704" y="1419"/>
                </a:lnTo>
                <a:lnTo>
                  <a:pt x="4731" y="1382"/>
                </a:lnTo>
                <a:lnTo>
                  <a:pt x="4755" y="1351"/>
                </a:lnTo>
                <a:lnTo>
                  <a:pt x="4773" y="1329"/>
                </a:lnTo>
                <a:lnTo>
                  <a:pt x="4773" y="1326"/>
                </a:lnTo>
                <a:lnTo>
                  <a:pt x="4799" y="1299"/>
                </a:lnTo>
                <a:lnTo>
                  <a:pt x="4823" y="1272"/>
                </a:lnTo>
                <a:lnTo>
                  <a:pt x="4845" y="1242"/>
                </a:lnTo>
                <a:lnTo>
                  <a:pt x="4865" y="1212"/>
                </a:lnTo>
                <a:lnTo>
                  <a:pt x="4885" y="1181"/>
                </a:lnTo>
                <a:lnTo>
                  <a:pt x="4903" y="1149"/>
                </a:lnTo>
                <a:lnTo>
                  <a:pt x="4920" y="1115"/>
                </a:lnTo>
                <a:lnTo>
                  <a:pt x="4934" y="1081"/>
                </a:lnTo>
                <a:lnTo>
                  <a:pt x="4948" y="1046"/>
                </a:lnTo>
                <a:lnTo>
                  <a:pt x="4960" y="1011"/>
                </a:lnTo>
                <a:lnTo>
                  <a:pt x="4970" y="974"/>
                </a:lnTo>
                <a:lnTo>
                  <a:pt x="4979" y="937"/>
                </a:lnTo>
                <a:lnTo>
                  <a:pt x="4985" y="900"/>
                </a:lnTo>
                <a:lnTo>
                  <a:pt x="4990" y="861"/>
                </a:lnTo>
                <a:lnTo>
                  <a:pt x="4994" y="823"/>
                </a:lnTo>
                <a:lnTo>
                  <a:pt x="4994" y="783"/>
                </a:lnTo>
                <a:lnTo>
                  <a:pt x="4994" y="742"/>
                </a:lnTo>
                <a:lnTo>
                  <a:pt x="4990" y="703"/>
                </a:lnTo>
                <a:lnTo>
                  <a:pt x="4985" y="664"/>
                </a:lnTo>
                <a:lnTo>
                  <a:pt x="4978" y="624"/>
                </a:lnTo>
                <a:lnTo>
                  <a:pt x="4969" y="587"/>
                </a:lnTo>
                <a:lnTo>
                  <a:pt x="4959" y="550"/>
                </a:lnTo>
                <a:lnTo>
                  <a:pt x="4947" y="514"/>
                </a:lnTo>
                <a:lnTo>
                  <a:pt x="4933" y="478"/>
                </a:lnTo>
                <a:lnTo>
                  <a:pt x="4917" y="443"/>
                </a:lnTo>
                <a:lnTo>
                  <a:pt x="4900" y="410"/>
                </a:lnTo>
                <a:lnTo>
                  <a:pt x="4881" y="376"/>
                </a:lnTo>
                <a:lnTo>
                  <a:pt x="4860" y="345"/>
                </a:lnTo>
                <a:lnTo>
                  <a:pt x="4839" y="314"/>
                </a:lnTo>
                <a:lnTo>
                  <a:pt x="4815" y="285"/>
                </a:lnTo>
                <a:lnTo>
                  <a:pt x="4791" y="256"/>
                </a:lnTo>
                <a:lnTo>
                  <a:pt x="4765" y="229"/>
                </a:lnTo>
                <a:lnTo>
                  <a:pt x="4737" y="203"/>
                </a:lnTo>
                <a:lnTo>
                  <a:pt x="4709" y="178"/>
                </a:lnTo>
                <a:lnTo>
                  <a:pt x="4680" y="156"/>
                </a:lnTo>
                <a:lnTo>
                  <a:pt x="4649" y="133"/>
                </a:lnTo>
                <a:lnTo>
                  <a:pt x="4617" y="114"/>
                </a:lnTo>
                <a:lnTo>
                  <a:pt x="4585" y="94"/>
                </a:lnTo>
                <a:lnTo>
                  <a:pt x="4551" y="76"/>
                </a:lnTo>
                <a:lnTo>
                  <a:pt x="4517" y="62"/>
                </a:lnTo>
                <a:lnTo>
                  <a:pt x="4481" y="47"/>
                </a:lnTo>
                <a:lnTo>
                  <a:pt x="4444" y="34"/>
                </a:lnTo>
                <a:lnTo>
                  <a:pt x="4408" y="24"/>
                </a:lnTo>
                <a:lnTo>
                  <a:pt x="4369" y="16"/>
                </a:lnTo>
                <a:lnTo>
                  <a:pt x="4331" y="8"/>
                </a:lnTo>
                <a:lnTo>
                  <a:pt x="4291" y="3"/>
                </a:lnTo>
                <a:lnTo>
                  <a:pt x="4251" y="1"/>
                </a:lnTo>
                <a:lnTo>
                  <a:pt x="4212" y="0"/>
                </a:lnTo>
                <a:lnTo>
                  <a:pt x="4171" y="1"/>
                </a:lnTo>
                <a:lnTo>
                  <a:pt x="4131" y="3"/>
                </a:lnTo>
                <a:lnTo>
                  <a:pt x="4091" y="8"/>
                </a:lnTo>
                <a:lnTo>
                  <a:pt x="4053" y="16"/>
                </a:lnTo>
                <a:lnTo>
                  <a:pt x="4016" y="24"/>
                </a:lnTo>
                <a:lnTo>
                  <a:pt x="3979" y="34"/>
                </a:lnTo>
                <a:lnTo>
                  <a:pt x="3941" y="47"/>
                </a:lnTo>
                <a:lnTo>
                  <a:pt x="3907" y="62"/>
                </a:lnTo>
                <a:lnTo>
                  <a:pt x="3872" y="76"/>
                </a:lnTo>
                <a:lnTo>
                  <a:pt x="3837" y="94"/>
                </a:lnTo>
                <a:lnTo>
                  <a:pt x="3805" y="114"/>
                </a:lnTo>
                <a:lnTo>
                  <a:pt x="3773" y="133"/>
                </a:lnTo>
                <a:lnTo>
                  <a:pt x="3743" y="156"/>
                </a:lnTo>
                <a:lnTo>
                  <a:pt x="3713" y="178"/>
                </a:lnTo>
                <a:lnTo>
                  <a:pt x="3685" y="203"/>
                </a:lnTo>
                <a:lnTo>
                  <a:pt x="3658" y="229"/>
                </a:lnTo>
                <a:lnTo>
                  <a:pt x="3631" y="256"/>
                </a:lnTo>
                <a:lnTo>
                  <a:pt x="3607" y="285"/>
                </a:lnTo>
                <a:lnTo>
                  <a:pt x="3583" y="314"/>
                </a:lnTo>
                <a:lnTo>
                  <a:pt x="3562" y="345"/>
                </a:lnTo>
                <a:lnTo>
                  <a:pt x="3541" y="376"/>
                </a:lnTo>
                <a:lnTo>
                  <a:pt x="3522" y="410"/>
                </a:lnTo>
                <a:lnTo>
                  <a:pt x="3505" y="443"/>
                </a:lnTo>
                <a:lnTo>
                  <a:pt x="3489" y="478"/>
                </a:lnTo>
                <a:lnTo>
                  <a:pt x="3475" y="514"/>
                </a:lnTo>
                <a:lnTo>
                  <a:pt x="3463" y="550"/>
                </a:lnTo>
                <a:lnTo>
                  <a:pt x="3453" y="587"/>
                </a:lnTo>
                <a:lnTo>
                  <a:pt x="3443" y="624"/>
                </a:lnTo>
                <a:lnTo>
                  <a:pt x="3437" y="664"/>
                </a:lnTo>
                <a:lnTo>
                  <a:pt x="3432" y="703"/>
                </a:lnTo>
                <a:lnTo>
                  <a:pt x="3428" y="742"/>
                </a:lnTo>
                <a:lnTo>
                  <a:pt x="3428" y="783"/>
                </a:lnTo>
                <a:lnTo>
                  <a:pt x="3428" y="823"/>
                </a:lnTo>
                <a:lnTo>
                  <a:pt x="3432" y="861"/>
                </a:lnTo>
                <a:lnTo>
                  <a:pt x="3437" y="900"/>
                </a:lnTo>
                <a:lnTo>
                  <a:pt x="3443" y="938"/>
                </a:lnTo>
                <a:lnTo>
                  <a:pt x="3452" y="975"/>
                </a:lnTo>
                <a:lnTo>
                  <a:pt x="3462" y="1011"/>
                </a:lnTo>
                <a:lnTo>
                  <a:pt x="3474" y="1047"/>
                </a:lnTo>
                <a:lnTo>
                  <a:pt x="3488" y="1082"/>
                </a:lnTo>
                <a:lnTo>
                  <a:pt x="3503" y="1117"/>
                </a:lnTo>
                <a:lnTo>
                  <a:pt x="3520" y="1150"/>
                </a:lnTo>
                <a:lnTo>
                  <a:pt x="3537" y="1182"/>
                </a:lnTo>
                <a:lnTo>
                  <a:pt x="3557" y="1213"/>
                </a:lnTo>
                <a:lnTo>
                  <a:pt x="3578" y="1243"/>
                </a:lnTo>
                <a:lnTo>
                  <a:pt x="3601" y="1273"/>
                </a:lnTo>
                <a:lnTo>
                  <a:pt x="3625" y="1301"/>
                </a:lnTo>
                <a:lnTo>
                  <a:pt x="3650" y="1327"/>
                </a:lnTo>
                <a:lnTo>
                  <a:pt x="3649" y="1329"/>
                </a:lnTo>
                <a:lnTo>
                  <a:pt x="3651" y="1330"/>
                </a:lnTo>
                <a:lnTo>
                  <a:pt x="3672" y="1350"/>
                </a:lnTo>
                <a:lnTo>
                  <a:pt x="3695" y="1370"/>
                </a:lnTo>
                <a:lnTo>
                  <a:pt x="3739" y="1405"/>
                </a:lnTo>
                <a:lnTo>
                  <a:pt x="3757" y="1425"/>
                </a:lnTo>
                <a:lnTo>
                  <a:pt x="3773" y="1445"/>
                </a:lnTo>
                <a:lnTo>
                  <a:pt x="3786" y="1466"/>
                </a:lnTo>
                <a:lnTo>
                  <a:pt x="3800" y="1487"/>
                </a:lnTo>
                <a:lnTo>
                  <a:pt x="3810" y="1510"/>
                </a:lnTo>
                <a:lnTo>
                  <a:pt x="3820" y="1532"/>
                </a:lnTo>
                <a:lnTo>
                  <a:pt x="3827" y="1554"/>
                </a:lnTo>
                <a:lnTo>
                  <a:pt x="3832" y="1577"/>
                </a:lnTo>
                <a:lnTo>
                  <a:pt x="3836" y="1599"/>
                </a:lnTo>
                <a:lnTo>
                  <a:pt x="3839" y="1621"/>
                </a:lnTo>
                <a:lnTo>
                  <a:pt x="3837" y="1642"/>
                </a:lnTo>
                <a:lnTo>
                  <a:pt x="3835" y="1665"/>
                </a:lnTo>
                <a:lnTo>
                  <a:pt x="3830" y="1686"/>
                </a:lnTo>
                <a:lnTo>
                  <a:pt x="3824" y="1707"/>
                </a:lnTo>
                <a:lnTo>
                  <a:pt x="3815" y="1728"/>
                </a:lnTo>
                <a:lnTo>
                  <a:pt x="3803" y="1748"/>
                </a:lnTo>
                <a:lnTo>
                  <a:pt x="3789" y="1767"/>
                </a:lnTo>
                <a:lnTo>
                  <a:pt x="3773" y="1786"/>
                </a:lnTo>
                <a:lnTo>
                  <a:pt x="3753" y="1803"/>
                </a:lnTo>
                <a:lnTo>
                  <a:pt x="3732" y="1820"/>
                </a:lnTo>
                <a:lnTo>
                  <a:pt x="3708" y="1836"/>
                </a:lnTo>
                <a:lnTo>
                  <a:pt x="3681" y="1849"/>
                </a:lnTo>
                <a:lnTo>
                  <a:pt x="3651" y="1863"/>
                </a:lnTo>
                <a:lnTo>
                  <a:pt x="3618" y="1874"/>
                </a:lnTo>
                <a:lnTo>
                  <a:pt x="3583" y="1885"/>
                </a:lnTo>
                <a:lnTo>
                  <a:pt x="3545" y="1894"/>
                </a:lnTo>
                <a:lnTo>
                  <a:pt x="3503" y="1901"/>
                </a:lnTo>
                <a:lnTo>
                  <a:pt x="3458" y="1906"/>
                </a:lnTo>
                <a:lnTo>
                  <a:pt x="3410" y="1910"/>
                </a:lnTo>
                <a:lnTo>
                  <a:pt x="3359" y="1913"/>
                </a:lnTo>
                <a:lnTo>
                  <a:pt x="3304" y="1913"/>
                </a:lnTo>
                <a:lnTo>
                  <a:pt x="3247" y="1910"/>
                </a:lnTo>
                <a:lnTo>
                  <a:pt x="2991" y="1893"/>
                </a:lnTo>
                <a:lnTo>
                  <a:pt x="2750" y="1874"/>
                </a:lnTo>
                <a:lnTo>
                  <a:pt x="2532" y="1855"/>
                </a:lnTo>
                <a:lnTo>
                  <a:pt x="2340" y="1838"/>
                </a:lnTo>
                <a:lnTo>
                  <a:pt x="2181" y="1822"/>
                </a:lnTo>
                <a:lnTo>
                  <a:pt x="2060" y="1810"/>
                </a:lnTo>
                <a:lnTo>
                  <a:pt x="1952" y="1797"/>
                </a:lnTo>
                <a:lnTo>
                  <a:pt x="1936" y="1797"/>
                </a:lnTo>
                <a:lnTo>
                  <a:pt x="1918" y="1798"/>
                </a:lnTo>
                <a:lnTo>
                  <a:pt x="1901" y="1801"/>
                </a:lnTo>
                <a:lnTo>
                  <a:pt x="1885" y="1806"/>
                </a:lnTo>
                <a:lnTo>
                  <a:pt x="1870" y="1812"/>
                </a:lnTo>
                <a:lnTo>
                  <a:pt x="1855" y="1820"/>
                </a:lnTo>
                <a:lnTo>
                  <a:pt x="1841" y="1829"/>
                </a:lnTo>
                <a:lnTo>
                  <a:pt x="1828" y="1842"/>
                </a:lnTo>
                <a:lnTo>
                  <a:pt x="1817" y="1854"/>
                </a:lnTo>
                <a:lnTo>
                  <a:pt x="1808" y="1869"/>
                </a:lnTo>
                <a:lnTo>
                  <a:pt x="1799" y="1884"/>
                </a:lnTo>
                <a:lnTo>
                  <a:pt x="1793" y="1900"/>
                </a:lnTo>
                <a:lnTo>
                  <a:pt x="1789" y="1916"/>
                </a:lnTo>
                <a:lnTo>
                  <a:pt x="1787" y="1932"/>
                </a:lnTo>
                <a:lnTo>
                  <a:pt x="1787" y="1950"/>
                </a:lnTo>
                <a:lnTo>
                  <a:pt x="1788" y="1967"/>
                </a:lnTo>
                <a:lnTo>
                  <a:pt x="1803" y="2074"/>
                </a:lnTo>
                <a:lnTo>
                  <a:pt x="1818" y="2196"/>
                </a:lnTo>
                <a:lnTo>
                  <a:pt x="1836" y="2360"/>
                </a:lnTo>
                <a:lnTo>
                  <a:pt x="1857" y="2562"/>
                </a:lnTo>
                <a:lnTo>
                  <a:pt x="1867" y="2676"/>
                </a:lnTo>
                <a:lnTo>
                  <a:pt x="1879" y="2798"/>
                </a:lnTo>
                <a:lnTo>
                  <a:pt x="1888" y="2928"/>
                </a:lnTo>
                <a:lnTo>
                  <a:pt x="1897" y="3064"/>
                </a:lnTo>
                <a:lnTo>
                  <a:pt x="1906" y="3207"/>
                </a:lnTo>
                <a:lnTo>
                  <a:pt x="1915" y="3356"/>
                </a:lnTo>
                <a:lnTo>
                  <a:pt x="1907" y="3398"/>
                </a:lnTo>
                <a:lnTo>
                  <a:pt x="1897" y="3435"/>
                </a:lnTo>
                <a:lnTo>
                  <a:pt x="1891" y="3452"/>
                </a:lnTo>
                <a:lnTo>
                  <a:pt x="1885" y="3468"/>
                </a:lnTo>
                <a:lnTo>
                  <a:pt x="1879" y="3483"/>
                </a:lnTo>
                <a:lnTo>
                  <a:pt x="1872" y="3498"/>
                </a:lnTo>
                <a:lnTo>
                  <a:pt x="1865" y="3511"/>
                </a:lnTo>
                <a:lnTo>
                  <a:pt x="1857" y="3523"/>
                </a:lnTo>
                <a:lnTo>
                  <a:pt x="1849" y="3534"/>
                </a:lnTo>
                <a:lnTo>
                  <a:pt x="1841" y="3544"/>
                </a:lnTo>
                <a:lnTo>
                  <a:pt x="1833" y="3554"/>
                </a:lnTo>
                <a:lnTo>
                  <a:pt x="1824" y="3563"/>
                </a:lnTo>
                <a:lnTo>
                  <a:pt x="1814" y="3570"/>
                </a:lnTo>
                <a:lnTo>
                  <a:pt x="1804" y="3576"/>
                </a:lnTo>
                <a:lnTo>
                  <a:pt x="1795" y="3582"/>
                </a:lnTo>
                <a:lnTo>
                  <a:pt x="1784" y="3587"/>
                </a:lnTo>
                <a:lnTo>
                  <a:pt x="1774" y="3592"/>
                </a:lnTo>
                <a:lnTo>
                  <a:pt x="1765" y="3596"/>
                </a:lnTo>
                <a:lnTo>
                  <a:pt x="1742" y="3602"/>
                </a:lnTo>
                <a:lnTo>
                  <a:pt x="1721" y="3605"/>
                </a:lnTo>
                <a:lnTo>
                  <a:pt x="1698" y="3605"/>
                </a:lnTo>
                <a:lnTo>
                  <a:pt x="1675" y="3604"/>
                </a:lnTo>
                <a:lnTo>
                  <a:pt x="1652" y="3600"/>
                </a:lnTo>
                <a:lnTo>
                  <a:pt x="1628" y="3595"/>
                </a:lnTo>
                <a:lnTo>
                  <a:pt x="1603" y="3587"/>
                </a:lnTo>
                <a:lnTo>
                  <a:pt x="1580" y="3579"/>
                </a:lnTo>
                <a:lnTo>
                  <a:pt x="1557" y="3570"/>
                </a:lnTo>
                <a:lnTo>
                  <a:pt x="1534" y="3559"/>
                </a:lnTo>
                <a:lnTo>
                  <a:pt x="1512" y="3548"/>
                </a:lnTo>
                <a:lnTo>
                  <a:pt x="1489" y="3535"/>
                </a:lnTo>
                <a:lnTo>
                  <a:pt x="1447" y="3511"/>
                </a:lnTo>
                <a:lnTo>
                  <a:pt x="1410" y="3484"/>
                </a:lnTo>
                <a:lnTo>
                  <a:pt x="1376" y="3461"/>
                </a:lnTo>
                <a:lnTo>
                  <a:pt x="1349" y="3440"/>
                </a:lnTo>
                <a:lnTo>
                  <a:pt x="1329" y="3423"/>
                </a:lnTo>
                <a:lnTo>
                  <a:pt x="1328" y="3423"/>
                </a:lnTo>
                <a:lnTo>
                  <a:pt x="1327" y="3423"/>
                </a:lnTo>
                <a:lnTo>
                  <a:pt x="1301" y="3398"/>
                </a:lnTo>
                <a:lnTo>
                  <a:pt x="1272" y="3374"/>
                </a:lnTo>
                <a:lnTo>
                  <a:pt x="1243" y="3352"/>
                </a:lnTo>
                <a:lnTo>
                  <a:pt x="1213" y="3331"/>
                </a:lnTo>
                <a:lnTo>
                  <a:pt x="1182" y="3311"/>
                </a:lnTo>
                <a:lnTo>
                  <a:pt x="1150" y="3292"/>
                </a:lnTo>
                <a:lnTo>
                  <a:pt x="1116" y="3276"/>
                </a:lnTo>
                <a:lnTo>
                  <a:pt x="1081" y="3261"/>
                </a:lnTo>
                <a:lnTo>
                  <a:pt x="1047" y="3248"/>
                </a:lnTo>
                <a:lnTo>
                  <a:pt x="1012" y="3235"/>
                </a:lnTo>
                <a:lnTo>
                  <a:pt x="975" y="3225"/>
                </a:lnTo>
                <a:lnTo>
                  <a:pt x="938" y="3217"/>
                </a:lnTo>
                <a:lnTo>
                  <a:pt x="900" y="3211"/>
                </a:lnTo>
                <a:lnTo>
                  <a:pt x="862" y="3206"/>
                </a:lnTo>
                <a:lnTo>
                  <a:pt x="824" y="3203"/>
                </a:lnTo>
                <a:lnTo>
                  <a:pt x="784" y="3202"/>
                </a:lnTo>
                <a:lnTo>
                  <a:pt x="743" y="3203"/>
                </a:lnTo>
                <a:lnTo>
                  <a:pt x="703" y="3206"/>
                </a:lnTo>
                <a:lnTo>
                  <a:pt x="665" y="3211"/>
                </a:lnTo>
                <a:lnTo>
                  <a:pt x="626" y="3218"/>
                </a:lnTo>
                <a:lnTo>
                  <a:pt x="588" y="3227"/>
                </a:lnTo>
                <a:lnTo>
                  <a:pt x="551" y="3237"/>
                </a:lnTo>
                <a:lnTo>
                  <a:pt x="515" y="3249"/>
                </a:lnTo>
                <a:lnTo>
                  <a:pt x="479" y="3264"/>
                </a:lnTo>
                <a:lnTo>
                  <a:pt x="444" y="3279"/>
                </a:lnTo>
                <a:lnTo>
                  <a:pt x="411" y="3296"/>
                </a:lnTo>
                <a:lnTo>
                  <a:pt x="377" y="3315"/>
                </a:lnTo>
                <a:lnTo>
                  <a:pt x="346" y="3336"/>
                </a:lnTo>
                <a:lnTo>
                  <a:pt x="315" y="3357"/>
                </a:lnTo>
                <a:lnTo>
                  <a:pt x="286" y="3380"/>
                </a:lnTo>
                <a:lnTo>
                  <a:pt x="257" y="3405"/>
                </a:lnTo>
                <a:lnTo>
                  <a:pt x="230" y="3431"/>
                </a:lnTo>
                <a:lnTo>
                  <a:pt x="204" y="3458"/>
                </a:lnTo>
                <a:lnTo>
                  <a:pt x="179" y="3487"/>
                </a:lnTo>
                <a:lnTo>
                  <a:pt x="157" y="3517"/>
                </a:lnTo>
                <a:lnTo>
                  <a:pt x="134" y="3546"/>
                </a:lnTo>
                <a:lnTo>
                  <a:pt x="114" y="3579"/>
                </a:lnTo>
                <a:lnTo>
                  <a:pt x="95" y="3611"/>
                </a:lnTo>
                <a:lnTo>
                  <a:pt x="77" y="3646"/>
                </a:lnTo>
                <a:lnTo>
                  <a:pt x="62" y="3680"/>
                </a:lnTo>
                <a:lnTo>
                  <a:pt x="49" y="3715"/>
                </a:lnTo>
                <a:lnTo>
                  <a:pt x="36" y="3752"/>
                </a:lnTo>
                <a:lnTo>
                  <a:pt x="25" y="3789"/>
                </a:lnTo>
                <a:lnTo>
                  <a:pt x="17" y="3827"/>
                </a:lnTo>
                <a:lnTo>
                  <a:pt x="9" y="3865"/>
                </a:lnTo>
                <a:lnTo>
                  <a:pt x="4" y="3905"/>
                </a:lnTo>
                <a:lnTo>
                  <a:pt x="2" y="3944"/>
                </a:lnTo>
                <a:lnTo>
                  <a:pt x="0" y="3985"/>
                </a:lnTo>
                <a:lnTo>
                  <a:pt x="2" y="4025"/>
                </a:lnTo>
                <a:lnTo>
                  <a:pt x="4" y="4065"/>
                </a:lnTo>
                <a:lnTo>
                  <a:pt x="9" y="4104"/>
                </a:lnTo>
                <a:lnTo>
                  <a:pt x="17" y="4143"/>
                </a:lnTo>
                <a:lnTo>
                  <a:pt x="25" y="4180"/>
                </a:lnTo>
                <a:lnTo>
                  <a:pt x="36" y="4217"/>
                </a:lnTo>
                <a:lnTo>
                  <a:pt x="49" y="4254"/>
                </a:lnTo>
                <a:lnTo>
                  <a:pt x="62" y="4290"/>
                </a:lnTo>
                <a:lnTo>
                  <a:pt x="77" y="4325"/>
                </a:lnTo>
                <a:lnTo>
                  <a:pt x="95" y="4359"/>
                </a:lnTo>
                <a:lnTo>
                  <a:pt x="114" y="4391"/>
                </a:lnTo>
                <a:lnTo>
                  <a:pt x="134" y="4423"/>
                </a:lnTo>
                <a:lnTo>
                  <a:pt x="157" y="4454"/>
                </a:lnTo>
                <a:lnTo>
                  <a:pt x="179" y="4484"/>
                </a:lnTo>
                <a:lnTo>
                  <a:pt x="204" y="4511"/>
                </a:lnTo>
                <a:lnTo>
                  <a:pt x="230" y="4538"/>
                </a:lnTo>
                <a:lnTo>
                  <a:pt x="257" y="4564"/>
                </a:lnTo>
                <a:lnTo>
                  <a:pt x="286" y="4589"/>
                </a:lnTo>
                <a:lnTo>
                  <a:pt x="315" y="4613"/>
                </a:lnTo>
                <a:lnTo>
                  <a:pt x="346" y="4635"/>
                </a:lnTo>
                <a:lnTo>
                  <a:pt x="377" y="4655"/>
                </a:lnTo>
                <a:lnTo>
                  <a:pt x="411" y="4673"/>
                </a:lnTo>
                <a:lnTo>
                  <a:pt x="444" y="4691"/>
                </a:lnTo>
                <a:lnTo>
                  <a:pt x="479" y="4707"/>
                </a:lnTo>
                <a:lnTo>
                  <a:pt x="515" y="4721"/>
                </a:lnTo>
                <a:lnTo>
                  <a:pt x="551" y="4733"/>
                </a:lnTo>
                <a:lnTo>
                  <a:pt x="588" y="4744"/>
                </a:lnTo>
                <a:lnTo>
                  <a:pt x="626" y="4753"/>
                </a:lnTo>
                <a:lnTo>
                  <a:pt x="665" y="4759"/>
                </a:lnTo>
                <a:lnTo>
                  <a:pt x="703" y="4764"/>
                </a:lnTo>
                <a:lnTo>
                  <a:pt x="743" y="4768"/>
                </a:lnTo>
                <a:lnTo>
                  <a:pt x="784" y="4769"/>
                </a:lnTo>
                <a:lnTo>
                  <a:pt x="824" y="4768"/>
                </a:lnTo>
                <a:lnTo>
                  <a:pt x="862" y="4764"/>
                </a:lnTo>
                <a:lnTo>
                  <a:pt x="900" y="4759"/>
                </a:lnTo>
                <a:lnTo>
                  <a:pt x="939" y="4753"/>
                </a:lnTo>
                <a:lnTo>
                  <a:pt x="976" y="4744"/>
                </a:lnTo>
                <a:lnTo>
                  <a:pt x="1012" y="4734"/>
                </a:lnTo>
                <a:lnTo>
                  <a:pt x="1048" y="4722"/>
                </a:lnTo>
                <a:lnTo>
                  <a:pt x="1083" y="4708"/>
                </a:lnTo>
                <a:lnTo>
                  <a:pt x="1117" y="4693"/>
                </a:lnTo>
                <a:lnTo>
                  <a:pt x="1151" y="4676"/>
                </a:lnTo>
                <a:lnTo>
                  <a:pt x="1183" y="4659"/>
                </a:lnTo>
                <a:lnTo>
                  <a:pt x="1214" y="4639"/>
                </a:lnTo>
                <a:lnTo>
                  <a:pt x="1244" y="4618"/>
                </a:lnTo>
                <a:lnTo>
                  <a:pt x="1274" y="4595"/>
                </a:lnTo>
                <a:lnTo>
                  <a:pt x="1302" y="4571"/>
                </a:lnTo>
                <a:lnTo>
                  <a:pt x="1329" y="4546"/>
                </a:lnTo>
                <a:lnTo>
                  <a:pt x="1329" y="4547"/>
                </a:lnTo>
                <a:lnTo>
                  <a:pt x="1331" y="4544"/>
                </a:lnTo>
                <a:lnTo>
                  <a:pt x="1350" y="4523"/>
                </a:lnTo>
                <a:lnTo>
                  <a:pt x="1370" y="4502"/>
                </a:lnTo>
                <a:lnTo>
                  <a:pt x="1406" y="4456"/>
                </a:lnTo>
                <a:lnTo>
                  <a:pt x="1426" y="4439"/>
                </a:lnTo>
                <a:lnTo>
                  <a:pt x="1446" y="4423"/>
                </a:lnTo>
                <a:lnTo>
                  <a:pt x="1467" y="4409"/>
                </a:lnTo>
                <a:lnTo>
                  <a:pt x="1489" y="4397"/>
                </a:lnTo>
                <a:lnTo>
                  <a:pt x="1510" y="4386"/>
                </a:lnTo>
                <a:lnTo>
                  <a:pt x="1533" y="4376"/>
                </a:lnTo>
                <a:lnTo>
                  <a:pt x="1555" y="4368"/>
                </a:lnTo>
                <a:lnTo>
                  <a:pt x="1577" y="4363"/>
                </a:lnTo>
                <a:lnTo>
                  <a:pt x="1600" y="4360"/>
                </a:lnTo>
                <a:lnTo>
                  <a:pt x="1622" y="4359"/>
                </a:lnTo>
                <a:lnTo>
                  <a:pt x="1644" y="4359"/>
                </a:lnTo>
                <a:lnTo>
                  <a:pt x="1667" y="4361"/>
                </a:lnTo>
                <a:lnTo>
                  <a:pt x="1688" y="4366"/>
                </a:lnTo>
                <a:lnTo>
                  <a:pt x="1709" y="4372"/>
                </a:lnTo>
                <a:lnTo>
                  <a:pt x="1730" y="4382"/>
                </a:lnTo>
                <a:lnTo>
                  <a:pt x="1750" y="4393"/>
                </a:lnTo>
                <a:lnTo>
                  <a:pt x="1768" y="4407"/>
                </a:lnTo>
                <a:lnTo>
                  <a:pt x="1787" y="4424"/>
                </a:lnTo>
                <a:lnTo>
                  <a:pt x="1804" y="4443"/>
                </a:lnTo>
                <a:lnTo>
                  <a:pt x="1822" y="4464"/>
                </a:lnTo>
                <a:lnTo>
                  <a:pt x="1836" y="4489"/>
                </a:lnTo>
                <a:lnTo>
                  <a:pt x="1851" y="4516"/>
                </a:lnTo>
                <a:lnTo>
                  <a:pt x="1864" y="4546"/>
                </a:lnTo>
                <a:lnTo>
                  <a:pt x="1876" y="4579"/>
                </a:lnTo>
                <a:lnTo>
                  <a:pt x="1886" y="4614"/>
                </a:lnTo>
                <a:lnTo>
                  <a:pt x="1895" y="4654"/>
                </a:lnTo>
                <a:lnTo>
                  <a:pt x="1902" y="4694"/>
                </a:lnTo>
                <a:lnTo>
                  <a:pt x="1908" y="4740"/>
                </a:lnTo>
                <a:lnTo>
                  <a:pt x="1912" y="4787"/>
                </a:lnTo>
                <a:lnTo>
                  <a:pt x="1913" y="4840"/>
                </a:lnTo>
                <a:lnTo>
                  <a:pt x="1913" y="4894"/>
                </a:lnTo>
                <a:lnTo>
                  <a:pt x="1911" y="4952"/>
                </a:lnTo>
                <a:lnTo>
                  <a:pt x="1911" y="4996"/>
                </a:lnTo>
                <a:lnTo>
                  <a:pt x="1911" y="5033"/>
                </a:lnTo>
                <a:lnTo>
                  <a:pt x="1902" y="5178"/>
                </a:lnTo>
                <a:lnTo>
                  <a:pt x="1893" y="5318"/>
                </a:lnTo>
                <a:lnTo>
                  <a:pt x="1885" y="5451"/>
                </a:lnTo>
                <a:lnTo>
                  <a:pt x="1875" y="5577"/>
                </a:lnTo>
                <a:lnTo>
                  <a:pt x="1865" y="5696"/>
                </a:lnTo>
                <a:lnTo>
                  <a:pt x="1854" y="5808"/>
                </a:lnTo>
                <a:lnTo>
                  <a:pt x="1834" y="6007"/>
                </a:lnTo>
                <a:lnTo>
                  <a:pt x="1817" y="6169"/>
                </a:lnTo>
                <a:lnTo>
                  <a:pt x="1802" y="6290"/>
                </a:lnTo>
                <a:lnTo>
                  <a:pt x="1788" y="6395"/>
                </a:lnTo>
                <a:lnTo>
                  <a:pt x="1787" y="6410"/>
                </a:lnTo>
                <a:lnTo>
                  <a:pt x="1787" y="6425"/>
                </a:lnTo>
                <a:lnTo>
                  <a:pt x="1788" y="6440"/>
                </a:lnTo>
                <a:lnTo>
                  <a:pt x="1792" y="6454"/>
                </a:lnTo>
                <a:lnTo>
                  <a:pt x="1795" y="6467"/>
                </a:lnTo>
                <a:lnTo>
                  <a:pt x="1800" y="6481"/>
                </a:lnTo>
                <a:lnTo>
                  <a:pt x="1808" y="6493"/>
                </a:lnTo>
                <a:lnTo>
                  <a:pt x="1815" y="6506"/>
                </a:lnTo>
                <a:lnTo>
                  <a:pt x="1825" y="6516"/>
                </a:lnTo>
                <a:lnTo>
                  <a:pt x="1835" y="6527"/>
                </a:lnTo>
                <a:lnTo>
                  <a:pt x="1845" y="6535"/>
                </a:lnTo>
                <a:lnTo>
                  <a:pt x="1857" y="6543"/>
                </a:lnTo>
                <a:lnTo>
                  <a:pt x="1870" y="6550"/>
                </a:lnTo>
                <a:lnTo>
                  <a:pt x="1884" y="6555"/>
                </a:lnTo>
                <a:lnTo>
                  <a:pt x="1898" y="6560"/>
                </a:lnTo>
                <a:lnTo>
                  <a:pt x="1913" y="6563"/>
                </a:lnTo>
                <a:lnTo>
                  <a:pt x="2010" y="6576"/>
                </a:lnTo>
                <a:lnTo>
                  <a:pt x="2124" y="6590"/>
                </a:lnTo>
                <a:lnTo>
                  <a:pt x="2278" y="6607"/>
                </a:lnTo>
                <a:lnTo>
                  <a:pt x="2469" y="6626"/>
                </a:lnTo>
                <a:lnTo>
                  <a:pt x="2578" y="6636"/>
                </a:lnTo>
                <a:lnTo>
                  <a:pt x="2696" y="6646"/>
                </a:lnTo>
                <a:lnTo>
                  <a:pt x="2821" y="6656"/>
                </a:lnTo>
                <a:lnTo>
                  <a:pt x="2955" y="6666"/>
                </a:lnTo>
                <a:lnTo>
                  <a:pt x="3095" y="6674"/>
                </a:lnTo>
                <a:lnTo>
                  <a:pt x="3243" y="6683"/>
                </a:lnTo>
                <a:lnTo>
                  <a:pt x="3257" y="6683"/>
                </a:lnTo>
                <a:lnTo>
                  <a:pt x="3315" y="6686"/>
                </a:lnTo>
                <a:lnTo>
                  <a:pt x="3370" y="6686"/>
                </a:lnTo>
                <a:lnTo>
                  <a:pt x="3422" y="6684"/>
                </a:lnTo>
                <a:lnTo>
                  <a:pt x="3470" y="6681"/>
                </a:lnTo>
                <a:lnTo>
                  <a:pt x="3515" y="6674"/>
                </a:lnTo>
                <a:lnTo>
                  <a:pt x="3556" y="6667"/>
                </a:lnTo>
                <a:lnTo>
                  <a:pt x="3596" y="6658"/>
                </a:lnTo>
                <a:lnTo>
                  <a:pt x="3630" y="6648"/>
                </a:lnTo>
                <a:lnTo>
                  <a:pt x="3664" y="6636"/>
                </a:lnTo>
                <a:lnTo>
                  <a:pt x="3693" y="6624"/>
                </a:lnTo>
                <a:lnTo>
                  <a:pt x="3721" y="6609"/>
                </a:lnTo>
                <a:lnTo>
                  <a:pt x="3744" y="6594"/>
                </a:lnTo>
                <a:lnTo>
                  <a:pt x="3767" y="6576"/>
                </a:lnTo>
                <a:lnTo>
                  <a:pt x="3785" y="6559"/>
                </a:lnTo>
                <a:lnTo>
                  <a:pt x="3803" y="6540"/>
                </a:lnTo>
                <a:lnTo>
                  <a:pt x="3816" y="6522"/>
                </a:lnTo>
                <a:lnTo>
                  <a:pt x="3827" y="6502"/>
                </a:lnTo>
                <a:lnTo>
                  <a:pt x="3837" y="6481"/>
                </a:lnTo>
                <a:lnTo>
                  <a:pt x="3843" y="6460"/>
                </a:lnTo>
                <a:lnTo>
                  <a:pt x="3848" y="6439"/>
                </a:lnTo>
                <a:lnTo>
                  <a:pt x="3851" y="6416"/>
                </a:lnTo>
                <a:lnTo>
                  <a:pt x="3851" y="6394"/>
                </a:lnTo>
                <a:lnTo>
                  <a:pt x="3850" y="6372"/>
                </a:lnTo>
                <a:lnTo>
                  <a:pt x="3846" y="6350"/>
                </a:lnTo>
                <a:lnTo>
                  <a:pt x="3841" y="6327"/>
                </a:lnTo>
                <a:lnTo>
                  <a:pt x="3834" y="6305"/>
                </a:lnTo>
                <a:lnTo>
                  <a:pt x="3824" y="6283"/>
                </a:lnTo>
                <a:lnTo>
                  <a:pt x="3814" y="6260"/>
                </a:lnTo>
                <a:lnTo>
                  <a:pt x="3800" y="6239"/>
                </a:lnTo>
                <a:lnTo>
                  <a:pt x="3786" y="6218"/>
                </a:lnTo>
                <a:lnTo>
                  <a:pt x="3770" y="6198"/>
                </a:lnTo>
                <a:lnTo>
                  <a:pt x="3753" y="6178"/>
                </a:lnTo>
                <a:lnTo>
                  <a:pt x="3731" y="6160"/>
                </a:lnTo>
                <a:lnTo>
                  <a:pt x="3708" y="6143"/>
                </a:lnTo>
                <a:lnTo>
                  <a:pt x="3686" y="6123"/>
                </a:lnTo>
                <a:lnTo>
                  <a:pt x="3665" y="6103"/>
                </a:lnTo>
                <a:lnTo>
                  <a:pt x="3662" y="6102"/>
                </a:lnTo>
                <a:lnTo>
                  <a:pt x="3664" y="6102"/>
                </a:lnTo>
                <a:lnTo>
                  <a:pt x="3639" y="6074"/>
                </a:lnTo>
                <a:lnTo>
                  <a:pt x="3614" y="6046"/>
                </a:lnTo>
                <a:lnTo>
                  <a:pt x="3592" y="6016"/>
                </a:lnTo>
                <a:lnTo>
                  <a:pt x="3571" y="5986"/>
                </a:lnTo>
                <a:lnTo>
                  <a:pt x="3551" y="5955"/>
                </a:lnTo>
                <a:lnTo>
                  <a:pt x="3532" y="5923"/>
                </a:lnTo>
                <a:lnTo>
                  <a:pt x="3516" y="5890"/>
                </a:lnTo>
                <a:lnTo>
                  <a:pt x="3501" y="5855"/>
                </a:lnTo>
                <a:lnTo>
                  <a:pt x="3488" y="5820"/>
                </a:lnTo>
                <a:lnTo>
                  <a:pt x="3475" y="5784"/>
                </a:lnTo>
                <a:lnTo>
                  <a:pt x="3465" y="5748"/>
                </a:lnTo>
                <a:lnTo>
                  <a:pt x="3457" y="5711"/>
                </a:lnTo>
                <a:lnTo>
                  <a:pt x="3450" y="5673"/>
                </a:lnTo>
                <a:lnTo>
                  <a:pt x="3446" y="5634"/>
                </a:lnTo>
                <a:lnTo>
                  <a:pt x="3442" y="5596"/>
                </a:lnTo>
                <a:lnTo>
                  <a:pt x="3442" y="5556"/>
                </a:lnTo>
                <a:lnTo>
                  <a:pt x="3442" y="5515"/>
                </a:lnTo>
                <a:lnTo>
                  <a:pt x="3446" y="5476"/>
                </a:lnTo>
                <a:lnTo>
                  <a:pt x="3450" y="5437"/>
                </a:lnTo>
                <a:lnTo>
                  <a:pt x="3457" y="5397"/>
                </a:lnTo>
                <a:lnTo>
                  <a:pt x="3467" y="5360"/>
                </a:lnTo>
                <a:lnTo>
                  <a:pt x="3477" y="5323"/>
                </a:lnTo>
                <a:lnTo>
                  <a:pt x="3489" y="5287"/>
                </a:lnTo>
                <a:lnTo>
                  <a:pt x="3503" y="5251"/>
                </a:lnTo>
                <a:lnTo>
                  <a:pt x="3519" y="5216"/>
                </a:lnTo>
                <a:lnTo>
                  <a:pt x="3536" y="5183"/>
                </a:lnTo>
                <a:lnTo>
                  <a:pt x="3555" y="5149"/>
                </a:lnTo>
                <a:lnTo>
                  <a:pt x="3576" y="5118"/>
                </a:lnTo>
                <a:lnTo>
                  <a:pt x="3597" y="5087"/>
                </a:lnTo>
                <a:lnTo>
                  <a:pt x="3620" y="5058"/>
                </a:lnTo>
                <a:lnTo>
                  <a:pt x="3645" y="5029"/>
                </a:lnTo>
                <a:lnTo>
                  <a:pt x="3671" y="5002"/>
                </a:lnTo>
                <a:lnTo>
                  <a:pt x="3698" y="4976"/>
                </a:lnTo>
                <a:lnTo>
                  <a:pt x="3727" y="4951"/>
                </a:lnTo>
                <a:lnTo>
                  <a:pt x="3755" y="4929"/>
                </a:lnTo>
                <a:lnTo>
                  <a:pt x="3786" y="4906"/>
                </a:lnTo>
                <a:lnTo>
                  <a:pt x="3819" y="4885"/>
                </a:lnTo>
                <a:lnTo>
                  <a:pt x="3851" y="4867"/>
                </a:lnTo>
                <a:lnTo>
                  <a:pt x="3886" y="4849"/>
                </a:lnTo>
                <a:lnTo>
                  <a:pt x="3920" y="4835"/>
                </a:lnTo>
                <a:lnTo>
                  <a:pt x="3955" y="4820"/>
                </a:lnTo>
                <a:lnTo>
                  <a:pt x="3992" y="4807"/>
                </a:lnTo>
                <a:lnTo>
                  <a:pt x="4029" y="4797"/>
                </a:lnTo>
                <a:lnTo>
                  <a:pt x="4067" y="4789"/>
                </a:lnTo>
                <a:lnTo>
                  <a:pt x="4105" y="4781"/>
                </a:lnTo>
                <a:lnTo>
                  <a:pt x="4145" y="4776"/>
                </a:lnTo>
                <a:lnTo>
                  <a:pt x="4184" y="4774"/>
                </a:lnTo>
                <a:lnTo>
                  <a:pt x="4225" y="4773"/>
                </a:lnTo>
                <a:lnTo>
                  <a:pt x="4265" y="4774"/>
                </a:lnTo>
                <a:lnTo>
                  <a:pt x="4305" y="4776"/>
                </a:lnTo>
                <a:lnTo>
                  <a:pt x="4344" y="4781"/>
                </a:lnTo>
                <a:lnTo>
                  <a:pt x="4383" y="4789"/>
                </a:lnTo>
                <a:lnTo>
                  <a:pt x="4420" y="4797"/>
                </a:lnTo>
                <a:lnTo>
                  <a:pt x="4457" y="4807"/>
                </a:lnTo>
                <a:lnTo>
                  <a:pt x="4494" y="4820"/>
                </a:lnTo>
                <a:lnTo>
                  <a:pt x="4529" y="4835"/>
                </a:lnTo>
                <a:lnTo>
                  <a:pt x="4564" y="4849"/>
                </a:lnTo>
                <a:lnTo>
                  <a:pt x="4598" y="4867"/>
                </a:lnTo>
                <a:lnTo>
                  <a:pt x="4631" y="4885"/>
                </a:lnTo>
                <a:lnTo>
                  <a:pt x="4663" y="4906"/>
                </a:lnTo>
                <a:lnTo>
                  <a:pt x="4694" y="4929"/>
                </a:lnTo>
                <a:lnTo>
                  <a:pt x="4722" y="4951"/>
                </a:lnTo>
                <a:lnTo>
                  <a:pt x="4751" y="4976"/>
                </a:lnTo>
                <a:lnTo>
                  <a:pt x="4778" y="5002"/>
                </a:lnTo>
                <a:lnTo>
                  <a:pt x="4804" y="5029"/>
                </a:lnTo>
                <a:lnTo>
                  <a:pt x="4829" y="5058"/>
                </a:lnTo>
                <a:lnTo>
                  <a:pt x="4853" y="5087"/>
                </a:lnTo>
                <a:lnTo>
                  <a:pt x="4874" y="5118"/>
                </a:lnTo>
                <a:lnTo>
                  <a:pt x="4895" y="5149"/>
                </a:lnTo>
                <a:lnTo>
                  <a:pt x="4913" y="5183"/>
                </a:lnTo>
                <a:lnTo>
                  <a:pt x="4931" y="5216"/>
                </a:lnTo>
                <a:lnTo>
                  <a:pt x="4947" y="5251"/>
                </a:lnTo>
                <a:lnTo>
                  <a:pt x="4960" y="5287"/>
                </a:lnTo>
                <a:lnTo>
                  <a:pt x="4973" y="5323"/>
                </a:lnTo>
                <a:lnTo>
                  <a:pt x="4983" y="5360"/>
                </a:lnTo>
                <a:lnTo>
                  <a:pt x="4991" y="5397"/>
                </a:lnTo>
                <a:lnTo>
                  <a:pt x="4999" y="5437"/>
                </a:lnTo>
                <a:lnTo>
                  <a:pt x="5004" y="5476"/>
                </a:lnTo>
                <a:lnTo>
                  <a:pt x="5006" y="5515"/>
                </a:lnTo>
                <a:lnTo>
                  <a:pt x="5008" y="5556"/>
                </a:lnTo>
                <a:lnTo>
                  <a:pt x="5008" y="5596"/>
                </a:lnTo>
                <a:lnTo>
                  <a:pt x="5004" y="5634"/>
                </a:lnTo>
                <a:lnTo>
                  <a:pt x="4999" y="5673"/>
                </a:lnTo>
                <a:lnTo>
                  <a:pt x="4993" y="5710"/>
                </a:lnTo>
                <a:lnTo>
                  <a:pt x="4984" y="5747"/>
                </a:lnTo>
                <a:lnTo>
                  <a:pt x="4974" y="5783"/>
                </a:lnTo>
                <a:lnTo>
                  <a:pt x="4962" y="5819"/>
                </a:lnTo>
                <a:lnTo>
                  <a:pt x="4948" y="5854"/>
                </a:lnTo>
                <a:lnTo>
                  <a:pt x="4933" y="5888"/>
                </a:lnTo>
                <a:lnTo>
                  <a:pt x="4917" y="5921"/>
                </a:lnTo>
                <a:lnTo>
                  <a:pt x="4898" y="5953"/>
                </a:lnTo>
                <a:lnTo>
                  <a:pt x="4879" y="5985"/>
                </a:lnTo>
                <a:lnTo>
                  <a:pt x="4859" y="6015"/>
                </a:lnTo>
                <a:lnTo>
                  <a:pt x="4836" y="6045"/>
                </a:lnTo>
                <a:lnTo>
                  <a:pt x="4812" y="6072"/>
                </a:lnTo>
                <a:lnTo>
                  <a:pt x="4787" y="6099"/>
                </a:lnTo>
                <a:lnTo>
                  <a:pt x="4787" y="6100"/>
                </a:lnTo>
                <a:lnTo>
                  <a:pt x="4786" y="6102"/>
                </a:lnTo>
                <a:lnTo>
                  <a:pt x="4768" y="6124"/>
                </a:lnTo>
                <a:lnTo>
                  <a:pt x="4745" y="6155"/>
                </a:lnTo>
                <a:lnTo>
                  <a:pt x="4717" y="6192"/>
                </a:lnTo>
                <a:lnTo>
                  <a:pt x="4689" y="6235"/>
                </a:lnTo>
                <a:lnTo>
                  <a:pt x="4675" y="6259"/>
                </a:lnTo>
                <a:lnTo>
                  <a:pt x="4662" y="6283"/>
                </a:lnTo>
                <a:lnTo>
                  <a:pt x="4649" y="6307"/>
                </a:lnTo>
                <a:lnTo>
                  <a:pt x="4638" y="6332"/>
                </a:lnTo>
                <a:lnTo>
                  <a:pt x="4627" y="6358"/>
                </a:lnTo>
                <a:lnTo>
                  <a:pt x="4618" y="6384"/>
                </a:lnTo>
                <a:lnTo>
                  <a:pt x="4611" y="6410"/>
                </a:lnTo>
                <a:lnTo>
                  <a:pt x="4606" y="6436"/>
                </a:lnTo>
                <a:lnTo>
                  <a:pt x="4603" y="6461"/>
                </a:lnTo>
                <a:lnTo>
                  <a:pt x="4603" y="6487"/>
                </a:lnTo>
                <a:lnTo>
                  <a:pt x="4603" y="6500"/>
                </a:lnTo>
                <a:lnTo>
                  <a:pt x="4606" y="6511"/>
                </a:lnTo>
                <a:lnTo>
                  <a:pt x="4607" y="6523"/>
                </a:lnTo>
                <a:lnTo>
                  <a:pt x="4611" y="6535"/>
                </a:lnTo>
                <a:lnTo>
                  <a:pt x="4615" y="6547"/>
                </a:lnTo>
                <a:lnTo>
                  <a:pt x="4620" y="6558"/>
                </a:lnTo>
                <a:lnTo>
                  <a:pt x="4626" y="6569"/>
                </a:lnTo>
                <a:lnTo>
                  <a:pt x="4632" y="6579"/>
                </a:lnTo>
                <a:lnTo>
                  <a:pt x="4639" y="6590"/>
                </a:lnTo>
                <a:lnTo>
                  <a:pt x="4648" y="6600"/>
                </a:lnTo>
                <a:lnTo>
                  <a:pt x="4658" y="6610"/>
                </a:lnTo>
                <a:lnTo>
                  <a:pt x="4668" y="6619"/>
                </a:lnTo>
                <a:lnTo>
                  <a:pt x="4680" y="6627"/>
                </a:lnTo>
                <a:lnTo>
                  <a:pt x="4693" y="6636"/>
                </a:lnTo>
                <a:lnTo>
                  <a:pt x="4708" y="6645"/>
                </a:lnTo>
                <a:lnTo>
                  <a:pt x="4722" y="6652"/>
                </a:lnTo>
                <a:lnTo>
                  <a:pt x="4739" y="6658"/>
                </a:lnTo>
                <a:lnTo>
                  <a:pt x="4756" y="6666"/>
                </a:lnTo>
                <a:lnTo>
                  <a:pt x="4775" y="6671"/>
                </a:lnTo>
                <a:lnTo>
                  <a:pt x="4796" y="6677"/>
                </a:lnTo>
                <a:lnTo>
                  <a:pt x="4817" y="6682"/>
                </a:lnTo>
                <a:lnTo>
                  <a:pt x="4840" y="6686"/>
                </a:lnTo>
                <a:lnTo>
                  <a:pt x="4864" y="6689"/>
                </a:lnTo>
                <a:lnTo>
                  <a:pt x="4890" y="6693"/>
                </a:lnTo>
                <a:lnTo>
                  <a:pt x="4917" y="6695"/>
                </a:lnTo>
                <a:lnTo>
                  <a:pt x="4946" y="6697"/>
                </a:lnTo>
                <a:lnTo>
                  <a:pt x="4977" y="6698"/>
                </a:lnTo>
                <a:lnTo>
                  <a:pt x="5008" y="6698"/>
                </a:lnTo>
                <a:lnTo>
                  <a:pt x="5040" y="6699"/>
                </a:lnTo>
                <a:lnTo>
                  <a:pt x="5068" y="6700"/>
                </a:lnTo>
                <a:lnTo>
                  <a:pt x="5252" y="6693"/>
                </a:lnTo>
                <a:lnTo>
                  <a:pt x="5424" y="6686"/>
                </a:lnTo>
                <a:lnTo>
                  <a:pt x="5588" y="6676"/>
                </a:lnTo>
                <a:lnTo>
                  <a:pt x="5741" y="6666"/>
                </a:lnTo>
                <a:lnTo>
                  <a:pt x="5885" y="6655"/>
                </a:lnTo>
                <a:lnTo>
                  <a:pt x="6017" y="6643"/>
                </a:lnTo>
                <a:lnTo>
                  <a:pt x="6139" y="6632"/>
                </a:lnTo>
                <a:lnTo>
                  <a:pt x="6250" y="6621"/>
                </a:lnTo>
                <a:lnTo>
                  <a:pt x="6349" y="6610"/>
                </a:lnTo>
                <a:lnTo>
                  <a:pt x="6436" y="6600"/>
                </a:lnTo>
                <a:lnTo>
                  <a:pt x="6576" y="6581"/>
                </a:lnTo>
                <a:lnTo>
                  <a:pt x="6665" y="6569"/>
                </a:lnTo>
                <a:lnTo>
                  <a:pt x="6703" y="6563"/>
                </a:lnTo>
                <a:lnTo>
                  <a:pt x="6715" y="6560"/>
                </a:lnTo>
                <a:lnTo>
                  <a:pt x="6726" y="6557"/>
                </a:lnTo>
                <a:lnTo>
                  <a:pt x="6737" y="6553"/>
                </a:lnTo>
                <a:lnTo>
                  <a:pt x="6747" y="6548"/>
                </a:lnTo>
                <a:lnTo>
                  <a:pt x="6758" y="6543"/>
                </a:lnTo>
                <a:lnTo>
                  <a:pt x="6767" y="6535"/>
                </a:lnTo>
                <a:lnTo>
                  <a:pt x="6775" y="6529"/>
                </a:lnTo>
                <a:lnTo>
                  <a:pt x="6784" y="6521"/>
                </a:lnTo>
                <a:lnTo>
                  <a:pt x="6792" y="6512"/>
                </a:lnTo>
                <a:lnTo>
                  <a:pt x="6799" y="6503"/>
                </a:lnTo>
                <a:lnTo>
                  <a:pt x="6805" y="6493"/>
                </a:lnTo>
                <a:lnTo>
                  <a:pt x="6811" y="6483"/>
                </a:lnTo>
                <a:lnTo>
                  <a:pt x="6816" y="6474"/>
                </a:lnTo>
                <a:lnTo>
                  <a:pt x="6820" y="6462"/>
                </a:lnTo>
                <a:lnTo>
                  <a:pt x="6822" y="6451"/>
                </a:lnTo>
                <a:lnTo>
                  <a:pt x="6825" y="6439"/>
                </a:lnTo>
                <a:lnTo>
                  <a:pt x="6830" y="6409"/>
                </a:lnTo>
                <a:lnTo>
                  <a:pt x="6841" y="6325"/>
                </a:lnTo>
                <a:lnTo>
                  <a:pt x="6857" y="6192"/>
                </a:lnTo>
                <a:lnTo>
                  <a:pt x="6877" y="6014"/>
                </a:lnTo>
                <a:lnTo>
                  <a:pt x="6888" y="5908"/>
                </a:lnTo>
                <a:lnTo>
                  <a:pt x="6899" y="5793"/>
                </a:lnTo>
                <a:lnTo>
                  <a:pt x="6911" y="5668"/>
                </a:lnTo>
                <a:lnTo>
                  <a:pt x="6920" y="5534"/>
                </a:lnTo>
                <a:lnTo>
                  <a:pt x="6932" y="5390"/>
                </a:lnTo>
                <a:lnTo>
                  <a:pt x="6942" y="5239"/>
                </a:lnTo>
                <a:lnTo>
                  <a:pt x="6950" y="5080"/>
                </a:lnTo>
                <a:lnTo>
                  <a:pt x="6958" y="4914"/>
                </a:lnTo>
                <a:lnTo>
                  <a:pt x="6955" y="4888"/>
                </a:lnTo>
                <a:lnTo>
                  <a:pt x="6954" y="4859"/>
                </a:lnTo>
                <a:lnTo>
                  <a:pt x="6954" y="4827"/>
                </a:lnTo>
                <a:lnTo>
                  <a:pt x="6955" y="4791"/>
                </a:lnTo>
                <a:close/>
              </a:path>
            </a:pathLst>
          </a:custGeom>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67" name="文本框 185"/>
          <p:cNvSpPr txBox="1"/>
          <p:nvPr/>
        </p:nvSpPr>
        <p:spPr>
          <a:xfrm>
            <a:off x="1123981" y="299290"/>
            <a:ext cx="2556494" cy="706755"/>
          </a:xfrm>
          <a:prstGeom prst="rect">
            <a:avLst/>
          </a:prstGeom>
          <a:noFill/>
        </p:spPr>
        <p:txBody>
          <a:bodyPr wrap="square" rtlCol="0">
            <a:spAutoFit/>
          </a:bodyPr>
          <a:lstStyle/>
          <a:p>
            <a:pPr algn="ctr"/>
            <a:r>
              <a:rPr lang="zh-CN" altLang="en-US" sz="2000" b="1" spc="300" dirty="0">
                <a:solidFill>
                  <a:schemeClr val="bg1"/>
                </a:solidFill>
                <a:latin typeface="微软雅黑" panose="020B0503020204020204" pitchFamily="34" charset="-122"/>
                <a:ea typeface="微软雅黑" panose="020B0503020204020204" pitchFamily="34" charset="-122"/>
              </a:rPr>
              <a:t>岗位现状</a:t>
            </a:r>
            <a:endParaRPr lang="zh-CN" altLang="en-US" sz="2000" b="1" spc="300" dirty="0">
              <a:solidFill>
                <a:schemeClr val="bg1"/>
              </a:solidFill>
              <a:latin typeface="微软雅黑" panose="020B0503020204020204" pitchFamily="34" charset="-122"/>
              <a:ea typeface="微软雅黑" panose="020B0503020204020204" pitchFamily="34" charset="-122"/>
            </a:endParaRPr>
          </a:p>
          <a:p>
            <a:pPr algn="ctr"/>
            <a:r>
              <a:rPr lang="en-US" altLang="zh-CN" sz="2000" b="1" spc="300" dirty="0">
                <a:solidFill>
                  <a:schemeClr val="bg1"/>
                </a:solidFill>
                <a:latin typeface="微软雅黑" panose="020B0503020204020204" pitchFamily="34" charset="-122"/>
                <a:ea typeface="微软雅黑" panose="020B0503020204020204" pitchFamily="34" charset="-122"/>
              </a:rPr>
              <a:t>Post Status</a:t>
            </a:r>
            <a:endParaRPr lang="en-US" altLang="zh-CN" sz="2000" b="1" spc="300" dirty="0">
              <a:solidFill>
                <a:schemeClr val="bg1"/>
              </a:solidFill>
              <a:latin typeface="微软雅黑" panose="020B0503020204020204" pitchFamily="34" charset="-122"/>
              <a:ea typeface="微软雅黑" panose="020B0503020204020204" pitchFamily="34" charset="-122"/>
            </a:endParaRPr>
          </a:p>
        </p:txBody>
      </p:sp>
      <p:sp>
        <p:nvSpPr>
          <p:cNvPr id="168" name="TextBox 167"/>
          <p:cNvSpPr txBox="1"/>
          <p:nvPr/>
        </p:nvSpPr>
        <p:spPr>
          <a:xfrm>
            <a:off x="501095" y="445975"/>
            <a:ext cx="504056"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169" name="组合 168"/>
          <p:cNvGrpSpPr/>
          <p:nvPr/>
        </p:nvGrpSpPr>
        <p:grpSpPr>
          <a:xfrm>
            <a:off x="390621" y="284068"/>
            <a:ext cx="725005" cy="723925"/>
            <a:chOff x="113757" y="7391"/>
            <a:chExt cx="973930" cy="972480"/>
          </a:xfrm>
        </p:grpSpPr>
        <p:sp>
          <p:nvSpPr>
            <p:cNvPr id="170" name="文本框 139"/>
            <p:cNvSpPr txBox="1"/>
            <p:nvPr/>
          </p:nvSpPr>
          <p:spPr>
            <a:xfrm rot="16200000">
              <a:off x="179175" y="317914"/>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1" name="文本框 140"/>
            <p:cNvSpPr txBox="1"/>
            <p:nvPr/>
          </p:nvSpPr>
          <p:spPr>
            <a:xfrm rot="16669565">
              <a:off x="182074" y="27553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2" name="文本框 141"/>
            <p:cNvSpPr txBox="1"/>
            <p:nvPr/>
          </p:nvSpPr>
          <p:spPr>
            <a:xfrm rot="17139131">
              <a:off x="190717" y="233941"/>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3" name="文本框 142"/>
            <p:cNvSpPr txBox="1"/>
            <p:nvPr/>
          </p:nvSpPr>
          <p:spPr>
            <a:xfrm rot="17608695">
              <a:off x="204943" y="19391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4" name="文本框 143"/>
            <p:cNvSpPr txBox="1"/>
            <p:nvPr/>
          </p:nvSpPr>
          <p:spPr>
            <a:xfrm rot="18078261">
              <a:off x="224487" y="15619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5" name="文本框 144"/>
            <p:cNvSpPr txBox="1"/>
            <p:nvPr/>
          </p:nvSpPr>
          <p:spPr>
            <a:xfrm rot="18547826">
              <a:off x="248984" y="1214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6" name="文本框 145"/>
            <p:cNvSpPr txBox="1"/>
            <p:nvPr/>
          </p:nvSpPr>
          <p:spPr>
            <a:xfrm rot="19017391">
              <a:off x="277981" y="9044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7" name="文本框 146"/>
            <p:cNvSpPr txBox="1"/>
            <p:nvPr/>
          </p:nvSpPr>
          <p:spPr>
            <a:xfrm rot="19486956">
              <a:off x="310933" y="6363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8" name="文本框 147"/>
            <p:cNvSpPr txBox="1"/>
            <p:nvPr/>
          </p:nvSpPr>
          <p:spPr>
            <a:xfrm rot="19956522">
              <a:off x="347230" y="41560"/>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9" name="文本框 148"/>
            <p:cNvSpPr txBox="1"/>
            <p:nvPr/>
          </p:nvSpPr>
          <p:spPr>
            <a:xfrm rot="20426087">
              <a:off x="386194" y="2463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0" name="文本框 149"/>
            <p:cNvSpPr txBox="1"/>
            <p:nvPr/>
          </p:nvSpPr>
          <p:spPr>
            <a:xfrm rot="20895652">
              <a:off x="427098" y="1317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1" name="文本框 150"/>
            <p:cNvSpPr txBox="1"/>
            <p:nvPr/>
          </p:nvSpPr>
          <p:spPr>
            <a:xfrm rot="21365218">
              <a:off x="469184" y="739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2" name="文本框 151"/>
            <p:cNvSpPr txBox="1"/>
            <p:nvPr/>
          </p:nvSpPr>
          <p:spPr>
            <a:xfrm rot="234782">
              <a:off x="511664" y="739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3" name="文本框 152"/>
            <p:cNvSpPr txBox="1"/>
            <p:nvPr/>
          </p:nvSpPr>
          <p:spPr>
            <a:xfrm rot="704348">
              <a:off x="553750" y="1317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4" name="文本框 153"/>
            <p:cNvSpPr txBox="1"/>
            <p:nvPr/>
          </p:nvSpPr>
          <p:spPr>
            <a:xfrm rot="1173913">
              <a:off x="594656" y="2463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5" name="文本框 154"/>
            <p:cNvSpPr txBox="1"/>
            <p:nvPr/>
          </p:nvSpPr>
          <p:spPr>
            <a:xfrm rot="1643478">
              <a:off x="633620" y="41562"/>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6" name="文本框 155"/>
            <p:cNvSpPr txBox="1"/>
            <p:nvPr/>
          </p:nvSpPr>
          <p:spPr>
            <a:xfrm rot="2113044">
              <a:off x="669916" y="6363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7" name="文本框 156"/>
            <p:cNvSpPr txBox="1"/>
            <p:nvPr/>
          </p:nvSpPr>
          <p:spPr>
            <a:xfrm rot="2582608">
              <a:off x="702866" y="9044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8" name="文本框 157"/>
            <p:cNvSpPr txBox="1"/>
            <p:nvPr/>
          </p:nvSpPr>
          <p:spPr>
            <a:xfrm rot="3052174">
              <a:off x="731862" y="1214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9" name="文本框 158"/>
            <p:cNvSpPr txBox="1"/>
            <p:nvPr/>
          </p:nvSpPr>
          <p:spPr>
            <a:xfrm rot="3521739">
              <a:off x="756360" y="15619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0" name="文本框 159"/>
            <p:cNvSpPr txBox="1"/>
            <p:nvPr/>
          </p:nvSpPr>
          <p:spPr>
            <a:xfrm rot="3991305">
              <a:off x="775904" y="19391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1" name="文本框 160"/>
            <p:cNvSpPr txBox="1"/>
            <p:nvPr/>
          </p:nvSpPr>
          <p:spPr>
            <a:xfrm rot="4460869">
              <a:off x="790131" y="233941"/>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2" name="文本框 161"/>
            <p:cNvSpPr txBox="1"/>
            <p:nvPr/>
          </p:nvSpPr>
          <p:spPr>
            <a:xfrm rot="4930435">
              <a:off x="798773" y="27553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3" name="文本框 162"/>
            <p:cNvSpPr txBox="1"/>
            <p:nvPr/>
          </p:nvSpPr>
          <p:spPr>
            <a:xfrm rot="5400000">
              <a:off x="801673" y="31791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4" name="文本框 163"/>
            <p:cNvSpPr txBox="1"/>
            <p:nvPr/>
          </p:nvSpPr>
          <p:spPr>
            <a:xfrm rot="5869565">
              <a:off x="798774" y="360297"/>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5" name="文本框 164"/>
            <p:cNvSpPr txBox="1"/>
            <p:nvPr/>
          </p:nvSpPr>
          <p:spPr>
            <a:xfrm rot="6339131">
              <a:off x="790131" y="4018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6" name="文本框 165"/>
            <p:cNvSpPr txBox="1"/>
            <p:nvPr/>
          </p:nvSpPr>
          <p:spPr>
            <a:xfrm rot="6808695">
              <a:off x="775905" y="44191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7" name="文本框 166"/>
            <p:cNvSpPr txBox="1"/>
            <p:nvPr/>
          </p:nvSpPr>
          <p:spPr>
            <a:xfrm rot="7278261">
              <a:off x="756361" y="47963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8" name="文本框 167"/>
            <p:cNvSpPr txBox="1"/>
            <p:nvPr/>
          </p:nvSpPr>
          <p:spPr>
            <a:xfrm rot="7747826">
              <a:off x="731863" y="514339"/>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9" name="文本框 168"/>
            <p:cNvSpPr txBox="1"/>
            <p:nvPr/>
          </p:nvSpPr>
          <p:spPr>
            <a:xfrm rot="8217392">
              <a:off x="702868" y="54538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0" name="文本框 169"/>
            <p:cNvSpPr txBox="1"/>
            <p:nvPr/>
          </p:nvSpPr>
          <p:spPr>
            <a:xfrm rot="8686956">
              <a:off x="669916" y="57219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1" name="文本框 170"/>
            <p:cNvSpPr txBox="1"/>
            <p:nvPr/>
          </p:nvSpPr>
          <p:spPr>
            <a:xfrm rot="9156522">
              <a:off x="633618" y="594270"/>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2" name="文本框 171"/>
            <p:cNvSpPr txBox="1"/>
            <p:nvPr/>
          </p:nvSpPr>
          <p:spPr>
            <a:xfrm rot="9626087">
              <a:off x="594655" y="61119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3" name="文本框 172"/>
            <p:cNvSpPr txBox="1"/>
            <p:nvPr/>
          </p:nvSpPr>
          <p:spPr>
            <a:xfrm rot="10095652">
              <a:off x="553750" y="62265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4" name="文本框 173"/>
            <p:cNvSpPr txBox="1"/>
            <p:nvPr/>
          </p:nvSpPr>
          <p:spPr>
            <a:xfrm rot="10565217">
              <a:off x="511664" y="628439"/>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5" name="文本框 174"/>
            <p:cNvSpPr txBox="1"/>
            <p:nvPr/>
          </p:nvSpPr>
          <p:spPr>
            <a:xfrm rot="11034783">
              <a:off x="469184" y="628439"/>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6" name="文本框 175"/>
            <p:cNvSpPr txBox="1"/>
            <p:nvPr/>
          </p:nvSpPr>
          <p:spPr>
            <a:xfrm rot="11504348">
              <a:off x="427098" y="62265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7" name="文本框 176"/>
            <p:cNvSpPr txBox="1"/>
            <p:nvPr/>
          </p:nvSpPr>
          <p:spPr>
            <a:xfrm rot="11973913">
              <a:off x="386194" y="61119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8" name="文本框 177"/>
            <p:cNvSpPr txBox="1"/>
            <p:nvPr/>
          </p:nvSpPr>
          <p:spPr>
            <a:xfrm rot="12443478">
              <a:off x="347229" y="594268"/>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9" name="文本框 178"/>
            <p:cNvSpPr txBox="1"/>
            <p:nvPr/>
          </p:nvSpPr>
          <p:spPr>
            <a:xfrm rot="12913044">
              <a:off x="310933" y="572196"/>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10" name="文本框 179"/>
            <p:cNvSpPr txBox="1"/>
            <p:nvPr/>
          </p:nvSpPr>
          <p:spPr>
            <a:xfrm rot="13382609">
              <a:off x="277981" y="54538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11" name="文本框 180"/>
            <p:cNvSpPr txBox="1"/>
            <p:nvPr/>
          </p:nvSpPr>
          <p:spPr>
            <a:xfrm rot="13852174">
              <a:off x="248986" y="514340"/>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12" name="文本框 181"/>
            <p:cNvSpPr txBox="1"/>
            <p:nvPr/>
          </p:nvSpPr>
          <p:spPr>
            <a:xfrm rot="14321739">
              <a:off x="224487" y="47963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13" name="文本框 182"/>
            <p:cNvSpPr txBox="1"/>
            <p:nvPr/>
          </p:nvSpPr>
          <p:spPr>
            <a:xfrm rot="14791304">
              <a:off x="204943" y="44191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14" name="文本框 183"/>
            <p:cNvSpPr txBox="1"/>
            <p:nvPr/>
          </p:nvSpPr>
          <p:spPr>
            <a:xfrm rot="15260870">
              <a:off x="190717" y="4018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15" name="文本框 184"/>
            <p:cNvSpPr txBox="1"/>
            <p:nvPr/>
          </p:nvSpPr>
          <p:spPr>
            <a:xfrm rot="15730435">
              <a:off x="182074" y="360297"/>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10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wheel(1)">
                                      <p:cBhvr>
                                        <p:cTn id="7" dur="1000"/>
                                        <p:tgtEl>
                                          <p:spTgt spid="169"/>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68"/>
                                        </p:tgtEl>
                                        <p:attrNameLst>
                                          <p:attrName>style.visibility</p:attrName>
                                        </p:attrNameLst>
                                      </p:cBhvr>
                                      <p:to>
                                        <p:strVal val="visible"/>
                                      </p:to>
                                    </p:set>
                                    <p:animEffect transition="in" filter="wipe(down)">
                                      <p:cBhvr>
                                        <p:cTn id="11" dur="500"/>
                                        <p:tgtEl>
                                          <p:spTgt spid="168"/>
                                        </p:tgtEl>
                                      </p:cBhvr>
                                    </p:animEffect>
                                  </p:childTnLst>
                                </p:cTn>
                              </p:par>
                            </p:childTnLst>
                          </p:cTn>
                        </p:par>
                        <p:par>
                          <p:cTn id="12" fill="hold">
                            <p:stCondLst>
                              <p:cond delay="1500"/>
                            </p:stCondLst>
                            <p:childTnLst>
                              <p:par>
                                <p:cTn id="13" presetID="14" presetClass="entr" presetSubtype="10" fill="hold" grpId="0" nodeType="afterEffect">
                                  <p:stCondLst>
                                    <p:cond delay="0"/>
                                  </p:stCondLst>
                                  <p:childTnLst>
                                    <p:set>
                                      <p:cBhvr>
                                        <p:cTn id="14" dur="1" fill="hold">
                                          <p:stCondLst>
                                            <p:cond delay="0"/>
                                          </p:stCondLst>
                                        </p:cTn>
                                        <p:tgtEl>
                                          <p:spTgt spid="167"/>
                                        </p:tgtEl>
                                        <p:attrNameLst>
                                          <p:attrName>style.visibility</p:attrName>
                                        </p:attrNameLst>
                                      </p:cBhvr>
                                      <p:to>
                                        <p:strVal val="visible"/>
                                      </p:to>
                                    </p:set>
                                    <p:animEffect transition="in" filter="randombar(horizontal)">
                                      <p:cBhvr>
                                        <p:cTn id="15" dur="1000"/>
                                        <p:tgtEl>
                                          <p:spTgt spid="167"/>
                                        </p:tgtEl>
                                      </p:cBhvr>
                                    </p:animEffect>
                                  </p:childTnLst>
                                </p:cTn>
                              </p:par>
                            </p:childTnLst>
                          </p:cTn>
                        </p:par>
                        <p:par>
                          <p:cTn id="16" fill="hold">
                            <p:stCondLst>
                              <p:cond delay="2500"/>
                            </p:stCondLst>
                            <p:childTnLst>
                              <p:par>
                                <p:cTn id="17" presetID="21" presetClass="entr" presetSubtype="1" fill="hold" grpId="0" nodeType="afterEffect">
                                  <p:stCondLst>
                                    <p:cond delay="0"/>
                                  </p:stCondLst>
                                  <p:childTnLst>
                                    <p:set>
                                      <p:cBhvr>
                                        <p:cTn id="18" dur="1" fill="hold">
                                          <p:stCondLst>
                                            <p:cond delay="0"/>
                                          </p:stCondLst>
                                        </p:cTn>
                                        <p:tgtEl>
                                          <p:spTgt spid="253"/>
                                        </p:tgtEl>
                                        <p:attrNameLst>
                                          <p:attrName>style.visibility</p:attrName>
                                        </p:attrNameLst>
                                      </p:cBhvr>
                                      <p:to>
                                        <p:strVal val="visible"/>
                                      </p:to>
                                    </p:set>
                                    <p:animEffect transition="in" filter="wheel(1)">
                                      <p:cBhvr>
                                        <p:cTn id="19" dur="1000"/>
                                        <p:tgtEl>
                                          <p:spTgt spid="253"/>
                                        </p:tgtEl>
                                      </p:cBhvr>
                                    </p:animEffect>
                                  </p:childTnLst>
                                </p:cTn>
                              </p:par>
                              <p:par>
                                <p:cTn id="20" presetID="21" presetClass="entr" presetSubtype="1"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heel(1)">
                                      <p:cBhvr>
                                        <p:cTn id="22" dur="1000"/>
                                        <p:tgtEl>
                                          <p:spTgt spid="3"/>
                                        </p:tgtEl>
                                      </p:cBhvr>
                                    </p:animEffect>
                                  </p:childTnLst>
                                </p:cTn>
                              </p:par>
                              <p:par>
                                <p:cTn id="23" presetID="21" presetClass="entr" presetSubtype="1" fill="hold" grpId="0" nodeType="withEffect">
                                  <p:stCondLst>
                                    <p:cond delay="1200"/>
                                  </p:stCondLst>
                                  <p:childTnLst>
                                    <p:set>
                                      <p:cBhvr>
                                        <p:cTn id="24" dur="1" fill="hold">
                                          <p:stCondLst>
                                            <p:cond delay="0"/>
                                          </p:stCondLst>
                                        </p:cTn>
                                        <p:tgtEl>
                                          <p:spTgt spid="354"/>
                                        </p:tgtEl>
                                        <p:attrNameLst>
                                          <p:attrName>style.visibility</p:attrName>
                                        </p:attrNameLst>
                                      </p:cBhvr>
                                      <p:to>
                                        <p:strVal val="visible"/>
                                      </p:to>
                                    </p:set>
                                    <p:animEffect transition="in" filter="wheel(1)">
                                      <p:cBhvr>
                                        <p:cTn id="25" dur="2000"/>
                                        <p:tgtEl>
                                          <p:spTgt spid="35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500"/>
                            </p:stCondLst>
                            <p:childTnLst>
                              <p:par>
                                <p:cTn id="32" presetID="8" presetClass="entr" presetSubtype="16"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amond(in)">
                                      <p:cBhvr>
                                        <p:cTn id="34" dur="500"/>
                                        <p:tgtEl>
                                          <p:spTgt spid="15"/>
                                        </p:tgtEl>
                                      </p:cBhvr>
                                    </p:animEffect>
                                  </p:childTnLst>
                                </p:cTn>
                              </p:par>
                            </p:childTnLst>
                          </p:cTn>
                        </p:par>
                        <p:par>
                          <p:cTn id="35" fill="hold">
                            <p:stCondLst>
                              <p:cond delay="1000"/>
                            </p:stCondLst>
                            <p:childTnLst>
                              <p:par>
                                <p:cTn id="36" presetID="53" presetClass="entr" presetSubtype="16" fill="hold" grpId="0" nodeType="afterEffect">
                                  <p:stCondLst>
                                    <p:cond delay="0"/>
                                  </p:stCondLst>
                                  <p:childTnLst>
                                    <p:set>
                                      <p:cBhvr>
                                        <p:cTn id="37" dur="1" fill="hold">
                                          <p:stCondLst>
                                            <p:cond delay="0"/>
                                          </p:stCondLst>
                                        </p:cTn>
                                        <p:tgtEl>
                                          <p:spTgt spid="360"/>
                                        </p:tgtEl>
                                        <p:attrNameLst>
                                          <p:attrName>style.visibility</p:attrName>
                                        </p:attrNameLst>
                                      </p:cBhvr>
                                      <p:to>
                                        <p:strVal val="visible"/>
                                      </p:to>
                                    </p:set>
                                    <p:anim calcmode="lin" valueType="num">
                                      <p:cBhvr>
                                        <p:cTn id="38" dur="500" fill="hold"/>
                                        <p:tgtEl>
                                          <p:spTgt spid="360"/>
                                        </p:tgtEl>
                                        <p:attrNameLst>
                                          <p:attrName>ppt_w</p:attrName>
                                        </p:attrNameLst>
                                      </p:cBhvr>
                                      <p:tavLst>
                                        <p:tav tm="0">
                                          <p:val>
                                            <p:fltVal val="0"/>
                                          </p:val>
                                        </p:tav>
                                        <p:tav tm="100000">
                                          <p:val>
                                            <p:strVal val="#ppt_w"/>
                                          </p:val>
                                        </p:tav>
                                      </p:tavLst>
                                    </p:anim>
                                    <p:anim calcmode="lin" valueType="num">
                                      <p:cBhvr>
                                        <p:cTn id="39" dur="500" fill="hold"/>
                                        <p:tgtEl>
                                          <p:spTgt spid="360"/>
                                        </p:tgtEl>
                                        <p:attrNameLst>
                                          <p:attrName>ppt_h</p:attrName>
                                        </p:attrNameLst>
                                      </p:cBhvr>
                                      <p:tavLst>
                                        <p:tav tm="0">
                                          <p:val>
                                            <p:fltVal val="0"/>
                                          </p:val>
                                        </p:tav>
                                        <p:tav tm="100000">
                                          <p:val>
                                            <p:strVal val="#ppt_h"/>
                                          </p:val>
                                        </p:tav>
                                      </p:tavLst>
                                    </p:anim>
                                    <p:animEffect transition="in" filter="fade">
                                      <p:cBhvr>
                                        <p:cTn id="40" dur="500"/>
                                        <p:tgtEl>
                                          <p:spTgt spid="360"/>
                                        </p:tgtEl>
                                      </p:cBhvr>
                                    </p:animEffect>
                                  </p:childTnLst>
                                </p:cTn>
                              </p:par>
                            </p:childTnLst>
                          </p:cTn>
                        </p:par>
                        <p:par>
                          <p:cTn id="41" fill="hold">
                            <p:stCondLst>
                              <p:cond delay="1500"/>
                            </p:stCondLst>
                            <p:childTnLst>
                              <p:par>
                                <p:cTn id="42" presetID="5" presetClass="entr" presetSubtype="10"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checkerboard(across)">
                                      <p:cBhvr>
                                        <p:cTn id="44" dur="500"/>
                                        <p:tgtEl>
                                          <p:spTgt spid="10"/>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59"/>
                                        </p:tgtEl>
                                        <p:attrNameLst>
                                          <p:attrName>style.visibility</p:attrName>
                                        </p:attrNameLst>
                                      </p:cBhvr>
                                      <p:to>
                                        <p:strVal val="visible"/>
                                      </p:to>
                                    </p:set>
                                    <p:animEffect transition="in" filter="wipe(left)">
                                      <p:cBhvr>
                                        <p:cTn id="47" dur="500"/>
                                        <p:tgtEl>
                                          <p:spTgt spid="35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par>
                          <p:cTn id="53" fill="hold">
                            <p:stCondLst>
                              <p:cond delay="500"/>
                            </p:stCondLst>
                            <p:childTnLst>
                              <p:par>
                                <p:cTn id="54" presetID="8" presetClass="entr" presetSubtype="16" fill="hold" grpId="0" nodeType="afterEffect">
                                  <p:stCondLst>
                                    <p:cond delay="0"/>
                                  </p:stCondLst>
                                  <p:childTnLst>
                                    <p:set>
                                      <p:cBhvr>
                                        <p:cTn id="55" dur="1" fill="hold">
                                          <p:stCondLst>
                                            <p:cond delay="0"/>
                                          </p:stCondLst>
                                        </p:cTn>
                                        <p:tgtEl>
                                          <p:spTgt spid="366"/>
                                        </p:tgtEl>
                                        <p:attrNameLst>
                                          <p:attrName>style.visibility</p:attrName>
                                        </p:attrNameLst>
                                      </p:cBhvr>
                                      <p:to>
                                        <p:strVal val="visible"/>
                                      </p:to>
                                    </p:set>
                                    <p:animEffect transition="in" filter="diamond(in)">
                                      <p:cBhvr>
                                        <p:cTn id="56" dur="500"/>
                                        <p:tgtEl>
                                          <p:spTgt spid="366"/>
                                        </p:tgtEl>
                                      </p:cBhvr>
                                    </p:animEffect>
                                  </p:childTnLst>
                                </p:cTn>
                              </p:par>
                            </p:childTnLst>
                          </p:cTn>
                        </p:par>
                        <p:par>
                          <p:cTn id="57" fill="hold">
                            <p:stCondLst>
                              <p:cond delay="1000"/>
                            </p:stCondLst>
                            <p:childTnLst>
                              <p:par>
                                <p:cTn id="58" presetID="53" presetClass="entr" presetSubtype="16" fill="hold" grpId="0" nodeType="afterEffect">
                                  <p:stCondLst>
                                    <p:cond delay="0"/>
                                  </p:stCondLst>
                                  <p:childTnLst>
                                    <p:set>
                                      <p:cBhvr>
                                        <p:cTn id="59" dur="1" fill="hold">
                                          <p:stCondLst>
                                            <p:cond delay="0"/>
                                          </p:stCondLst>
                                        </p:cTn>
                                        <p:tgtEl>
                                          <p:spTgt spid="369"/>
                                        </p:tgtEl>
                                        <p:attrNameLst>
                                          <p:attrName>style.visibility</p:attrName>
                                        </p:attrNameLst>
                                      </p:cBhvr>
                                      <p:to>
                                        <p:strVal val="visible"/>
                                      </p:to>
                                    </p:set>
                                    <p:anim calcmode="lin" valueType="num">
                                      <p:cBhvr>
                                        <p:cTn id="60" dur="500" fill="hold"/>
                                        <p:tgtEl>
                                          <p:spTgt spid="369"/>
                                        </p:tgtEl>
                                        <p:attrNameLst>
                                          <p:attrName>ppt_w</p:attrName>
                                        </p:attrNameLst>
                                      </p:cBhvr>
                                      <p:tavLst>
                                        <p:tav tm="0">
                                          <p:val>
                                            <p:fltVal val="0"/>
                                          </p:val>
                                        </p:tav>
                                        <p:tav tm="100000">
                                          <p:val>
                                            <p:strVal val="#ppt_w"/>
                                          </p:val>
                                        </p:tav>
                                      </p:tavLst>
                                    </p:anim>
                                    <p:anim calcmode="lin" valueType="num">
                                      <p:cBhvr>
                                        <p:cTn id="61" dur="500" fill="hold"/>
                                        <p:tgtEl>
                                          <p:spTgt spid="369"/>
                                        </p:tgtEl>
                                        <p:attrNameLst>
                                          <p:attrName>ppt_h</p:attrName>
                                        </p:attrNameLst>
                                      </p:cBhvr>
                                      <p:tavLst>
                                        <p:tav tm="0">
                                          <p:val>
                                            <p:fltVal val="0"/>
                                          </p:val>
                                        </p:tav>
                                        <p:tav tm="100000">
                                          <p:val>
                                            <p:strVal val="#ppt_h"/>
                                          </p:val>
                                        </p:tav>
                                      </p:tavLst>
                                    </p:anim>
                                    <p:animEffect transition="in" filter="fade">
                                      <p:cBhvr>
                                        <p:cTn id="62" dur="500"/>
                                        <p:tgtEl>
                                          <p:spTgt spid="369"/>
                                        </p:tgtEl>
                                      </p:cBhvr>
                                    </p:animEffect>
                                  </p:childTnLst>
                                </p:cTn>
                              </p:par>
                            </p:childTnLst>
                          </p:cTn>
                        </p:par>
                        <p:par>
                          <p:cTn id="63" fill="hold">
                            <p:stCondLst>
                              <p:cond delay="1500"/>
                            </p:stCondLst>
                            <p:childTnLst>
                              <p:par>
                                <p:cTn id="64" presetID="5" presetClass="entr" presetSubtype="10" fill="hold" grpId="0" nodeType="afterEffect">
                                  <p:stCondLst>
                                    <p:cond delay="0"/>
                                  </p:stCondLst>
                                  <p:childTnLst>
                                    <p:set>
                                      <p:cBhvr>
                                        <p:cTn id="65" dur="1" fill="hold">
                                          <p:stCondLst>
                                            <p:cond delay="0"/>
                                          </p:stCondLst>
                                        </p:cTn>
                                        <p:tgtEl>
                                          <p:spTgt spid="365"/>
                                        </p:tgtEl>
                                        <p:attrNameLst>
                                          <p:attrName>style.visibility</p:attrName>
                                        </p:attrNameLst>
                                      </p:cBhvr>
                                      <p:to>
                                        <p:strVal val="visible"/>
                                      </p:to>
                                    </p:set>
                                    <p:animEffect transition="in" filter="checkerboard(across)">
                                      <p:cBhvr>
                                        <p:cTn id="66" dur="500"/>
                                        <p:tgtEl>
                                          <p:spTgt spid="365"/>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367"/>
                                        </p:tgtEl>
                                        <p:attrNameLst>
                                          <p:attrName>style.visibility</p:attrName>
                                        </p:attrNameLst>
                                      </p:cBhvr>
                                      <p:to>
                                        <p:strVal val="visible"/>
                                      </p:to>
                                    </p:set>
                                    <p:animEffect transition="in" filter="wipe(left)">
                                      <p:cBhvr>
                                        <p:cTn id="69" dur="500"/>
                                        <p:tgtEl>
                                          <p:spTgt spid="36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358"/>
                                        </p:tgtEl>
                                        <p:attrNameLst>
                                          <p:attrName>style.visibility</p:attrName>
                                        </p:attrNameLst>
                                      </p:cBhvr>
                                      <p:to>
                                        <p:strVal val="visible"/>
                                      </p:to>
                                    </p:set>
                                    <p:animEffect transition="in" filter="wipe(left)">
                                      <p:cBhvr>
                                        <p:cTn id="74" dur="500"/>
                                        <p:tgtEl>
                                          <p:spTgt spid="358"/>
                                        </p:tgtEl>
                                      </p:cBhvr>
                                    </p:animEffect>
                                  </p:childTnLst>
                                </p:cTn>
                              </p:par>
                            </p:childTnLst>
                          </p:cTn>
                        </p:par>
                        <p:par>
                          <p:cTn id="75" fill="hold">
                            <p:stCondLst>
                              <p:cond delay="500"/>
                            </p:stCondLst>
                            <p:childTnLst>
                              <p:par>
                                <p:cTn id="76" presetID="8" presetClass="entr" presetSubtype="16" fill="hold" grpId="0" nodeType="afterEffect">
                                  <p:stCondLst>
                                    <p:cond delay="0"/>
                                  </p:stCondLst>
                                  <p:childTnLst>
                                    <p:set>
                                      <p:cBhvr>
                                        <p:cTn id="77" dur="1" fill="hold">
                                          <p:stCondLst>
                                            <p:cond delay="0"/>
                                          </p:stCondLst>
                                        </p:cTn>
                                        <p:tgtEl>
                                          <p:spTgt spid="362"/>
                                        </p:tgtEl>
                                        <p:attrNameLst>
                                          <p:attrName>style.visibility</p:attrName>
                                        </p:attrNameLst>
                                      </p:cBhvr>
                                      <p:to>
                                        <p:strVal val="visible"/>
                                      </p:to>
                                    </p:set>
                                    <p:animEffect transition="in" filter="diamond(in)">
                                      <p:cBhvr>
                                        <p:cTn id="78" dur="500"/>
                                        <p:tgtEl>
                                          <p:spTgt spid="362"/>
                                        </p:tgtEl>
                                      </p:cBhvr>
                                    </p:animEffect>
                                  </p:childTnLst>
                                </p:cTn>
                              </p:par>
                            </p:childTnLst>
                          </p:cTn>
                        </p:par>
                        <p:par>
                          <p:cTn id="79" fill="hold">
                            <p:stCondLst>
                              <p:cond delay="1000"/>
                            </p:stCondLst>
                            <p:childTnLst>
                              <p:par>
                                <p:cTn id="80" presetID="53" presetClass="entr" presetSubtype="16" fill="hold" grpId="0" nodeType="afterEffect">
                                  <p:stCondLst>
                                    <p:cond delay="0"/>
                                  </p:stCondLst>
                                  <p:childTnLst>
                                    <p:set>
                                      <p:cBhvr>
                                        <p:cTn id="81" dur="1" fill="hold">
                                          <p:stCondLst>
                                            <p:cond delay="0"/>
                                          </p:stCondLst>
                                        </p:cTn>
                                        <p:tgtEl>
                                          <p:spTgt spid="364"/>
                                        </p:tgtEl>
                                        <p:attrNameLst>
                                          <p:attrName>style.visibility</p:attrName>
                                        </p:attrNameLst>
                                      </p:cBhvr>
                                      <p:to>
                                        <p:strVal val="visible"/>
                                      </p:to>
                                    </p:set>
                                    <p:anim calcmode="lin" valueType="num">
                                      <p:cBhvr>
                                        <p:cTn id="82" dur="500" fill="hold"/>
                                        <p:tgtEl>
                                          <p:spTgt spid="364"/>
                                        </p:tgtEl>
                                        <p:attrNameLst>
                                          <p:attrName>ppt_w</p:attrName>
                                        </p:attrNameLst>
                                      </p:cBhvr>
                                      <p:tavLst>
                                        <p:tav tm="0">
                                          <p:val>
                                            <p:fltVal val="0"/>
                                          </p:val>
                                        </p:tav>
                                        <p:tav tm="100000">
                                          <p:val>
                                            <p:strVal val="#ppt_w"/>
                                          </p:val>
                                        </p:tav>
                                      </p:tavLst>
                                    </p:anim>
                                    <p:anim calcmode="lin" valueType="num">
                                      <p:cBhvr>
                                        <p:cTn id="83" dur="500" fill="hold"/>
                                        <p:tgtEl>
                                          <p:spTgt spid="364"/>
                                        </p:tgtEl>
                                        <p:attrNameLst>
                                          <p:attrName>ppt_h</p:attrName>
                                        </p:attrNameLst>
                                      </p:cBhvr>
                                      <p:tavLst>
                                        <p:tav tm="0">
                                          <p:val>
                                            <p:fltVal val="0"/>
                                          </p:val>
                                        </p:tav>
                                        <p:tav tm="100000">
                                          <p:val>
                                            <p:strVal val="#ppt_h"/>
                                          </p:val>
                                        </p:tav>
                                      </p:tavLst>
                                    </p:anim>
                                    <p:animEffect transition="in" filter="fade">
                                      <p:cBhvr>
                                        <p:cTn id="84" dur="500"/>
                                        <p:tgtEl>
                                          <p:spTgt spid="364"/>
                                        </p:tgtEl>
                                      </p:cBhvr>
                                    </p:animEffect>
                                  </p:childTnLst>
                                </p:cTn>
                              </p:par>
                            </p:childTnLst>
                          </p:cTn>
                        </p:par>
                        <p:par>
                          <p:cTn id="85" fill="hold">
                            <p:stCondLst>
                              <p:cond delay="1500"/>
                            </p:stCondLst>
                            <p:childTnLst>
                              <p:par>
                                <p:cTn id="86" presetID="5" presetClass="entr" presetSubtype="10" fill="hold" grpId="0" nodeType="afterEffect">
                                  <p:stCondLst>
                                    <p:cond delay="0"/>
                                  </p:stCondLst>
                                  <p:childTnLst>
                                    <p:set>
                                      <p:cBhvr>
                                        <p:cTn id="87" dur="1" fill="hold">
                                          <p:stCondLst>
                                            <p:cond delay="0"/>
                                          </p:stCondLst>
                                        </p:cTn>
                                        <p:tgtEl>
                                          <p:spTgt spid="361"/>
                                        </p:tgtEl>
                                        <p:attrNameLst>
                                          <p:attrName>style.visibility</p:attrName>
                                        </p:attrNameLst>
                                      </p:cBhvr>
                                      <p:to>
                                        <p:strVal val="visible"/>
                                      </p:to>
                                    </p:set>
                                    <p:animEffect transition="in" filter="checkerboard(across)">
                                      <p:cBhvr>
                                        <p:cTn id="88" dur="500"/>
                                        <p:tgtEl>
                                          <p:spTgt spid="361"/>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363"/>
                                        </p:tgtEl>
                                        <p:attrNameLst>
                                          <p:attrName>style.visibility</p:attrName>
                                        </p:attrNameLst>
                                      </p:cBhvr>
                                      <p:to>
                                        <p:strVal val="visible"/>
                                      </p:to>
                                    </p:set>
                                    <p:animEffect transition="in" filter="wipe(left)">
                                      <p:cBhvr>
                                        <p:cTn id="91" dur="500"/>
                                        <p:tgtEl>
                                          <p:spTgt spid="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animBg="1"/>
      <p:bldP spid="354" grpId="0" animBg="1"/>
      <p:bldP spid="10" grpId="0" animBg="1"/>
      <p:bldP spid="14" grpId="0" animBg="1"/>
      <p:bldP spid="358" grpId="0" animBg="1"/>
      <p:bldP spid="15" grpId="0" animBg="1"/>
      <p:bldP spid="359" grpId="0"/>
      <p:bldP spid="360" grpId="0" animBg="1"/>
      <p:bldP spid="361" grpId="0" animBg="1"/>
      <p:bldP spid="362" grpId="0" animBg="1"/>
      <p:bldP spid="363" grpId="0"/>
      <p:bldP spid="364" grpId="0" animBg="1"/>
      <p:bldP spid="365" grpId="0" animBg="1"/>
      <p:bldP spid="366" grpId="0" animBg="1"/>
      <p:bldP spid="367" grpId="0"/>
      <p:bldP spid="369" grpId="0" animBg="1"/>
      <p:bldP spid="167" grpId="0"/>
      <p:bldP spid="16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99592" y="1233947"/>
            <a:ext cx="2278967" cy="1539878"/>
            <a:chOff x="1023904" y="1275606"/>
            <a:chExt cx="2278967" cy="1539878"/>
          </a:xfrm>
        </p:grpSpPr>
        <p:graphicFrame>
          <p:nvGraphicFramePr>
            <p:cNvPr id="9" name="图表 8"/>
            <p:cNvGraphicFramePr/>
            <p:nvPr/>
          </p:nvGraphicFramePr>
          <p:xfrm>
            <a:off x="1023904" y="1275606"/>
            <a:ext cx="2278967" cy="1539878"/>
          </p:xfrm>
          <a:graphic>
            <a:graphicData uri="http://schemas.openxmlformats.org/drawingml/2006/chart">
              <c:chart xmlns:c="http://schemas.openxmlformats.org/drawingml/2006/chart" xmlns:r="http://schemas.openxmlformats.org/officeDocument/2006/relationships" r:id="rId1"/>
            </a:graphicData>
          </a:graphic>
        </p:graphicFrame>
        <p:sp>
          <p:nvSpPr>
            <p:cNvPr id="11" name="椭圆 10"/>
            <p:cNvSpPr/>
            <p:nvPr/>
          </p:nvSpPr>
          <p:spPr>
            <a:xfrm>
              <a:off x="1772260" y="1654418"/>
              <a:ext cx="782254" cy="78225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1783853" y="1723084"/>
              <a:ext cx="792088" cy="645160"/>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技术沉淀</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6" name="椭圆 85"/>
            <p:cNvSpPr/>
            <p:nvPr/>
          </p:nvSpPr>
          <p:spPr>
            <a:xfrm>
              <a:off x="1563079" y="1445237"/>
              <a:ext cx="1200616" cy="1200616"/>
            </a:xfrm>
            <a:prstGeom prst="ellipse">
              <a:avLst/>
            </a:prstGeom>
            <a:noFill/>
            <a:ln w="9525">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6" name="矩形 95"/>
          <p:cNvSpPr/>
          <p:nvPr/>
        </p:nvSpPr>
        <p:spPr>
          <a:xfrm>
            <a:off x="1138891" y="2979698"/>
            <a:ext cx="1832118" cy="1050290"/>
          </a:xfrm>
          <a:prstGeom prst="rect">
            <a:avLst/>
          </a:prstGeom>
        </p:spPr>
        <p:txBody>
          <a:bodyPr wrap="square">
            <a:spAutoFit/>
          </a:bodyPr>
          <a:lstStyle/>
          <a:p>
            <a:pPr algn="just">
              <a:lnSpc>
                <a:spcPct val="130000"/>
              </a:lnSpc>
            </a:pPr>
            <a:r>
              <a:rPr lang="zh-CN" altLang="en-US" sz="1200" spc="300" dirty="0">
                <a:solidFill>
                  <a:schemeClr val="bg1"/>
                </a:solidFill>
                <a:latin typeface="微软雅黑" panose="020B0503020204020204" pitchFamily="34" charset="-122"/>
                <a:ea typeface="微软雅黑" panose="020B0503020204020204" pitchFamily="34" charset="-122"/>
              </a:rPr>
              <a:t>所做的工作太过浮于表面，没有真正的技术竞争力，核心内容了解不足</a:t>
            </a:r>
            <a:endParaRPr lang="zh-CN" altLang="en-US" sz="1200" spc="300"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3290322" y="2979564"/>
            <a:ext cx="0" cy="1476000"/>
          </a:xfrm>
          <a:prstGeom prst="line">
            <a:avLst/>
          </a:prstGeom>
          <a:ln>
            <a:solidFill>
              <a:srgbClr val="40E0C5"/>
            </a:solidFill>
            <a:prstDash val="sysDot"/>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5792815" y="2979564"/>
            <a:ext cx="0" cy="1476000"/>
          </a:xfrm>
          <a:prstGeom prst="line">
            <a:avLst/>
          </a:prstGeom>
          <a:ln>
            <a:solidFill>
              <a:srgbClr val="40E0C5"/>
            </a:solidFill>
            <a:prstDash val="sysDot"/>
          </a:ln>
        </p:spPr>
        <p:style>
          <a:lnRef idx="1">
            <a:schemeClr val="accent1"/>
          </a:lnRef>
          <a:fillRef idx="0">
            <a:schemeClr val="accent1"/>
          </a:fillRef>
          <a:effectRef idx="0">
            <a:schemeClr val="accent1"/>
          </a:effectRef>
          <a:fontRef idx="minor">
            <a:schemeClr val="tx1"/>
          </a:fontRef>
        </p:style>
      </p:cxnSp>
      <p:sp>
        <p:nvSpPr>
          <p:cNvPr id="98" name="矩形 97"/>
          <p:cNvSpPr/>
          <p:nvPr/>
        </p:nvSpPr>
        <p:spPr>
          <a:xfrm>
            <a:off x="3625509" y="2979698"/>
            <a:ext cx="1832118" cy="1769745"/>
          </a:xfrm>
          <a:prstGeom prst="rect">
            <a:avLst/>
          </a:prstGeom>
        </p:spPr>
        <p:txBody>
          <a:bodyPr wrap="square">
            <a:spAutoFit/>
          </a:bodyPr>
          <a:lstStyle/>
          <a:p>
            <a:pPr algn="just">
              <a:lnSpc>
                <a:spcPct val="130000"/>
              </a:lnSpc>
            </a:pPr>
            <a:r>
              <a:rPr lang="zh-CN" altLang="en-US" sz="1200" spc="300" dirty="0">
                <a:solidFill>
                  <a:schemeClr val="bg1"/>
                </a:solidFill>
                <a:latin typeface="微软雅黑" panose="020B0503020204020204" pitchFamily="34" charset="-122"/>
                <a:ea typeface="微软雅黑" panose="020B0503020204020204" pitchFamily="34" charset="-122"/>
              </a:rPr>
              <a:t>只是基于前人的中间件代码进行相对应的增加修改，没有修改其中的不足之处，应用中也有部分代码与设备有关需要修改</a:t>
            </a:r>
            <a:endParaRPr lang="zh-CN" altLang="en-US" sz="1200" spc="300" dirty="0">
              <a:solidFill>
                <a:schemeClr val="bg1"/>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3402085" y="1233947"/>
            <a:ext cx="2278967" cy="1539878"/>
            <a:chOff x="3518032" y="1262975"/>
            <a:chExt cx="2278967" cy="1539878"/>
          </a:xfrm>
        </p:grpSpPr>
        <p:graphicFrame>
          <p:nvGraphicFramePr>
            <p:cNvPr id="82" name="图表 81"/>
            <p:cNvGraphicFramePr/>
            <p:nvPr/>
          </p:nvGraphicFramePr>
          <p:xfrm>
            <a:off x="3518032" y="1262975"/>
            <a:ext cx="2278967" cy="1539878"/>
          </p:xfrm>
          <a:graphic>
            <a:graphicData uri="http://schemas.openxmlformats.org/drawingml/2006/chart">
              <c:chart xmlns:c="http://schemas.openxmlformats.org/drawingml/2006/chart" xmlns:r="http://schemas.openxmlformats.org/officeDocument/2006/relationships" r:id="rId2"/>
            </a:graphicData>
          </a:graphic>
        </p:graphicFrame>
        <p:sp>
          <p:nvSpPr>
            <p:cNvPr id="83" name="椭圆 82"/>
            <p:cNvSpPr/>
            <p:nvPr/>
          </p:nvSpPr>
          <p:spPr>
            <a:xfrm>
              <a:off x="4266388" y="1641787"/>
              <a:ext cx="782254" cy="78225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TextBox 83"/>
            <p:cNvSpPr txBox="1"/>
            <p:nvPr/>
          </p:nvSpPr>
          <p:spPr>
            <a:xfrm>
              <a:off x="4292586" y="1709818"/>
              <a:ext cx="792088" cy="645160"/>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中间件</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5" name="椭圆 84"/>
            <p:cNvSpPr/>
            <p:nvPr/>
          </p:nvSpPr>
          <p:spPr>
            <a:xfrm>
              <a:off x="4057207" y="1432606"/>
              <a:ext cx="1200616" cy="1200616"/>
            </a:xfrm>
            <a:prstGeom prst="ellipse">
              <a:avLst/>
            </a:prstGeom>
            <a:noFill/>
            <a:ln w="9525">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矩形 99"/>
          <p:cNvSpPr/>
          <p:nvPr/>
        </p:nvSpPr>
        <p:spPr>
          <a:xfrm>
            <a:off x="6128002" y="2979698"/>
            <a:ext cx="1832118" cy="1290320"/>
          </a:xfrm>
          <a:prstGeom prst="rect">
            <a:avLst/>
          </a:prstGeom>
        </p:spPr>
        <p:txBody>
          <a:bodyPr wrap="square">
            <a:spAutoFit/>
          </a:bodyPr>
          <a:lstStyle/>
          <a:p>
            <a:pPr algn="just">
              <a:lnSpc>
                <a:spcPct val="130000"/>
              </a:lnSpc>
            </a:pPr>
            <a:r>
              <a:rPr lang="zh-CN" altLang="en-US" sz="1200" spc="300" dirty="0">
                <a:solidFill>
                  <a:schemeClr val="bg1"/>
                </a:solidFill>
                <a:latin typeface="微软雅黑" panose="020B0503020204020204" pitchFamily="34" charset="-122"/>
                <a:ea typeface="微软雅黑" panose="020B0503020204020204" pitchFamily="34" charset="-122"/>
              </a:rPr>
              <a:t>分散独立重复的独立程序太多，治具的代码重复性高分散性高，没有做好统一</a:t>
            </a:r>
            <a:endParaRPr lang="zh-CN" altLang="en-US" sz="1200" spc="300" dirty="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5904578" y="1233947"/>
            <a:ext cx="2278967" cy="1539878"/>
            <a:chOff x="5904578" y="1262975"/>
            <a:chExt cx="2278967" cy="1539878"/>
          </a:xfrm>
        </p:grpSpPr>
        <p:graphicFrame>
          <p:nvGraphicFramePr>
            <p:cNvPr id="105" name="图表 104"/>
            <p:cNvGraphicFramePr/>
            <p:nvPr/>
          </p:nvGraphicFramePr>
          <p:xfrm>
            <a:off x="5904578" y="1262975"/>
            <a:ext cx="2278967" cy="1539878"/>
          </p:xfrm>
          <a:graphic>
            <a:graphicData uri="http://schemas.openxmlformats.org/drawingml/2006/chart">
              <c:chart xmlns:c="http://schemas.openxmlformats.org/drawingml/2006/chart" xmlns:r="http://schemas.openxmlformats.org/officeDocument/2006/relationships" r:id="rId3"/>
            </a:graphicData>
          </a:graphic>
        </p:graphicFrame>
        <p:sp>
          <p:nvSpPr>
            <p:cNvPr id="106" name="椭圆 105"/>
            <p:cNvSpPr/>
            <p:nvPr/>
          </p:nvSpPr>
          <p:spPr>
            <a:xfrm>
              <a:off x="6652934" y="1641787"/>
              <a:ext cx="782254" cy="782254"/>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TextBox 106"/>
            <p:cNvSpPr txBox="1"/>
            <p:nvPr/>
          </p:nvSpPr>
          <p:spPr>
            <a:xfrm>
              <a:off x="6653097" y="1710453"/>
              <a:ext cx="792088" cy="645160"/>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独立程序</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08" name="椭圆 107"/>
            <p:cNvSpPr/>
            <p:nvPr/>
          </p:nvSpPr>
          <p:spPr>
            <a:xfrm>
              <a:off x="6443753" y="1432606"/>
              <a:ext cx="1200616" cy="1200616"/>
            </a:xfrm>
            <a:prstGeom prst="ellipse">
              <a:avLst/>
            </a:prstGeom>
            <a:noFill/>
            <a:ln w="9525">
              <a:solidFill>
                <a:schemeClr val="bg1">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文本框 185"/>
          <p:cNvSpPr txBox="1"/>
          <p:nvPr/>
        </p:nvSpPr>
        <p:spPr>
          <a:xfrm>
            <a:off x="1105566" y="325325"/>
            <a:ext cx="2556494" cy="706755"/>
          </a:xfrm>
          <a:prstGeom prst="rect">
            <a:avLst/>
          </a:prstGeom>
          <a:noFill/>
        </p:spPr>
        <p:txBody>
          <a:bodyPr wrap="square" rtlCol="0">
            <a:spAutoFit/>
          </a:bodyPr>
          <a:lstStyle/>
          <a:p>
            <a:pPr algn="ctr"/>
            <a:r>
              <a:rPr lang="zh-CN" altLang="en-US" sz="2000" b="1" spc="300" dirty="0">
                <a:solidFill>
                  <a:schemeClr val="bg1"/>
                </a:solidFill>
                <a:latin typeface="微软雅黑" panose="020B0503020204020204" pitchFamily="34" charset="-122"/>
                <a:ea typeface="微软雅黑" panose="020B0503020204020204" pitchFamily="34" charset="-122"/>
                <a:sym typeface="+mn-ea"/>
              </a:rPr>
              <a:t>岗位现状</a:t>
            </a:r>
            <a:endParaRPr lang="zh-CN" altLang="en-US" sz="2000" b="1" spc="300" dirty="0">
              <a:solidFill>
                <a:schemeClr val="bg1"/>
              </a:solidFill>
              <a:latin typeface="微软雅黑" panose="020B0503020204020204" pitchFamily="34" charset="-122"/>
              <a:ea typeface="微软雅黑" panose="020B0503020204020204" pitchFamily="34" charset="-122"/>
            </a:endParaRPr>
          </a:p>
          <a:p>
            <a:pPr algn="ctr"/>
            <a:r>
              <a:rPr lang="en-US" altLang="zh-CN" sz="2000" b="1" spc="300" dirty="0">
                <a:solidFill>
                  <a:schemeClr val="bg1"/>
                </a:solidFill>
                <a:latin typeface="微软雅黑" panose="020B0503020204020204" pitchFamily="34" charset="-122"/>
                <a:ea typeface="微软雅黑" panose="020B0503020204020204" pitchFamily="34" charset="-122"/>
                <a:sym typeface="+mn-ea"/>
              </a:rPr>
              <a:t>Post Status</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sp>
        <p:nvSpPr>
          <p:cNvPr id="81" name="TextBox 80"/>
          <p:cNvSpPr txBox="1"/>
          <p:nvPr/>
        </p:nvSpPr>
        <p:spPr>
          <a:xfrm>
            <a:off x="501095" y="445975"/>
            <a:ext cx="504056"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87" name="组合 86"/>
          <p:cNvGrpSpPr/>
          <p:nvPr/>
        </p:nvGrpSpPr>
        <p:grpSpPr>
          <a:xfrm>
            <a:off x="390621" y="284068"/>
            <a:ext cx="725005" cy="723925"/>
            <a:chOff x="113757" y="7391"/>
            <a:chExt cx="973930" cy="972480"/>
          </a:xfrm>
        </p:grpSpPr>
        <p:sp>
          <p:nvSpPr>
            <p:cNvPr id="88" name="文本框 139"/>
            <p:cNvSpPr txBox="1"/>
            <p:nvPr/>
          </p:nvSpPr>
          <p:spPr>
            <a:xfrm rot="16200000">
              <a:off x="179175" y="317914"/>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89" name="文本框 140"/>
            <p:cNvSpPr txBox="1"/>
            <p:nvPr/>
          </p:nvSpPr>
          <p:spPr>
            <a:xfrm rot="16669565">
              <a:off x="182074" y="27553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0" name="文本框 141"/>
            <p:cNvSpPr txBox="1"/>
            <p:nvPr/>
          </p:nvSpPr>
          <p:spPr>
            <a:xfrm rot="17139131">
              <a:off x="190717" y="233941"/>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1" name="文本框 142"/>
            <p:cNvSpPr txBox="1"/>
            <p:nvPr/>
          </p:nvSpPr>
          <p:spPr>
            <a:xfrm rot="17608695">
              <a:off x="204943" y="19391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2" name="文本框 143"/>
            <p:cNvSpPr txBox="1"/>
            <p:nvPr/>
          </p:nvSpPr>
          <p:spPr>
            <a:xfrm rot="18078261">
              <a:off x="224487" y="15619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3" name="文本框 144"/>
            <p:cNvSpPr txBox="1"/>
            <p:nvPr/>
          </p:nvSpPr>
          <p:spPr>
            <a:xfrm rot="18547826">
              <a:off x="248984" y="1214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94" name="文本框 145"/>
            <p:cNvSpPr txBox="1"/>
            <p:nvPr/>
          </p:nvSpPr>
          <p:spPr>
            <a:xfrm rot="19017391">
              <a:off x="277981" y="9044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4" name="文本框 146"/>
            <p:cNvSpPr txBox="1"/>
            <p:nvPr/>
          </p:nvSpPr>
          <p:spPr>
            <a:xfrm rot="19486956">
              <a:off x="310933" y="6363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09" name="文本框 147"/>
            <p:cNvSpPr txBox="1"/>
            <p:nvPr/>
          </p:nvSpPr>
          <p:spPr>
            <a:xfrm rot="19956522">
              <a:off x="347230" y="41560"/>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0" name="文本框 148"/>
            <p:cNvSpPr txBox="1"/>
            <p:nvPr/>
          </p:nvSpPr>
          <p:spPr>
            <a:xfrm rot="20426087">
              <a:off x="386194" y="2463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1" name="文本框 149"/>
            <p:cNvSpPr txBox="1"/>
            <p:nvPr/>
          </p:nvSpPr>
          <p:spPr>
            <a:xfrm rot="20895652">
              <a:off x="427098" y="1317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2" name="文本框 150"/>
            <p:cNvSpPr txBox="1"/>
            <p:nvPr/>
          </p:nvSpPr>
          <p:spPr>
            <a:xfrm rot="21365218">
              <a:off x="469184" y="739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3" name="文本框 151"/>
            <p:cNvSpPr txBox="1"/>
            <p:nvPr/>
          </p:nvSpPr>
          <p:spPr>
            <a:xfrm rot="234782">
              <a:off x="511664" y="739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4" name="文本框 152"/>
            <p:cNvSpPr txBox="1"/>
            <p:nvPr/>
          </p:nvSpPr>
          <p:spPr>
            <a:xfrm rot="704348">
              <a:off x="553750" y="1317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5" name="文本框 153"/>
            <p:cNvSpPr txBox="1"/>
            <p:nvPr/>
          </p:nvSpPr>
          <p:spPr>
            <a:xfrm rot="1173913">
              <a:off x="594656" y="2463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6" name="文本框 154"/>
            <p:cNvSpPr txBox="1"/>
            <p:nvPr/>
          </p:nvSpPr>
          <p:spPr>
            <a:xfrm rot="1643478">
              <a:off x="633620" y="41562"/>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7" name="文本框 155"/>
            <p:cNvSpPr txBox="1"/>
            <p:nvPr/>
          </p:nvSpPr>
          <p:spPr>
            <a:xfrm rot="2113044">
              <a:off x="669916" y="6363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8" name="文本框 156"/>
            <p:cNvSpPr txBox="1"/>
            <p:nvPr/>
          </p:nvSpPr>
          <p:spPr>
            <a:xfrm rot="2582608">
              <a:off x="702866" y="9044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19" name="文本框 157"/>
            <p:cNvSpPr txBox="1"/>
            <p:nvPr/>
          </p:nvSpPr>
          <p:spPr>
            <a:xfrm rot="3052174">
              <a:off x="731862" y="1214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0" name="文本框 158"/>
            <p:cNvSpPr txBox="1"/>
            <p:nvPr/>
          </p:nvSpPr>
          <p:spPr>
            <a:xfrm rot="3521739">
              <a:off x="756360" y="15619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1" name="文本框 159"/>
            <p:cNvSpPr txBox="1"/>
            <p:nvPr/>
          </p:nvSpPr>
          <p:spPr>
            <a:xfrm rot="3991305">
              <a:off x="775904" y="19391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2" name="文本框 160"/>
            <p:cNvSpPr txBox="1"/>
            <p:nvPr/>
          </p:nvSpPr>
          <p:spPr>
            <a:xfrm rot="4460869">
              <a:off x="790131" y="233941"/>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3" name="文本框 161"/>
            <p:cNvSpPr txBox="1"/>
            <p:nvPr/>
          </p:nvSpPr>
          <p:spPr>
            <a:xfrm rot="4930435">
              <a:off x="798773" y="27553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4" name="文本框 162"/>
            <p:cNvSpPr txBox="1"/>
            <p:nvPr/>
          </p:nvSpPr>
          <p:spPr>
            <a:xfrm rot="5400000">
              <a:off x="801673" y="31791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5" name="文本框 163"/>
            <p:cNvSpPr txBox="1"/>
            <p:nvPr/>
          </p:nvSpPr>
          <p:spPr>
            <a:xfrm rot="5869565">
              <a:off x="798774" y="360297"/>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6" name="文本框 164"/>
            <p:cNvSpPr txBox="1"/>
            <p:nvPr/>
          </p:nvSpPr>
          <p:spPr>
            <a:xfrm rot="6339131">
              <a:off x="790131" y="4018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7" name="文本框 165"/>
            <p:cNvSpPr txBox="1"/>
            <p:nvPr/>
          </p:nvSpPr>
          <p:spPr>
            <a:xfrm rot="6808695">
              <a:off x="775905" y="44191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8" name="文本框 166"/>
            <p:cNvSpPr txBox="1"/>
            <p:nvPr/>
          </p:nvSpPr>
          <p:spPr>
            <a:xfrm rot="7278261">
              <a:off x="756361" y="47963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29" name="文本框 167"/>
            <p:cNvSpPr txBox="1"/>
            <p:nvPr/>
          </p:nvSpPr>
          <p:spPr>
            <a:xfrm rot="7747826">
              <a:off x="731863" y="514339"/>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0" name="文本框 168"/>
            <p:cNvSpPr txBox="1"/>
            <p:nvPr/>
          </p:nvSpPr>
          <p:spPr>
            <a:xfrm rot="8217392">
              <a:off x="702868" y="54538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1" name="文本框 169"/>
            <p:cNvSpPr txBox="1"/>
            <p:nvPr/>
          </p:nvSpPr>
          <p:spPr>
            <a:xfrm rot="8686956">
              <a:off x="669916" y="57219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2" name="文本框 170"/>
            <p:cNvSpPr txBox="1"/>
            <p:nvPr/>
          </p:nvSpPr>
          <p:spPr>
            <a:xfrm rot="9156522">
              <a:off x="633618" y="594270"/>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3" name="文本框 171"/>
            <p:cNvSpPr txBox="1"/>
            <p:nvPr/>
          </p:nvSpPr>
          <p:spPr>
            <a:xfrm rot="9626087">
              <a:off x="594655" y="61119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4" name="文本框 172"/>
            <p:cNvSpPr txBox="1"/>
            <p:nvPr/>
          </p:nvSpPr>
          <p:spPr>
            <a:xfrm rot="10095652">
              <a:off x="553750" y="62265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5" name="文本框 173"/>
            <p:cNvSpPr txBox="1"/>
            <p:nvPr/>
          </p:nvSpPr>
          <p:spPr>
            <a:xfrm rot="10565217">
              <a:off x="511664" y="628439"/>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6" name="文本框 174"/>
            <p:cNvSpPr txBox="1"/>
            <p:nvPr/>
          </p:nvSpPr>
          <p:spPr>
            <a:xfrm rot="11034783">
              <a:off x="469184" y="628439"/>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7" name="文本框 175"/>
            <p:cNvSpPr txBox="1"/>
            <p:nvPr/>
          </p:nvSpPr>
          <p:spPr>
            <a:xfrm rot="11504348">
              <a:off x="427098" y="62265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39" name="文本框 176"/>
            <p:cNvSpPr txBox="1"/>
            <p:nvPr/>
          </p:nvSpPr>
          <p:spPr>
            <a:xfrm rot="11973913">
              <a:off x="386194" y="61119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0" name="文本框 177"/>
            <p:cNvSpPr txBox="1"/>
            <p:nvPr/>
          </p:nvSpPr>
          <p:spPr>
            <a:xfrm rot="12443478">
              <a:off x="347229" y="594268"/>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1" name="文本框 178"/>
            <p:cNvSpPr txBox="1"/>
            <p:nvPr/>
          </p:nvSpPr>
          <p:spPr>
            <a:xfrm rot="12913044">
              <a:off x="310933" y="572196"/>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2" name="文本框 179"/>
            <p:cNvSpPr txBox="1"/>
            <p:nvPr/>
          </p:nvSpPr>
          <p:spPr>
            <a:xfrm rot="13382609">
              <a:off x="277981" y="54538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3" name="文本框 180"/>
            <p:cNvSpPr txBox="1"/>
            <p:nvPr/>
          </p:nvSpPr>
          <p:spPr>
            <a:xfrm rot="13852174">
              <a:off x="248986" y="514340"/>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4" name="文本框 181"/>
            <p:cNvSpPr txBox="1"/>
            <p:nvPr/>
          </p:nvSpPr>
          <p:spPr>
            <a:xfrm rot="14321739">
              <a:off x="224487" y="47963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5" name="文本框 182"/>
            <p:cNvSpPr txBox="1"/>
            <p:nvPr/>
          </p:nvSpPr>
          <p:spPr>
            <a:xfrm rot="14791304">
              <a:off x="204943" y="44191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6" name="文本框 183"/>
            <p:cNvSpPr txBox="1"/>
            <p:nvPr/>
          </p:nvSpPr>
          <p:spPr>
            <a:xfrm rot="15260870">
              <a:off x="190717" y="4018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47" name="文本框 184"/>
            <p:cNvSpPr txBox="1"/>
            <p:nvPr/>
          </p:nvSpPr>
          <p:spPr>
            <a:xfrm rot="15730435">
              <a:off x="182074" y="360297"/>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10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heel(1)">
                                      <p:cBhvr>
                                        <p:cTn id="7" dur="1000"/>
                                        <p:tgtEl>
                                          <p:spTgt spid="87"/>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wipe(down)">
                                      <p:cBhvr>
                                        <p:cTn id="11" dur="500"/>
                                        <p:tgtEl>
                                          <p:spTgt spid="81"/>
                                        </p:tgtEl>
                                      </p:cBhvr>
                                    </p:animEffect>
                                  </p:childTnLst>
                                </p:cTn>
                              </p:par>
                            </p:childTnLst>
                          </p:cTn>
                        </p:par>
                        <p:par>
                          <p:cTn id="12" fill="hold">
                            <p:stCondLst>
                              <p:cond delay="1500"/>
                            </p:stCondLst>
                            <p:childTnLst>
                              <p:par>
                                <p:cTn id="13" presetID="14" presetClass="entr" presetSubtype="10" fill="hold" grpId="0"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randombar(horizontal)">
                                      <p:cBhvr>
                                        <p:cTn id="15" dur="500"/>
                                        <p:tgtEl>
                                          <p:spTgt spid="80"/>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heel(8)">
                                      <p:cBhvr>
                                        <p:cTn id="20" dur="1000"/>
                                        <p:tgtEl>
                                          <p:spTgt spid="4"/>
                                        </p:tgtEl>
                                      </p:cBhvr>
                                    </p:animEffect>
                                  </p:childTnLst>
                                </p:cTn>
                              </p:par>
                            </p:childTnLst>
                          </p:cTn>
                        </p:par>
                        <p:par>
                          <p:cTn id="21" fill="hold">
                            <p:stCondLst>
                              <p:cond delay="1000"/>
                            </p:stCondLst>
                            <p:childTnLst>
                              <p:par>
                                <p:cTn id="22" presetID="16" presetClass="entr" presetSubtype="21" fill="hold" grpId="0" nodeType="after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barn(inVertical)">
                                      <p:cBhvr>
                                        <p:cTn id="24" dur="500"/>
                                        <p:tgtEl>
                                          <p:spTgt spid="96"/>
                                        </p:tgtEl>
                                      </p:cBhvr>
                                    </p:animEffect>
                                  </p:childTnLst>
                                </p:cTn>
                              </p:par>
                            </p:childTnLst>
                          </p:cTn>
                        </p:par>
                        <p:par>
                          <p:cTn id="25" fill="hold">
                            <p:stCondLst>
                              <p:cond delay="1500"/>
                            </p:stCondLst>
                            <p:childTnLst>
                              <p:par>
                                <p:cTn id="26" presetID="3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800" decel="100000"/>
                                        <p:tgtEl>
                                          <p:spTgt spid="20"/>
                                        </p:tgtEl>
                                      </p:cBhvr>
                                    </p:animEffect>
                                    <p:anim calcmode="lin" valueType="num">
                                      <p:cBhvr>
                                        <p:cTn id="29" dur="800" decel="100000" fill="hold"/>
                                        <p:tgtEl>
                                          <p:spTgt spid="20"/>
                                        </p:tgtEl>
                                        <p:attrNameLst>
                                          <p:attrName>style.rotation</p:attrName>
                                        </p:attrNameLst>
                                      </p:cBhvr>
                                      <p:tavLst>
                                        <p:tav tm="0">
                                          <p:val>
                                            <p:fltVal val="-90"/>
                                          </p:val>
                                        </p:tav>
                                        <p:tav tm="100000">
                                          <p:val>
                                            <p:fltVal val="0"/>
                                          </p:val>
                                        </p:tav>
                                      </p:tavLst>
                                    </p:anim>
                                    <p:anim calcmode="lin" valueType="num">
                                      <p:cBhvr>
                                        <p:cTn id="30" dur="800" decel="100000" fill="hold"/>
                                        <p:tgtEl>
                                          <p:spTgt spid="20"/>
                                        </p:tgtEl>
                                        <p:attrNameLst>
                                          <p:attrName>ppt_x</p:attrName>
                                        </p:attrNameLst>
                                      </p:cBhvr>
                                      <p:tavLst>
                                        <p:tav tm="0">
                                          <p:val>
                                            <p:strVal val="#ppt_x+0.4"/>
                                          </p:val>
                                        </p:tav>
                                        <p:tav tm="100000">
                                          <p:val>
                                            <p:strVal val="#ppt_x-0.05"/>
                                          </p:val>
                                        </p:tav>
                                      </p:tavLst>
                                    </p:anim>
                                    <p:anim calcmode="lin" valueType="num">
                                      <p:cBhvr>
                                        <p:cTn id="31" dur="800" decel="100000" fill="hold"/>
                                        <p:tgtEl>
                                          <p:spTgt spid="20"/>
                                        </p:tgtEl>
                                        <p:attrNameLst>
                                          <p:attrName>ppt_y</p:attrName>
                                        </p:attrNameLst>
                                      </p:cBhvr>
                                      <p:tavLst>
                                        <p:tav tm="0">
                                          <p:val>
                                            <p:strVal val="#ppt_y-0.4"/>
                                          </p:val>
                                        </p:tav>
                                        <p:tav tm="100000">
                                          <p:val>
                                            <p:strVal val="#ppt_y+0.1"/>
                                          </p:val>
                                        </p:tav>
                                      </p:tavLst>
                                    </p:anim>
                                    <p:anim calcmode="lin" valueType="num">
                                      <p:cBhvr>
                                        <p:cTn id="32"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33"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1" presetClass="entr" presetSubtype="8"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heel(8)">
                                      <p:cBhvr>
                                        <p:cTn id="38" dur="1000"/>
                                        <p:tgtEl>
                                          <p:spTgt spid="8"/>
                                        </p:tgtEl>
                                      </p:cBhvr>
                                    </p:animEffect>
                                  </p:childTnLst>
                                </p:cTn>
                              </p:par>
                            </p:childTnLst>
                          </p:cTn>
                        </p:par>
                        <p:par>
                          <p:cTn id="39" fill="hold">
                            <p:stCondLst>
                              <p:cond delay="1000"/>
                            </p:stCondLst>
                            <p:childTnLst>
                              <p:par>
                                <p:cTn id="40" presetID="16" presetClass="entr" presetSubtype="21" fill="hold" grpId="0" nodeType="after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barn(inVertical)">
                                      <p:cBhvr>
                                        <p:cTn id="42" dur="500"/>
                                        <p:tgtEl>
                                          <p:spTgt spid="98"/>
                                        </p:tgtEl>
                                      </p:cBhvr>
                                    </p:animEffect>
                                  </p:childTnLst>
                                </p:cTn>
                              </p:par>
                            </p:childTnLst>
                          </p:cTn>
                        </p:par>
                        <p:par>
                          <p:cTn id="43" fill="hold">
                            <p:stCondLst>
                              <p:cond delay="1500"/>
                            </p:stCondLst>
                            <p:childTnLst>
                              <p:par>
                                <p:cTn id="44" presetID="30" presetClass="entr" presetSubtype="0" fill="hold" nodeType="afterEffect">
                                  <p:stCondLst>
                                    <p:cond delay="0"/>
                                  </p:stCondLst>
                                  <p:childTnLst>
                                    <p:set>
                                      <p:cBhvr>
                                        <p:cTn id="45" dur="1" fill="hold">
                                          <p:stCondLst>
                                            <p:cond delay="0"/>
                                          </p:stCondLst>
                                        </p:cTn>
                                        <p:tgtEl>
                                          <p:spTgt spid="101"/>
                                        </p:tgtEl>
                                        <p:attrNameLst>
                                          <p:attrName>style.visibility</p:attrName>
                                        </p:attrNameLst>
                                      </p:cBhvr>
                                      <p:to>
                                        <p:strVal val="visible"/>
                                      </p:to>
                                    </p:set>
                                    <p:animEffect transition="in" filter="fade">
                                      <p:cBhvr>
                                        <p:cTn id="46" dur="800" decel="100000"/>
                                        <p:tgtEl>
                                          <p:spTgt spid="101"/>
                                        </p:tgtEl>
                                      </p:cBhvr>
                                    </p:animEffect>
                                    <p:anim calcmode="lin" valueType="num">
                                      <p:cBhvr>
                                        <p:cTn id="47" dur="800" decel="100000" fill="hold"/>
                                        <p:tgtEl>
                                          <p:spTgt spid="101"/>
                                        </p:tgtEl>
                                        <p:attrNameLst>
                                          <p:attrName>style.rotation</p:attrName>
                                        </p:attrNameLst>
                                      </p:cBhvr>
                                      <p:tavLst>
                                        <p:tav tm="0">
                                          <p:val>
                                            <p:fltVal val="-90"/>
                                          </p:val>
                                        </p:tav>
                                        <p:tav tm="100000">
                                          <p:val>
                                            <p:fltVal val="0"/>
                                          </p:val>
                                        </p:tav>
                                      </p:tavLst>
                                    </p:anim>
                                    <p:anim calcmode="lin" valueType="num">
                                      <p:cBhvr>
                                        <p:cTn id="48" dur="800" decel="100000" fill="hold"/>
                                        <p:tgtEl>
                                          <p:spTgt spid="101"/>
                                        </p:tgtEl>
                                        <p:attrNameLst>
                                          <p:attrName>ppt_x</p:attrName>
                                        </p:attrNameLst>
                                      </p:cBhvr>
                                      <p:tavLst>
                                        <p:tav tm="0">
                                          <p:val>
                                            <p:strVal val="#ppt_x+0.4"/>
                                          </p:val>
                                        </p:tav>
                                        <p:tav tm="100000">
                                          <p:val>
                                            <p:strVal val="#ppt_x-0.05"/>
                                          </p:val>
                                        </p:tav>
                                      </p:tavLst>
                                    </p:anim>
                                    <p:anim calcmode="lin" valueType="num">
                                      <p:cBhvr>
                                        <p:cTn id="49" dur="800" decel="100000" fill="hold"/>
                                        <p:tgtEl>
                                          <p:spTgt spid="101"/>
                                        </p:tgtEl>
                                        <p:attrNameLst>
                                          <p:attrName>ppt_y</p:attrName>
                                        </p:attrNameLst>
                                      </p:cBhvr>
                                      <p:tavLst>
                                        <p:tav tm="0">
                                          <p:val>
                                            <p:strVal val="#ppt_y-0.4"/>
                                          </p:val>
                                        </p:tav>
                                        <p:tav tm="100000">
                                          <p:val>
                                            <p:strVal val="#ppt_y+0.1"/>
                                          </p:val>
                                        </p:tav>
                                      </p:tavLst>
                                    </p:anim>
                                    <p:anim calcmode="lin" valueType="num">
                                      <p:cBhvr>
                                        <p:cTn id="50" dur="200" accel="100000" fill="hold">
                                          <p:stCondLst>
                                            <p:cond delay="800"/>
                                          </p:stCondLst>
                                        </p:cTn>
                                        <p:tgtEl>
                                          <p:spTgt spid="101"/>
                                        </p:tgtEl>
                                        <p:attrNameLst>
                                          <p:attrName>ppt_x</p:attrName>
                                        </p:attrNameLst>
                                      </p:cBhvr>
                                      <p:tavLst>
                                        <p:tav tm="0">
                                          <p:val>
                                            <p:strVal val="#ppt_x-0.05"/>
                                          </p:val>
                                        </p:tav>
                                        <p:tav tm="100000">
                                          <p:val>
                                            <p:strVal val="#ppt_x"/>
                                          </p:val>
                                        </p:tav>
                                      </p:tavLst>
                                    </p:anim>
                                    <p:anim calcmode="lin" valueType="num">
                                      <p:cBhvr>
                                        <p:cTn id="51" dur="200" accel="100000" fill="hold">
                                          <p:stCondLst>
                                            <p:cond delay="800"/>
                                          </p:stCondLst>
                                        </p:cTn>
                                        <p:tgtEl>
                                          <p:spTgt spid="101"/>
                                        </p:tgtEl>
                                        <p:attrNameLst>
                                          <p:attrName>ppt_y</p:attrName>
                                        </p:attrNameLst>
                                      </p:cBhvr>
                                      <p:tavLst>
                                        <p:tav tm="0">
                                          <p:val>
                                            <p:strVal val="#ppt_y+0.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1" presetClass="entr" presetSubtype="8"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wheel(8)">
                                      <p:cBhvr>
                                        <p:cTn id="56" dur="1000"/>
                                        <p:tgtEl>
                                          <p:spTgt spid="6"/>
                                        </p:tgtEl>
                                      </p:cBhvr>
                                    </p:animEffect>
                                  </p:childTnLst>
                                </p:cTn>
                              </p:par>
                            </p:childTnLst>
                          </p:cTn>
                        </p:par>
                        <p:par>
                          <p:cTn id="57" fill="hold">
                            <p:stCondLst>
                              <p:cond delay="1000"/>
                            </p:stCondLst>
                            <p:childTnLst>
                              <p:par>
                                <p:cTn id="58" presetID="16" presetClass="entr" presetSubtype="21" fill="hold" grpId="0" nodeType="afterEffect">
                                  <p:stCondLst>
                                    <p:cond delay="0"/>
                                  </p:stCondLst>
                                  <p:childTnLst>
                                    <p:set>
                                      <p:cBhvr>
                                        <p:cTn id="59" dur="1" fill="hold">
                                          <p:stCondLst>
                                            <p:cond delay="0"/>
                                          </p:stCondLst>
                                        </p:cTn>
                                        <p:tgtEl>
                                          <p:spTgt spid="100"/>
                                        </p:tgtEl>
                                        <p:attrNameLst>
                                          <p:attrName>style.visibility</p:attrName>
                                        </p:attrNameLst>
                                      </p:cBhvr>
                                      <p:to>
                                        <p:strVal val="visible"/>
                                      </p:to>
                                    </p:set>
                                    <p:animEffect transition="in" filter="barn(inVertical)">
                                      <p:cBhvr>
                                        <p:cTn id="60"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8" grpId="0"/>
      <p:bldP spid="100" grpId="0"/>
      <p:bldP spid="80" grpId="0"/>
      <p:bldP spid="8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椭圆 252"/>
          <p:cNvSpPr/>
          <p:nvPr/>
        </p:nvSpPr>
        <p:spPr>
          <a:xfrm>
            <a:off x="-1836712" y="1111052"/>
            <a:ext cx="3287860" cy="3287860"/>
          </a:xfrm>
          <a:prstGeom prst="ellipse">
            <a:avLst/>
          </a:prstGeom>
          <a:noFill/>
          <a:ln w="9525">
            <a:solidFill>
              <a:srgbClr val="40E0C5">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759047" y="1188906"/>
            <a:ext cx="3131774" cy="3132152"/>
            <a:chOff x="-1759047" y="1188906"/>
            <a:chExt cx="3131774" cy="3132152"/>
          </a:xfrm>
        </p:grpSpPr>
        <p:sp>
          <p:nvSpPr>
            <p:cNvPr id="255" name="矩形 254"/>
            <p:cNvSpPr/>
            <p:nvPr/>
          </p:nvSpPr>
          <p:spPr>
            <a:xfrm rot="16200000">
              <a:off x="-1700719" y="2690173"/>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矩形 255"/>
            <p:cNvSpPr/>
            <p:nvPr/>
          </p:nvSpPr>
          <p:spPr>
            <a:xfrm rot="16418182">
              <a:off x="-1697696" y="2594945"/>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矩形 256"/>
            <p:cNvSpPr/>
            <p:nvPr/>
          </p:nvSpPr>
          <p:spPr>
            <a:xfrm rot="16636364">
              <a:off x="-1688639" y="2500100"/>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矩形 257"/>
            <p:cNvSpPr/>
            <p:nvPr/>
          </p:nvSpPr>
          <p:spPr>
            <a:xfrm rot="16854545">
              <a:off x="-1673586" y="2406021"/>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矩形 258"/>
            <p:cNvSpPr/>
            <p:nvPr/>
          </p:nvSpPr>
          <p:spPr>
            <a:xfrm rot="17072727">
              <a:off x="-1652595" y="2313086"/>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矩形 259"/>
            <p:cNvSpPr/>
            <p:nvPr/>
          </p:nvSpPr>
          <p:spPr>
            <a:xfrm rot="17290909">
              <a:off x="-1625753" y="2221669"/>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矩形 260"/>
            <p:cNvSpPr/>
            <p:nvPr/>
          </p:nvSpPr>
          <p:spPr>
            <a:xfrm rot="17509091">
              <a:off x="-1593166" y="2132138"/>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矩形 261"/>
            <p:cNvSpPr/>
            <p:nvPr/>
          </p:nvSpPr>
          <p:spPr>
            <a:xfrm rot="17727273">
              <a:off x="-1554967" y="2044855"/>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矩形 262"/>
            <p:cNvSpPr/>
            <p:nvPr/>
          </p:nvSpPr>
          <p:spPr>
            <a:xfrm rot="17945455">
              <a:off x="-1511309" y="1960170"/>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矩形 263"/>
            <p:cNvSpPr/>
            <p:nvPr/>
          </p:nvSpPr>
          <p:spPr>
            <a:xfrm rot="18163636">
              <a:off x="-1462368" y="1878425"/>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矩形 264"/>
            <p:cNvSpPr/>
            <p:nvPr/>
          </p:nvSpPr>
          <p:spPr>
            <a:xfrm rot="18381818">
              <a:off x="-1408341" y="1799948"/>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矩形 265"/>
            <p:cNvSpPr/>
            <p:nvPr/>
          </p:nvSpPr>
          <p:spPr>
            <a:xfrm rot="18600000">
              <a:off x="-1349445" y="1725056"/>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p:cNvSpPr/>
            <p:nvPr/>
          </p:nvSpPr>
          <p:spPr>
            <a:xfrm rot="18818182">
              <a:off x="-1285918" y="1654049"/>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矩形 267"/>
            <p:cNvSpPr/>
            <p:nvPr/>
          </p:nvSpPr>
          <p:spPr>
            <a:xfrm rot="19036364">
              <a:off x="-1218014" y="1587216"/>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p:cNvSpPr/>
            <p:nvPr/>
          </p:nvSpPr>
          <p:spPr>
            <a:xfrm rot="19254546">
              <a:off x="-1146010" y="1524824"/>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p:cNvSpPr/>
            <p:nvPr/>
          </p:nvSpPr>
          <p:spPr>
            <a:xfrm rot="19472727">
              <a:off x="-1070193" y="1467123"/>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p:cNvSpPr/>
            <p:nvPr/>
          </p:nvSpPr>
          <p:spPr>
            <a:xfrm rot="19690909">
              <a:off x="-990869" y="1414348"/>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p:cNvSpPr/>
            <p:nvPr/>
          </p:nvSpPr>
          <p:spPr>
            <a:xfrm rot="19909091">
              <a:off x="-908358" y="1366709"/>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矩形 272"/>
            <p:cNvSpPr/>
            <p:nvPr/>
          </p:nvSpPr>
          <p:spPr>
            <a:xfrm rot="20127273">
              <a:off x="-822991" y="1324400"/>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p:cNvSpPr/>
            <p:nvPr/>
          </p:nvSpPr>
          <p:spPr>
            <a:xfrm rot="20345455">
              <a:off x="-735111" y="1287591"/>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p:cNvSpPr/>
            <p:nvPr/>
          </p:nvSpPr>
          <p:spPr>
            <a:xfrm rot="20563636">
              <a:off x="-645076" y="1256430"/>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p:cNvSpPr/>
            <p:nvPr/>
          </p:nvSpPr>
          <p:spPr>
            <a:xfrm rot="20781818">
              <a:off x="-553245" y="1231041"/>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p:cNvSpPr/>
            <p:nvPr/>
          </p:nvSpPr>
          <p:spPr>
            <a:xfrm rot="21000000">
              <a:off x="-459988" y="1211528"/>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p:cNvSpPr/>
            <p:nvPr/>
          </p:nvSpPr>
          <p:spPr>
            <a:xfrm rot="21218182">
              <a:off x="-365681" y="1197968"/>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p:cNvSpPr/>
            <p:nvPr/>
          </p:nvSpPr>
          <p:spPr>
            <a:xfrm rot="21436364">
              <a:off x="-270705" y="1190418"/>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0" name="矩形 279"/>
            <p:cNvSpPr/>
            <p:nvPr/>
          </p:nvSpPr>
          <p:spPr>
            <a:xfrm rot="54546">
              <a:off x="-175441" y="1188906"/>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p:cNvSpPr/>
            <p:nvPr/>
          </p:nvSpPr>
          <p:spPr>
            <a:xfrm rot="272727">
              <a:off x="-80272" y="1193439"/>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2" name="矩形 281"/>
            <p:cNvSpPr/>
            <p:nvPr/>
          </p:nvSpPr>
          <p:spPr>
            <a:xfrm rot="490909">
              <a:off x="14417" y="1204000"/>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282"/>
            <p:cNvSpPr/>
            <p:nvPr/>
          </p:nvSpPr>
          <p:spPr>
            <a:xfrm rot="709091">
              <a:off x="108245" y="1220545"/>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矩形 283"/>
            <p:cNvSpPr/>
            <p:nvPr/>
          </p:nvSpPr>
          <p:spPr>
            <a:xfrm rot="927273">
              <a:off x="200836" y="1243007"/>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矩形 284"/>
            <p:cNvSpPr/>
            <p:nvPr/>
          </p:nvSpPr>
          <p:spPr>
            <a:xfrm rot="1145455">
              <a:off x="291816" y="1271296"/>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 name="矩形 285"/>
            <p:cNvSpPr/>
            <p:nvPr/>
          </p:nvSpPr>
          <p:spPr>
            <a:xfrm rot="1363637">
              <a:off x="380818" y="1305299"/>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矩形 286"/>
            <p:cNvSpPr/>
            <p:nvPr/>
          </p:nvSpPr>
          <p:spPr>
            <a:xfrm rot="1581818">
              <a:off x="467484" y="1344878"/>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矩形 287"/>
            <p:cNvSpPr/>
            <p:nvPr/>
          </p:nvSpPr>
          <p:spPr>
            <a:xfrm rot="1800000">
              <a:off x="551465" y="1389874"/>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矩形 288"/>
            <p:cNvSpPr/>
            <p:nvPr/>
          </p:nvSpPr>
          <p:spPr>
            <a:xfrm rot="2018182">
              <a:off x="632424" y="1440106"/>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矩形 289"/>
            <p:cNvSpPr/>
            <p:nvPr/>
          </p:nvSpPr>
          <p:spPr>
            <a:xfrm rot="2236364">
              <a:off x="710033" y="1495372"/>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矩形 290"/>
            <p:cNvSpPr/>
            <p:nvPr/>
          </p:nvSpPr>
          <p:spPr>
            <a:xfrm rot="2454545">
              <a:off x="783982" y="1555448"/>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矩形 291"/>
            <p:cNvSpPr/>
            <p:nvPr/>
          </p:nvSpPr>
          <p:spPr>
            <a:xfrm rot="2672727">
              <a:off x="853971" y="1620094"/>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矩形 292"/>
            <p:cNvSpPr/>
            <p:nvPr/>
          </p:nvSpPr>
          <p:spPr>
            <a:xfrm rot="2890909">
              <a:off x="919719" y="1689049"/>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矩形 293"/>
            <p:cNvSpPr/>
            <p:nvPr/>
          </p:nvSpPr>
          <p:spPr>
            <a:xfrm rot="3109091">
              <a:off x="980962" y="1762035"/>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矩形 294"/>
            <p:cNvSpPr/>
            <p:nvPr/>
          </p:nvSpPr>
          <p:spPr>
            <a:xfrm rot="3327273">
              <a:off x="1037452" y="1838757"/>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6" name="矩形 295"/>
            <p:cNvSpPr/>
            <p:nvPr/>
          </p:nvSpPr>
          <p:spPr>
            <a:xfrm rot="3545455">
              <a:off x="1088961" y="1918909"/>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矩形 296"/>
            <p:cNvSpPr/>
            <p:nvPr/>
          </p:nvSpPr>
          <p:spPr>
            <a:xfrm rot="3763637">
              <a:off x="1135285" y="2002166"/>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矩形 297"/>
            <p:cNvSpPr/>
            <p:nvPr/>
          </p:nvSpPr>
          <p:spPr>
            <a:xfrm rot="3981819">
              <a:off x="1176234" y="2088194"/>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矩形 298"/>
            <p:cNvSpPr/>
            <p:nvPr/>
          </p:nvSpPr>
          <p:spPr>
            <a:xfrm rot="4200000">
              <a:off x="1211644" y="2176645"/>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0" name="矩形 299"/>
            <p:cNvSpPr/>
            <p:nvPr/>
          </p:nvSpPr>
          <p:spPr>
            <a:xfrm rot="4418182">
              <a:off x="1241374" y="2267165"/>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矩形 300"/>
            <p:cNvSpPr/>
            <p:nvPr/>
          </p:nvSpPr>
          <p:spPr>
            <a:xfrm rot="4636364">
              <a:off x="1265302" y="2359387"/>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矩形 301"/>
            <p:cNvSpPr/>
            <p:nvPr/>
          </p:nvSpPr>
          <p:spPr>
            <a:xfrm rot="4854546">
              <a:off x="1283333" y="2452942"/>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3" name="矩形 302"/>
            <p:cNvSpPr/>
            <p:nvPr/>
          </p:nvSpPr>
          <p:spPr>
            <a:xfrm rot="5072727">
              <a:off x="1295395" y="2547451"/>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4" name="矩形 303"/>
            <p:cNvSpPr/>
            <p:nvPr/>
          </p:nvSpPr>
          <p:spPr>
            <a:xfrm rot="5290909">
              <a:off x="1301437" y="2642535"/>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矩形 304"/>
            <p:cNvSpPr/>
            <p:nvPr/>
          </p:nvSpPr>
          <p:spPr>
            <a:xfrm rot="5509091">
              <a:off x="1301437" y="2737812"/>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矩形 305"/>
            <p:cNvSpPr/>
            <p:nvPr/>
          </p:nvSpPr>
          <p:spPr>
            <a:xfrm rot="5727273">
              <a:off x="1295395" y="2832896"/>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矩形 306"/>
            <p:cNvSpPr/>
            <p:nvPr/>
          </p:nvSpPr>
          <p:spPr>
            <a:xfrm rot="5945455">
              <a:off x="1283333" y="2927406"/>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矩形 307"/>
            <p:cNvSpPr/>
            <p:nvPr/>
          </p:nvSpPr>
          <p:spPr>
            <a:xfrm rot="6163637">
              <a:off x="1265302" y="3020960"/>
              <a:ext cx="12962" cy="12961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矩形 308"/>
            <p:cNvSpPr/>
            <p:nvPr/>
          </p:nvSpPr>
          <p:spPr>
            <a:xfrm rot="6381819">
              <a:off x="1241374" y="3113183"/>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矩形 309"/>
            <p:cNvSpPr/>
            <p:nvPr/>
          </p:nvSpPr>
          <p:spPr>
            <a:xfrm rot="6600000">
              <a:off x="1211644" y="3203702"/>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矩形 310"/>
            <p:cNvSpPr/>
            <p:nvPr/>
          </p:nvSpPr>
          <p:spPr>
            <a:xfrm rot="6818182">
              <a:off x="1176234" y="3292153"/>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矩形 311"/>
            <p:cNvSpPr/>
            <p:nvPr/>
          </p:nvSpPr>
          <p:spPr>
            <a:xfrm rot="7036364">
              <a:off x="1135285" y="3378181"/>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矩形 312"/>
            <p:cNvSpPr/>
            <p:nvPr/>
          </p:nvSpPr>
          <p:spPr>
            <a:xfrm rot="7254546">
              <a:off x="1088961" y="3461438"/>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矩形 313"/>
            <p:cNvSpPr/>
            <p:nvPr/>
          </p:nvSpPr>
          <p:spPr>
            <a:xfrm rot="7472727">
              <a:off x="1037452" y="3541589"/>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矩形 314"/>
            <p:cNvSpPr/>
            <p:nvPr/>
          </p:nvSpPr>
          <p:spPr>
            <a:xfrm rot="7690909">
              <a:off x="980962" y="3618312"/>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矩形 315"/>
            <p:cNvSpPr/>
            <p:nvPr/>
          </p:nvSpPr>
          <p:spPr>
            <a:xfrm rot="7909091">
              <a:off x="919719" y="3691298"/>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矩形 316"/>
            <p:cNvSpPr/>
            <p:nvPr/>
          </p:nvSpPr>
          <p:spPr>
            <a:xfrm rot="8127274">
              <a:off x="853971" y="3760253"/>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矩形 317"/>
            <p:cNvSpPr/>
            <p:nvPr/>
          </p:nvSpPr>
          <p:spPr>
            <a:xfrm rot="8345455">
              <a:off x="783982" y="3824897"/>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9" name="矩形 318"/>
            <p:cNvSpPr/>
            <p:nvPr/>
          </p:nvSpPr>
          <p:spPr>
            <a:xfrm rot="8563637">
              <a:off x="710033" y="3884975"/>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矩形 319"/>
            <p:cNvSpPr/>
            <p:nvPr/>
          </p:nvSpPr>
          <p:spPr>
            <a:xfrm rot="8781819">
              <a:off x="632424" y="3940240"/>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矩形 320"/>
            <p:cNvSpPr/>
            <p:nvPr/>
          </p:nvSpPr>
          <p:spPr>
            <a:xfrm rot="9000000">
              <a:off x="551465" y="3990473"/>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矩形 321"/>
            <p:cNvSpPr/>
            <p:nvPr/>
          </p:nvSpPr>
          <p:spPr>
            <a:xfrm rot="9218182">
              <a:off x="467483" y="4035469"/>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矩形 322"/>
            <p:cNvSpPr/>
            <p:nvPr/>
          </p:nvSpPr>
          <p:spPr>
            <a:xfrm rot="9436364">
              <a:off x="380818" y="4075048"/>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4" name="矩形 323"/>
            <p:cNvSpPr/>
            <p:nvPr/>
          </p:nvSpPr>
          <p:spPr>
            <a:xfrm rot="9654546">
              <a:off x="291815" y="4109050"/>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矩形 324"/>
            <p:cNvSpPr/>
            <p:nvPr/>
          </p:nvSpPr>
          <p:spPr>
            <a:xfrm rot="9872727">
              <a:off x="200836" y="4137340"/>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矩形 325"/>
            <p:cNvSpPr/>
            <p:nvPr/>
          </p:nvSpPr>
          <p:spPr>
            <a:xfrm rot="10090909">
              <a:off x="108245" y="4159802"/>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7" name="矩形 326"/>
            <p:cNvSpPr/>
            <p:nvPr/>
          </p:nvSpPr>
          <p:spPr>
            <a:xfrm rot="10309091">
              <a:off x="14417" y="4176346"/>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8" name="矩形 327"/>
            <p:cNvSpPr/>
            <p:nvPr/>
          </p:nvSpPr>
          <p:spPr>
            <a:xfrm rot="10527274">
              <a:off x="-80272" y="4186907"/>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矩形 328"/>
            <p:cNvSpPr/>
            <p:nvPr/>
          </p:nvSpPr>
          <p:spPr>
            <a:xfrm rot="10745455">
              <a:off x="-175441" y="4191440"/>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0" name="矩形 329"/>
            <p:cNvSpPr/>
            <p:nvPr/>
          </p:nvSpPr>
          <p:spPr>
            <a:xfrm rot="10963638">
              <a:off x="-270705" y="4189928"/>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矩形 330"/>
            <p:cNvSpPr/>
            <p:nvPr/>
          </p:nvSpPr>
          <p:spPr>
            <a:xfrm rot="11181819">
              <a:off x="-365682" y="4182378"/>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矩形 331"/>
            <p:cNvSpPr/>
            <p:nvPr/>
          </p:nvSpPr>
          <p:spPr>
            <a:xfrm rot="11400000">
              <a:off x="-459988" y="4168819"/>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矩形 332"/>
            <p:cNvSpPr/>
            <p:nvPr/>
          </p:nvSpPr>
          <p:spPr>
            <a:xfrm rot="11618183">
              <a:off x="-553245" y="4149306"/>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矩形 333"/>
            <p:cNvSpPr/>
            <p:nvPr/>
          </p:nvSpPr>
          <p:spPr>
            <a:xfrm rot="11836364">
              <a:off x="-645076" y="4123917"/>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矩形 334"/>
            <p:cNvSpPr/>
            <p:nvPr/>
          </p:nvSpPr>
          <p:spPr>
            <a:xfrm rot="12054545">
              <a:off x="-735111" y="4092755"/>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矩形 335"/>
            <p:cNvSpPr/>
            <p:nvPr/>
          </p:nvSpPr>
          <p:spPr>
            <a:xfrm rot="12272728">
              <a:off x="-822991" y="4055945"/>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矩形 336"/>
            <p:cNvSpPr/>
            <p:nvPr/>
          </p:nvSpPr>
          <p:spPr>
            <a:xfrm rot="12490909">
              <a:off x="-908358" y="4013637"/>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矩形 337"/>
            <p:cNvSpPr/>
            <p:nvPr/>
          </p:nvSpPr>
          <p:spPr>
            <a:xfrm rot="12709091">
              <a:off x="-990868" y="3965998"/>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9" name="矩形 338"/>
            <p:cNvSpPr/>
            <p:nvPr/>
          </p:nvSpPr>
          <p:spPr>
            <a:xfrm rot="12927274">
              <a:off x="-1070193" y="3913223"/>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矩形 339"/>
            <p:cNvSpPr/>
            <p:nvPr/>
          </p:nvSpPr>
          <p:spPr>
            <a:xfrm rot="13145455">
              <a:off x="-1146010" y="3855523"/>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矩形 340"/>
            <p:cNvSpPr/>
            <p:nvPr/>
          </p:nvSpPr>
          <p:spPr>
            <a:xfrm rot="13363638">
              <a:off x="-1218015" y="3793130"/>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矩形 341"/>
            <p:cNvSpPr/>
            <p:nvPr/>
          </p:nvSpPr>
          <p:spPr>
            <a:xfrm rot="13581819">
              <a:off x="-1285918" y="3726296"/>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矩形 342"/>
            <p:cNvSpPr/>
            <p:nvPr/>
          </p:nvSpPr>
          <p:spPr>
            <a:xfrm rot="13800000">
              <a:off x="-1349445" y="3655290"/>
              <a:ext cx="12962" cy="1296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矩形 343"/>
            <p:cNvSpPr/>
            <p:nvPr/>
          </p:nvSpPr>
          <p:spPr>
            <a:xfrm rot="14018183">
              <a:off x="-1408341" y="3580398"/>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矩形 344"/>
            <p:cNvSpPr/>
            <p:nvPr/>
          </p:nvSpPr>
          <p:spPr>
            <a:xfrm rot="14236364">
              <a:off x="-1462368" y="3501922"/>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矩形 345"/>
            <p:cNvSpPr/>
            <p:nvPr/>
          </p:nvSpPr>
          <p:spPr>
            <a:xfrm rot="14454545">
              <a:off x="-1511309" y="3420176"/>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矩形 346"/>
            <p:cNvSpPr/>
            <p:nvPr/>
          </p:nvSpPr>
          <p:spPr>
            <a:xfrm rot="14672728">
              <a:off x="-1554967" y="3335491"/>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矩形 347"/>
            <p:cNvSpPr/>
            <p:nvPr/>
          </p:nvSpPr>
          <p:spPr>
            <a:xfrm rot="14890909">
              <a:off x="-1593166" y="3248208"/>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矩形 348"/>
            <p:cNvSpPr/>
            <p:nvPr/>
          </p:nvSpPr>
          <p:spPr>
            <a:xfrm rot="15109092">
              <a:off x="-1625753" y="3158677"/>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矩形 349"/>
            <p:cNvSpPr/>
            <p:nvPr/>
          </p:nvSpPr>
          <p:spPr>
            <a:xfrm rot="15327274">
              <a:off x="-1652595" y="3067261"/>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1" name="矩形 350"/>
            <p:cNvSpPr/>
            <p:nvPr/>
          </p:nvSpPr>
          <p:spPr>
            <a:xfrm rot="15545455">
              <a:off x="-1673586" y="2974325"/>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矩形 351"/>
            <p:cNvSpPr/>
            <p:nvPr/>
          </p:nvSpPr>
          <p:spPr>
            <a:xfrm rot="15763638">
              <a:off x="-1688639" y="2880246"/>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矩形 352"/>
            <p:cNvSpPr/>
            <p:nvPr/>
          </p:nvSpPr>
          <p:spPr>
            <a:xfrm rot="15981819">
              <a:off x="-1697696" y="2785401"/>
              <a:ext cx="12962" cy="129618"/>
            </a:xfrm>
            <a:prstGeom prst="rect">
              <a:avLst/>
            </a:prstGeom>
            <a:solidFill>
              <a:srgbClr val="40E0C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4" name="椭圆 353"/>
          <p:cNvSpPr/>
          <p:nvPr/>
        </p:nvSpPr>
        <p:spPr>
          <a:xfrm>
            <a:off x="-746313" y="2100562"/>
            <a:ext cx="1266180" cy="1266180"/>
          </a:xfrm>
          <a:prstGeom prst="ellipse">
            <a:avLst/>
          </a:prstGeom>
          <a:noFill/>
          <a:ln w="9525">
            <a:solidFill>
              <a:srgbClr val="40E0C5">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剪去对角的矩形 9"/>
          <p:cNvSpPr/>
          <p:nvPr/>
        </p:nvSpPr>
        <p:spPr>
          <a:xfrm flipH="1">
            <a:off x="2909755" y="1111052"/>
            <a:ext cx="4426541" cy="706466"/>
          </a:xfrm>
          <a:prstGeom prst="snip2Diag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1117600" y="1451429"/>
            <a:ext cx="1770743" cy="304800"/>
          </a:xfrm>
          <a:custGeom>
            <a:avLst/>
            <a:gdLst>
              <a:gd name="connsiteX0" fmla="*/ 0 w 1770743"/>
              <a:gd name="connsiteY0" fmla="*/ 304800 h 304800"/>
              <a:gd name="connsiteX1" fmla="*/ 493486 w 1770743"/>
              <a:gd name="connsiteY1" fmla="*/ 0 h 304800"/>
              <a:gd name="connsiteX2" fmla="*/ 1770743 w 1770743"/>
              <a:gd name="connsiteY2" fmla="*/ 0 h 304800"/>
            </a:gdLst>
            <a:ahLst/>
            <a:cxnLst>
              <a:cxn ang="0">
                <a:pos x="connsiteX0" y="connsiteY0"/>
              </a:cxn>
              <a:cxn ang="0">
                <a:pos x="connsiteX1" y="connsiteY1"/>
              </a:cxn>
              <a:cxn ang="0">
                <a:pos x="connsiteX2" y="connsiteY2"/>
              </a:cxn>
            </a:cxnLst>
            <a:rect l="l" t="t" r="r" b="b"/>
            <a:pathLst>
              <a:path w="1770743" h="304800">
                <a:moveTo>
                  <a:pt x="0" y="304800"/>
                </a:moveTo>
                <a:lnTo>
                  <a:pt x="493486" y="0"/>
                </a:lnTo>
                <a:lnTo>
                  <a:pt x="1770743" y="0"/>
                </a:lnTo>
              </a:path>
            </a:pathLst>
          </a:custGeom>
          <a:noFill/>
          <a:ln w="9525">
            <a:solidFill>
              <a:srgbClr val="40E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8" name="任意多边形 357"/>
          <p:cNvSpPr/>
          <p:nvPr/>
        </p:nvSpPr>
        <p:spPr>
          <a:xfrm flipV="1">
            <a:off x="1117600" y="3774380"/>
            <a:ext cx="1770743" cy="304800"/>
          </a:xfrm>
          <a:custGeom>
            <a:avLst/>
            <a:gdLst>
              <a:gd name="connsiteX0" fmla="*/ 0 w 1770743"/>
              <a:gd name="connsiteY0" fmla="*/ 304800 h 304800"/>
              <a:gd name="connsiteX1" fmla="*/ 493486 w 1770743"/>
              <a:gd name="connsiteY1" fmla="*/ 0 h 304800"/>
              <a:gd name="connsiteX2" fmla="*/ 1770743 w 1770743"/>
              <a:gd name="connsiteY2" fmla="*/ 0 h 304800"/>
            </a:gdLst>
            <a:ahLst/>
            <a:cxnLst>
              <a:cxn ang="0">
                <a:pos x="connsiteX0" y="connsiteY0"/>
              </a:cxn>
              <a:cxn ang="0">
                <a:pos x="connsiteX1" y="connsiteY1"/>
              </a:cxn>
              <a:cxn ang="0">
                <a:pos x="connsiteX2" y="connsiteY2"/>
              </a:cxn>
            </a:cxnLst>
            <a:rect l="l" t="t" r="r" b="b"/>
            <a:pathLst>
              <a:path w="1770743" h="304800">
                <a:moveTo>
                  <a:pt x="0" y="304800"/>
                </a:moveTo>
                <a:lnTo>
                  <a:pt x="493486" y="0"/>
                </a:lnTo>
                <a:lnTo>
                  <a:pt x="1770743" y="0"/>
                </a:lnTo>
              </a:path>
            </a:pathLst>
          </a:custGeom>
          <a:noFill/>
          <a:ln w="9525">
            <a:solidFill>
              <a:srgbClr val="40E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825234" y="1268458"/>
            <a:ext cx="391654" cy="391654"/>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 name="矩形 358"/>
          <p:cNvSpPr/>
          <p:nvPr/>
        </p:nvSpPr>
        <p:spPr>
          <a:xfrm>
            <a:off x="3363870" y="1170777"/>
            <a:ext cx="3972425" cy="491490"/>
          </a:xfrm>
          <a:prstGeom prst="rect">
            <a:avLst/>
          </a:prstGeom>
        </p:spPr>
        <p:txBody>
          <a:bodyPr wrap="square">
            <a:spAutoFit/>
          </a:bodyPr>
          <a:lstStyle/>
          <a:p>
            <a:pPr algn="just">
              <a:lnSpc>
                <a:spcPct val="130000"/>
              </a:lnSpc>
            </a:pPr>
            <a:r>
              <a:rPr lang="zh-CN" altLang="en-US" sz="2000" spc="300" dirty="0">
                <a:solidFill>
                  <a:schemeClr val="bg1"/>
                </a:solidFill>
                <a:latin typeface="微软雅黑" panose="020B0503020204020204" pitchFamily="34" charset="-122"/>
                <a:ea typeface="微软雅黑" panose="020B0503020204020204" pitchFamily="34" charset="-122"/>
              </a:rPr>
              <a:t>系统驱动稳定性不足</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sp useBgFill="1">
        <p:nvSpPr>
          <p:cNvPr id="360" name="KSO_Shape"/>
          <p:cNvSpPr/>
          <p:nvPr/>
        </p:nvSpPr>
        <p:spPr bwMode="auto">
          <a:xfrm>
            <a:off x="2903371" y="1363660"/>
            <a:ext cx="235380" cy="201250"/>
          </a:xfrm>
          <a:custGeom>
            <a:avLst/>
            <a:gdLst>
              <a:gd name="T0" fmla="*/ 255281011 w 10900"/>
              <a:gd name="T1" fmla="*/ 255294707 h 9319"/>
              <a:gd name="T2" fmla="*/ 255281011 w 10900"/>
              <a:gd name="T3" fmla="*/ 255294707 h 9319"/>
              <a:gd name="T4" fmla="*/ 255281011 w 10900"/>
              <a:gd name="T5" fmla="*/ 255294707 h 9319"/>
              <a:gd name="T6" fmla="*/ 255281011 w 10900"/>
              <a:gd name="T7" fmla="*/ 255294707 h 9319"/>
              <a:gd name="T8" fmla="*/ 255281011 w 10900"/>
              <a:gd name="T9" fmla="*/ 255294707 h 9319"/>
              <a:gd name="T10" fmla="*/ 255281011 w 10900"/>
              <a:gd name="T11" fmla="*/ 255294707 h 9319"/>
              <a:gd name="T12" fmla="*/ 255281011 w 10900"/>
              <a:gd name="T13" fmla="*/ 255294707 h 9319"/>
              <a:gd name="T14" fmla="*/ 255281011 w 10900"/>
              <a:gd name="T15" fmla="*/ 255294707 h 9319"/>
              <a:gd name="T16" fmla="*/ 255281011 w 10900"/>
              <a:gd name="T17" fmla="*/ 255294707 h 9319"/>
              <a:gd name="T18" fmla="*/ 255281011 w 10900"/>
              <a:gd name="T19" fmla="*/ 255294707 h 9319"/>
              <a:gd name="T20" fmla="*/ 255281011 w 10900"/>
              <a:gd name="T21" fmla="*/ 255294707 h 9319"/>
              <a:gd name="T22" fmla="*/ 255281011 w 10900"/>
              <a:gd name="T23" fmla="*/ 255294707 h 9319"/>
              <a:gd name="T24" fmla="*/ 255281011 w 10900"/>
              <a:gd name="T25" fmla="*/ 255294707 h 9319"/>
              <a:gd name="T26" fmla="*/ 255281011 w 10900"/>
              <a:gd name="T27" fmla="*/ 255294707 h 9319"/>
              <a:gd name="T28" fmla="*/ 255281011 w 10900"/>
              <a:gd name="T29" fmla="*/ 255294707 h 9319"/>
              <a:gd name="T30" fmla="*/ 255281011 w 10900"/>
              <a:gd name="T31" fmla="*/ 255294707 h 9319"/>
              <a:gd name="T32" fmla="*/ 255281011 w 10900"/>
              <a:gd name="T33" fmla="*/ 255294707 h 9319"/>
              <a:gd name="T34" fmla="*/ 255281011 w 10900"/>
              <a:gd name="T35" fmla="*/ 255294707 h 9319"/>
              <a:gd name="T36" fmla="*/ 255281011 w 10900"/>
              <a:gd name="T37" fmla="*/ 255294707 h 9319"/>
              <a:gd name="T38" fmla="*/ 255281011 w 10900"/>
              <a:gd name="T39" fmla="*/ 255294707 h 9319"/>
              <a:gd name="T40" fmla="*/ 255281011 w 10900"/>
              <a:gd name="T41" fmla="*/ 255294707 h 9319"/>
              <a:gd name="T42" fmla="*/ 255281011 w 10900"/>
              <a:gd name="T43" fmla="*/ 255294707 h 9319"/>
              <a:gd name="T44" fmla="*/ 255281011 w 10900"/>
              <a:gd name="T45" fmla="*/ 255294707 h 9319"/>
              <a:gd name="T46" fmla="*/ 255281011 w 10900"/>
              <a:gd name="T47" fmla="*/ 255294707 h 9319"/>
              <a:gd name="T48" fmla="*/ 255281011 w 10900"/>
              <a:gd name="T49" fmla="*/ 255294707 h 9319"/>
              <a:gd name="T50" fmla="*/ 255281011 w 10900"/>
              <a:gd name="T51" fmla="*/ 255294707 h 9319"/>
              <a:gd name="T52" fmla="*/ 255281011 w 10900"/>
              <a:gd name="T53" fmla="*/ 255294707 h 9319"/>
              <a:gd name="T54" fmla="*/ 255281011 w 10900"/>
              <a:gd name="T55" fmla="*/ 255294707 h 9319"/>
              <a:gd name="T56" fmla="*/ 255281011 w 10900"/>
              <a:gd name="T57" fmla="*/ 255294707 h 9319"/>
              <a:gd name="T58" fmla="*/ 255281011 w 10900"/>
              <a:gd name="T59" fmla="*/ 255294707 h 9319"/>
              <a:gd name="T60" fmla="*/ 255281011 w 10900"/>
              <a:gd name="T61" fmla="*/ 255294707 h 9319"/>
              <a:gd name="T62" fmla="*/ 255281011 w 10900"/>
              <a:gd name="T63" fmla="*/ 255294707 h 9319"/>
              <a:gd name="T64" fmla="*/ 255281011 w 10900"/>
              <a:gd name="T65" fmla="*/ 255294707 h 9319"/>
              <a:gd name="T66" fmla="*/ 255281011 w 10900"/>
              <a:gd name="T67" fmla="*/ 255294707 h 9319"/>
              <a:gd name="T68" fmla="*/ 255281011 w 10900"/>
              <a:gd name="T69" fmla="*/ 255294707 h 9319"/>
              <a:gd name="T70" fmla="*/ 255281011 w 10900"/>
              <a:gd name="T71" fmla="*/ 255294707 h 9319"/>
              <a:gd name="T72" fmla="*/ 255281011 w 10900"/>
              <a:gd name="T73" fmla="*/ 255294707 h 9319"/>
              <a:gd name="T74" fmla="*/ 255281011 w 10900"/>
              <a:gd name="T75" fmla="*/ 255294707 h 9319"/>
              <a:gd name="T76" fmla="*/ 255281011 w 10900"/>
              <a:gd name="T77" fmla="*/ 255294707 h 9319"/>
              <a:gd name="T78" fmla="*/ 255281011 w 10900"/>
              <a:gd name="T79" fmla="*/ 255294707 h 9319"/>
              <a:gd name="T80" fmla="*/ 255281011 w 10900"/>
              <a:gd name="T81" fmla="*/ 255294707 h 9319"/>
              <a:gd name="T82" fmla="*/ 255281011 w 10900"/>
              <a:gd name="T83" fmla="*/ 255294707 h 9319"/>
              <a:gd name="T84" fmla="*/ 255281011 w 10900"/>
              <a:gd name="T85" fmla="*/ 255294707 h 9319"/>
              <a:gd name="T86" fmla="*/ 255281011 w 10900"/>
              <a:gd name="T87" fmla="*/ 255294707 h 9319"/>
              <a:gd name="T88" fmla="*/ 255281011 w 10900"/>
              <a:gd name="T89" fmla="*/ 255294707 h 9319"/>
              <a:gd name="T90" fmla="*/ 255281011 w 10900"/>
              <a:gd name="T91" fmla="*/ 255294707 h 9319"/>
              <a:gd name="T92" fmla="*/ 255281011 w 10900"/>
              <a:gd name="T93" fmla="*/ 255294707 h 9319"/>
              <a:gd name="T94" fmla="*/ 255281011 w 10900"/>
              <a:gd name="T95" fmla="*/ 255294707 h 9319"/>
              <a:gd name="T96" fmla="*/ 255281011 w 10900"/>
              <a:gd name="T97" fmla="*/ 255294707 h 9319"/>
              <a:gd name="T98" fmla="*/ 255281011 w 10900"/>
              <a:gd name="T99" fmla="*/ 255294707 h 9319"/>
              <a:gd name="T100" fmla="*/ 255281011 w 10900"/>
              <a:gd name="T101" fmla="*/ 255294707 h 9319"/>
              <a:gd name="T102" fmla="*/ 255281011 w 10900"/>
              <a:gd name="T103" fmla="*/ 255294707 h 9319"/>
              <a:gd name="T104" fmla="*/ 255281011 w 10900"/>
              <a:gd name="T105" fmla="*/ 255294707 h 9319"/>
              <a:gd name="T106" fmla="*/ 255281011 w 10900"/>
              <a:gd name="T107" fmla="*/ 255294707 h 9319"/>
              <a:gd name="T108" fmla="*/ 255281011 w 10900"/>
              <a:gd name="T109" fmla="*/ 255294707 h 9319"/>
              <a:gd name="T110" fmla="*/ 255281011 w 10900"/>
              <a:gd name="T111" fmla="*/ 255294707 h 9319"/>
              <a:gd name="T112" fmla="*/ 255281011 w 10900"/>
              <a:gd name="T113" fmla="*/ 255294707 h 9319"/>
              <a:gd name="T114" fmla="*/ 255281011 w 10900"/>
              <a:gd name="T115" fmla="*/ 255294707 h 9319"/>
              <a:gd name="T116" fmla="*/ 255281011 w 10900"/>
              <a:gd name="T117" fmla="*/ 255294707 h 9319"/>
              <a:gd name="T118" fmla="*/ 255281011 w 10900"/>
              <a:gd name="T119" fmla="*/ 255294707 h 9319"/>
              <a:gd name="T120" fmla="*/ 255281011 w 10900"/>
              <a:gd name="T121" fmla="*/ 255294707 h 9319"/>
              <a:gd name="T122" fmla="*/ 255281011 w 10900"/>
              <a:gd name="T123" fmla="*/ 255294707 h 931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0900" h="9319">
                <a:moveTo>
                  <a:pt x="776" y="0"/>
                </a:moveTo>
                <a:lnTo>
                  <a:pt x="796" y="0"/>
                </a:lnTo>
                <a:lnTo>
                  <a:pt x="904" y="2"/>
                </a:lnTo>
                <a:lnTo>
                  <a:pt x="1011" y="6"/>
                </a:lnTo>
                <a:lnTo>
                  <a:pt x="1117" y="13"/>
                </a:lnTo>
                <a:lnTo>
                  <a:pt x="1222" y="21"/>
                </a:lnTo>
                <a:lnTo>
                  <a:pt x="1327" y="33"/>
                </a:lnTo>
                <a:lnTo>
                  <a:pt x="1431" y="46"/>
                </a:lnTo>
                <a:lnTo>
                  <a:pt x="1535" y="62"/>
                </a:lnTo>
                <a:lnTo>
                  <a:pt x="1637" y="80"/>
                </a:lnTo>
                <a:lnTo>
                  <a:pt x="1738" y="100"/>
                </a:lnTo>
                <a:lnTo>
                  <a:pt x="1840" y="123"/>
                </a:lnTo>
                <a:lnTo>
                  <a:pt x="1940" y="148"/>
                </a:lnTo>
                <a:lnTo>
                  <a:pt x="2039" y="175"/>
                </a:lnTo>
                <a:lnTo>
                  <a:pt x="2137" y="203"/>
                </a:lnTo>
                <a:lnTo>
                  <a:pt x="2235" y="234"/>
                </a:lnTo>
                <a:lnTo>
                  <a:pt x="2331" y="267"/>
                </a:lnTo>
                <a:lnTo>
                  <a:pt x="2427" y="303"/>
                </a:lnTo>
                <a:lnTo>
                  <a:pt x="2522" y="339"/>
                </a:lnTo>
                <a:lnTo>
                  <a:pt x="2615" y="379"/>
                </a:lnTo>
                <a:lnTo>
                  <a:pt x="2708" y="420"/>
                </a:lnTo>
                <a:lnTo>
                  <a:pt x="2800" y="464"/>
                </a:lnTo>
                <a:lnTo>
                  <a:pt x="2890" y="508"/>
                </a:lnTo>
                <a:lnTo>
                  <a:pt x="2980" y="556"/>
                </a:lnTo>
                <a:lnTo>
                  <a:pt x="3068" y="604"/>
                </a:lnTo>
                <a:lnTo>
                  <a:pt x="3155" y="655"/>
                </a:lnTo>
                <a:lnTo>
                  <a:pt x="3240" y="707"/>
                </a:lnTo>
                <a:lnTo>
                  <a:pt x="3326" y="762"/>
                </a:lnTo>
                <a:lnTo>
                  <a:pt x="3408" y="817"/>
                </a:lnTo>
                <a:lnTo>
                  <a:pt x="3490" y="875"/>
                </a:lnTo>
                <a:lnTo>
                  <a:pt x="3572" y="935"/>
                </a:lnTo>
                <a:lnTo>
                  <a:pt x="3651" y="996"/>
                </a:lnTo>
                <a:lnTo>
                  <a:pt x="3729" y="1059"/>
                </a:lnTo>
                <a:lnTo>
                  <a:pt x="3805" y="1123"/>
                </a:lnTo>
                <a:lnTo>
                  <a:pt x="3881" y="1189"/>
                </a:lnTo>
                <a:lnTo>
                  <a:pt x="3954" y="1256"/>
                </a:lnTo>
                <a:lnTo>
                  <a:pt x="4027" y="1325"/>
                </a:lnTo>
                <a:lnTo>
                  <a:pt x="4098" y="1396"/>
                </a:lnTo>
                <a:lnTo>
                  <a:pt x="4167" y="1468"/>
                </a:lnTo>
                <a:lnTo>
                  <a:pt x="4234" y="1542"/>
                </a:lnTo>
                <a:lnTo>
                  <a:pt x="4301" y="1616"/>
                </a:lnTo>
                <a:lnTo>
                  <a:pt x="4366" y="1693"/>
                </a:lnTo>
                <a:lnTo>
                  <a:pt x="4429" y="1771"/>
                </a:lnTo>
                <a:lnTo>
                  <a:pt x="4490" y="1850"/>
                </a:lnTo>
                <a:lnTo>
                  <a:pt x="4550" y="1931"/>
                </a:lnTo>
                <a:lnTo>
                  <a:pt x="4608" y="2013"/>
                </a:lnTo>
                <a:lnTo>
                  <a:pt x="4664" y="2095"/>
                </a:lnTo>
                <a:lnTo>
                  <a:pt x="4719" y="2179"/>
                </a:lnTo>
                <a:lnTo>
                  <a:pt x="4772" y="2266"/>
                </a:lnTo>
                <a:lnTo>
                  <a:pt x="4823" y="2352"/>
                </a:lnTo>
                <a:lnTo>
                  <a:pt x="4872" y="2440"/>
                </a:lnTo>
                <a:lnTo>
                  <a:pt x="4920" y="2530"/>
                </a:lnTo>
                <a:lnTo>
                  <a:pt x="4965" y="2620"/>
                </a:lnTo>
                <a:lnTo>
                  <a:pt x="5009" y="2711"/>
                </a:lnTo>
                <a:lnTo>
                  <a:pt x="5050" y="2803"/>
                </a:lnTo>
                <a:lnTo>
                  <a:pt x="5089" y="2897"/>
                </a:lnTo>
                <a:lnTo>
                  <a:pt x="5127" y="2991"/>
                </a:lnTo>
                <a:lnTo>
                  <a:pt x="5162" y="3087"/>
                </a:lnTo>
                <a:lnTo>
                  <a:pt x="5196" y="3183"/>
                </a:lnTo>
                <a:lnTo>
                  <a:pt x="5227" y="3280"/>
                </a:lnTo>
                <a:lnTo>
                  <a:pt x="5257" y="3378"/>
                </a:lnTo>
                <a:lnTo>
                  <a:pt x="5284" y="3478"/>
                </a:lnTo>
                <a:lnTo>
                  <a:pt x="5309" y="3578"/>
                </a:lnTo>
                <a:lnTo>
                  <a:pt x="5332" y="3679"/>
                </a:lnTo>
                <a:lnTo>
                  <a:pt x="5353" y="3781"/>
                </a:lnTo>
                <a:lnTo>
                  <a:pt x="5371" y="3882"/>
                </a:lnTo>
                <a:lnTo>
                  <a:pt x="8249" y="3882"/>
                </a:lnTo>
                <a:lnTo>
                  <a:pt x="7100" y="2733"/>
                </a:lnTo>
                <a:lnTo>
                  <a:pt x="7073" y="2705"/>
                </a:lnTo>
                <a:lnTo>
                  <a:pt x="7047" y="2675"/>
                </a:lnTo>
                <a:lnTo>
                  <a:pt x="7023" y="2643"/>
                </a:lnTo>
                <a:lnTo>
                  <a:pt x="7000" y="2613"/>
                </a:lnTo>
                <a:lnTo>
                  <a:pt x="6980" y="2579"/>
                </a:lnTo>
                <a:lnTo>
                  <a:pt x="6961" y="2546"/>
                </a:lnTo>
                <a:lnTo>
                  <a:pt x="6945" y="2512"/>
                </a:lnTo>
                <a:lnTo>
                  <a:pt x="6929" y="2476"/>
                </a:lnTo>
                <a:lnTo>
                  <a:pt x="6916" y="2442"/>
                </a:lnTo>
                <a:lnTo>
                  <a:pt x="6905" y="2405"/>
                </a:lnTo>
                <a:lnTo>
                  <a:pt x="6895" y="2370"/>
                </a:lnTo>
                <a:lnTo>
                  <a:pt x="6887" y="2333"/>
                </a:lnTo>
                <a:lnTo>
                  <a:pt x="6881" y="2297"/>
                </a:lnTo>
                <a:lnTo>
                  <a:pt x="6876" y="2259"/>
                </a:lnTo>
                <a:lnTo>
                  <a:pt x="6874" y="2222"/>
                </a:lnTo>
                <a:lnTo>
                  <a:pt x="6873" y="2184"/>
                </a:lnTo>
                <a:lnTo>
                  <a:pt x="6874" y="2147"/>
                </a:lnTo>
                <a:lnTo>
                  <a:pt x="6876" y="2110"/>
                </a:lnTo>
                <a:lnTo>
                  <a:pt x="6881" y="2073"/>
                </a:lnTo>
                <a:lnTo>
                  <a:pt x="6887" y="2036"/>
                </a:lnTo>
                <a:lnTo>
                  <a:pt x="6895" y="2000"/>
                </a:lnTo>
                <a:lnTo>
                  <a:pt x="6905" y="1963"/>
                </a:lnTo>
                <a:lnTo>
                  <a:pt x="6916" y="1927"/>
                </a:lnTo>
                <a:lnTo>
                  <a:pt x="6929" y="1892"/>
                </a:lnTo>
                <a:lnTo>
                  <a:pt x="6945" y="1858"/>
                </a:lnTo>
                <a:lnTo>
                  <a:pt x="6961" y="1823"/>
                </a:lnTo>
                <a:lnTo>
                  <a:pt x="6980" y="1789"/>
                </a:lnTo>
                <a:lnTo>
                  <a:pt x="7000" y="1757"/>
                </a:lnTo>
                <a:lnTo>
                  <a:pt x="7023" y="1725"/>
                </a:lnTo>
                <a:lnTo>
                  <a:pt x="7047" y="1694"/>
                </a:lnTo>
                <a:lnTo>
                  <a:pt x="7073" y="1665"/>
                </a:lnTo>
                <a:lnTo>
                  <a:pt x="7100" y="1635"/>
                </a:lnTo>
                <a:lnTo>
                  <a:pt x="7128" y="1608"/>
                </a:lnTo>
                <a:lnTo>
                  <a:pt x="7158" y="1582"/>
                </a:lnTo>
                <a:lnTo>
                  <a:pt x="7190" y="1558"/>
                </a:lnTo>
                <a:lnTo>
                  <a:pt x="7222" y="1536"/>
                </a:lnTo>
                <a:lnTo>
                  <a:pt x="7254" y="1516"/>
                </a:lnTo>
                <a:lnTo>
                  <a:pt x="7287" y="1498"/>
                </a:lnTo>
                <a:lnTo>
                  <a:pt x="7321" y="1480"/>
                </a:lnTo>
                <a:lnTo>
                  <a:pt x="7357" y="1466"/>
                </a:lnTo>
                <a:lnTo>
                  <a:pt x="7391" y="1452"/>
                </a:lnTo>
                <a:lnTo>
                  <a:pt x="7428" y="1441"/>
                </a:lnTo>
                <a:lnTo>
                  <a:pt x="7463" y="1432"/>
                </a:lnTo>
                <a:lnTo>
                  <a:pt x="7500" y="1423"/>
                </a:lnTo>
                <a:lnTo>
                  <a:pt x="7537" y="1417"/>
                </a:lnTo>
                <a:lnTo>
                  <a:pt x="7574" y="1413"/>
                </a:lnTo>
                <a:lnTo>
                  <a:pt x="7611" y="1410"/>
                </a:lnTo>
                <a:lnTo>
                  <a:pt x="7649" y="1409"/>
                </a:lnTo>
                <a:lnTo>
                  <a:pt x="7686" y="1410"/>
                </a:lnTo>
                <a:lnTo>
                  <a:pt x="7724" y="1413"/>
                </a:lnTo>
                <a:lnTo>
                  <a:pt x="7760" y="1417"/>
                </a:lnTo>
                <a:lnTo>
                  <a:pt x="7797" y="1423"/>
                </a:lnTo>
                <a:lnTo>
                  <a:pt x="7834" y="1432"/>
                </a:lnTo>
                <a:lnTo>
                  <a:pt x="7870" y="1441"/>
                </a:lnTo>
                <a:lnTo>
                  <a:pt x="7906" y="1452"/>
                </a:lnTo>
                <a:lnTo>
                  <a:pt x="7941" y="1466"/>
                </a:lnTo>
                <a:lnTo>
                  <a:pt x="7976" y="1480"/>
                </a:lnTo>
                <a:lnTo>
                  <a:pt x="8010" y="1498"/>
                </a:lnTo>
                <a:lnTo>
                  <a:pt x="8044" y="1516"/>
                </a:lnTo>
                <a:lnTo>
                  <a:pt x="8076" y="1536"/>
                </a:lnTo>
                <a:lnTo>
                  <a:pt x="8108" y="1558"/>
                </a:lnTo>
                <a:lnTo>
                  <a:pt x="8139" y="1582"/>
                </a:lnTo>
                <a:lnTo>
                  <a:pt x="8169" y="1608"/>
                </a:lnTo>
                <a:lnTo>
                  <a:pt x="8198" y="1635"/>
                </a:lnTo>
                <a:lnTo>
                  <a:pt x="10641" y="4078"/>
                </a:lnTo>
                <a:lnTo>
                  <a:pt x="10658" y="4093"/>
                </a:lnTo>
                <a:lnTo>
                  <a:pt x="10674" y="4110"/>
                </a:lnTo>
                <a:lnTo>
                  <a:pt x="10698" y="4134"/>
                </a:lnTo>
                <a:lnTo>
                  <a:pt x="10720" y="4160"/>
                </a:lnTo>
                <a:lnTo>
                  <a:pt x="10742" y="4186"/>
                </a:lnTo>
                <a:lnTo>
                  <a:pt x="10762" y="4214"/>
                </a:lnTo>
                <a:lnTo>
                  <a:pt x="10779" y="4241"/>
                </a:lnTo>
                <a:lnTo>
                  <a:pt x="10797" y="4269"/>
                </a:lnTo>
                <a:lnTo>
                  <a:pt x="10813" y="4299"/>
                </a:lnTo>
                <a:lnTo>
                  <a:pt x="10828" y="4328"/>
                </a:lnTo>
                <a:lnTo>
                  <a:pt x="10841" y="4358"/>
                </a:lnTo>
                <a:lnTo>
                  <a:pt x="10853" y="4389"/>
                </a:lnTo>
                <a:lnTo>
                  <a:pt x="10863" y="4420"/>
                </a:lnTo>
                <a:lnTo>
                  <a:pt x="10873" y="4450"/>
                </a:lnTo>
                <a:lnTo>
                  <a:pt x="10880" y="4482"/>
                </a:lnTo>
                <a:lnTo>
                  <a:pt x="10887" y="4514"/>
                </a:lnTo>
                <a:lnTo>
                  <a:pt x="10892" y="4546"/>
                </a:lnTo>
                <a:lnTo>
                  <a:pt x="10897" y="4578"/>
                </a:lnTo>
                <a:lnTo>
                  <a:pt x="10897" y="4581"/>
                </a:lnTo>
                <a:lnTo>
                  <a:pt x="10897" y="4584"/>
                </a:lnTo>
                <a:lnTo>
                  <a:pt x="10897" y="4585"/>
                </a:lnTo>
                <a:lnTo>
                  <a:pt x="10897" y="4586"/>
                </a:lnTo>
                <a:lnTo>
                  <a:pt x="10897" y="4588"/>
                </a:lnTo>
                <a:lnTo>
                  <a:pt x="10897" y="4589"/>
                </a:lnTo>
                <a:lnTo>
                  <a:pt x="10898" y="4589"/>
                </a:lnTo>
                <a:lnTo>
                  <a:pt x="10898" y="4591"/>
                </a:lnTo>
                <a:lnTo>
                  <a:pt x="10898" y="4592"/>
                </a:lnTo>
                <a:lnTo>
                  <a:pt x="10898" y="4594"/>
                </a:lnTo>
                <a:lnTo>
                  <a:pt x="10898" y="4601"/>
                </a:lnTo>
                <a:lnTo>
                  <a:pt x="10898" y="4602"/>
                </a:lnTo>
                <a:lnTo>
                  <a:pt x="10899" y="4604"/>
                </a:lnTo>
                <a:lnTo>
                  <a:pt x="10899" y="4605"/>
                </a:lnTo>
                <a:lnTo>
                  <a:pt x="10899" y="4607"/>
                </a:lnTo>
                <a:lnTo>
                  <a:pt x="10899" y="4608"/>
                </a:lnTo>
                <a:lnTo>
                  <a:pt x="10899" y="4610"/>
                </a:lnTo>
                <a:lnTo>
                  <a:pt x="10899" y="4611"/>
                </a:lnTo>
                <a:lnTo>
                  <a:pt x="10899" y="4613"/>
                </a:lnTo>
                <a:lnTo>
                  <a:pt x="10899" y="4614"/>
                </a:lnTo>
                <a:lnTo>
                  <a:pt x="10899" y="4615"/>
                </a:lnTo>
                <a:lnTo>
                  <a:pt x="10899" y="4616"/>
                </a:lnTo>
                <a:lnTo>
                  <a:pt x="10899" y="4617"/>
                </a:lnTo>
                <a:lnTo>
                  <a:pt x="10899" y="4618"/>
                </a:lnTo>
                <a:lnTo>
                  <a:pt x="10899" y="4620"/>
                </a:lnTo>
                <a:lnTo>
                  <a:pt x="10900" y="4621"/>
                </a:lnTo>
                <a:lnTo>
                  <a:pt x="10900" y="4623"/>
                </a:lnTo>
                <a:lnTo>
                  <a:pt x="10900" y="4640"/>
                </a:lnTo>
                <a:lnTo>
                  <a:pt x="10900" y="4641"/>
                </a:lnTo>
                <a:lnTo>
                  <a:pt x="10900" y="4659"/>
                </a:lnTo>
                <a:lnTo>
                  <a:pt x="10900" y="4660"/>
                </a:lnTo>
                <a:lnTo>
                  <a:pt x="10900" y="4672"/>
                </a:lnTo>
                <a:lnTo>
                  <a:pt x="10900" y="4676"/>
                </a:lnTo>
                <a:lnTo>
                  <a:pt x="10900" y="4679"/>
                </a:lnTo>
                <a:lnTo>
                  <a:pt x="10900" y="4695"/>
                </a:lnTo>
                <a:lnTo>
                  <a:pt x="10898" y="4731"/>
                </a:lnTo>
                <a:lnTo>
                  <a:pt x="10893" y="4765"/>
                </a:lnTo>
                <a:lnTo>
                  <a:pt x="10888" y="4801"/>
                </a:lnTo>
                <a:lnTo>
                  <a:pt x="10881" y="4835"/>
                </a:lnTo>
                <a:lnTo>
                  <a:pt x="10872" y="4869"/>
                </a:lnTo>
                <a:lnTo>
                  <a:pt x="10862" y="4902"/>
                </a:lnTo>
                <a:lnTo>
                  <a:pt x="10850" y="4937"/>
                </a:lnTo>
                <a:lnTo>
                  <a:pt x="10837" y="4970"/>
                </a:lnTo>
                <a:lnTo>
                  <a:pt x="10822" y="5002"/>
                </a:lnTo>
                <a:lnTo>
                  <a:pt x="10805" y="5034"/>
                </a:lnTo>
                <a:lnTo>
                  <a:pt x="10788" y="5065"/>
                </a:lnTo>
                <a:lnTo>
                  <a:pt x="10768" y="5095"/>
                </a:lnTo>
                <a:lnTo>
                  <a:pt x="10746" y="5125"/>
                </a:lnTo>
                <a:lnTo>
                  <a:pt x="10724" y="5155"/>
                </a:lnTo>
                <a:lnTo>
                  <a:pt x="10700" y="5182"/>
                </a:lnTo>
                <a:lnTo>
                  <a:pt x="10674" y="5209"/>
                </a:lnTo>
                <a:lnTo>
                  <a:pt x="10659" y="5224"/>
                </a:lnTo>
                <a:lnTo>
                  <a:pt x="10643" y="5239"/>
                </a:lnTo>
                <a:lnTo>
                  <a:pt x="8198" y="7683"/>
                </a:lnTo>
                <a:lnTo>
                  <a:pt x="8169" y="7711"/>
                </a:lnTo>
                <a:lnTo>
                  <a:pt x="8139" y="7737"/>
                </a:lnTo>
                <a:lnTo>
                  <a:pt x="8108" y="7760"/>
                </a:lnTo>
                <a:lnTo>
                  <a:pt x="8076" y="7783"/>
                </a:lnTo>
                <a:lnTo>
                  <a:pt x="8044" y="7803"/>
                </a:lnTo>
                <a:lnTo>
                  <a:pt x="8010" y="7821"/>
                </a:lnTo>
                <a:lnTo>
                  <a:pt x="7976" y="7838"/>
                </a:lnTo>
                <a:lnTo>
                  <a:pt x="7941" y="7853"/>
                </a:lnTo>
                <a:lnTo>
                  <a:pt x="7906" y="7867"/>
                </a:lnTo>
                <a:lnTo>
                  <a:pt x="7870" y="7878"/>
                </a:lnTo>
                <a:lnTo>
                  <a:pt x="7834" y="7888"/>
                </a:lnTo>
                <a:lnTo>
                  <a:pt x="7797" y="7895"/>
                </a:lnTo>
                <a:lnTo>
                  <a:pt x="7760" y="7902"/>
                </a:lnTo>
                <a:lnTo>
                  <a:pt x="7724" y="7906"/>
                </a:lnTo>
                <a:lnTo>
                  <a:pt x="7686" y="7908"/>
                </a:lnTo>
                <a:lnTo>
                  <a:pt x="7649" y="7909"/>
                </a:lnTo>
                <a:lnTo>
                  <a:pt x="7611" y="7908"/>
                </a:lnTo>
                <a:lnTo>
                  <a:pt x="7574" y="7906"/>
                </a:lnTo>
                <a:lnTo>
                  <a:pt x="7537" y="7902"/>
                </a:lnTo>
                <a:lnTo>
                  <a:pt x="7500" y="7895"/>
                </a:lnTo>
                <a:lnTo>
                  <a:pt x="7463" y="7888"/>
                </a:lnTo>
                <a:lnTo>
                  <a:pt x="7428" y="7878"/>
                </a:lnTo>
                <a:lnTo>
                  <a:pt x="7391" y="7867"/>
                </a:lnTo>
                <a:lnTo>
                  <a:pt x="7357" y="7853"/>
                </a:lnTo>
                <a:lnTo>
                  <a:pt x="7321" y="7838"/>
                </a:lnTo>
                <a:lnTo>
                  <a:pt x="7287" y="7821"/>
                </a:lnTo>
                <a:lnTo>
                  <a:pt x="7254" y="7803"/>
                </a:lnTo>
                <a:lnTo>
                  <a:pt x="7222" y="7783"/>
                </a:lnTo>
                <a:lnTo>
                  <a:pt x="7190" y="7760"/>
                </a:lnTo>
                <a:lnTo>
                  <a:pt x="7158" y="7737"/>
                </a:lnTo>
                <a:lnTo>
                  <a:pt x="7128" y="7711"/>
                </a:lnTo>
                <a:lnTo>
                  <a:pt x="7100" y="7683"/>
                </a:lnTo>
                <a:lnTo>
                  <a:pt x="7073" y="7654"/>
                </a:lnTo>
                <a:lnTo>
                  <a:pt x="7047" y="7624"/>
                </a:lnTo>
                <a:lnTo>
                  <a:pt x="7023" y="7593"/>
                </a:lnTo>
                <a:lnTo>
                  <a:pt x="7000" y="7562"/>
                </a:lnTo>
                <a:lnTo>
                  <a:pt x="6980" y="7530"/>
                </a:lnTo>
                <a:lnTo>
                  <a:pt x="6961" y="7495"/>
                </a:lnTo>
                <a:lnTo>
                  <a:pt x="6945" y="7461"/>
                </a:lnTo>
                <a:lnTo>
                  <a:pt x="6929" y="7427"/>
                </a:lnTo>
                <a:lnTo>
                  <a:pt x="6916" y="7391"/>
                </a:lnTo>
                <a:lnTo>
                  <a:pt x="6905" y="7356"/>
                </a:lnTo>
                <a:lnTo>
                  <a:pt x="6895" y="7319"/>
                </a:lnTo>
                <a:lnTo>
                  <a:pt x="6887" y="7282"/>
                </a:lnTo>
                <a:lnTo>
                  <a:pt x="6881" y="7246"/>
                </a:lnTo>
                <a:lnTo>
                  <a:pt x="6876" y="7209"/>
                </a:lnTo>
                <a:lnTo>
                  <a:pt x="6874" y="7171"/>
                </a:lnTo>
                <a:lnTo>
                  <a:pt x="6873" y="7134"/>
                </a:lnTo>
                <a:lnTo>
                  <a:pt x="6874" y="7096"/>
                </a:lnTo>
                <a:lnTo>
                  <a:pt x="6876" y="7060"/>
                </a:lnTo>
                <a:lnTo>
                  <a:pt x="6881" y="7022"/>
                </a:lnTo>
                <a:lnTo>
                  <a:pt x="6887" y="6985"/>
                </a:lnTo>
                <a:lnTo>
                  <a:pt x="6895" y="6949"/>
                </a:lnTo>
                <a:lnTo>
                  <a:pt x="6905" y="6913"/>
                </a:lnTo>
                <a:lnTo>
                  <a:pt x="6916" y="6876"/>
                </a:lnTo>
                <a:lnTo>
                  <a:pt x="6929" y="6842"/>
                </a:lnTo>
                <a:lnTo>
                  <a:pt x="6945" y="6807"/>
                </a:lnTo>
                <a:lnTo>
                  <a:pt x="6961" y="6772"/>
                </a:lnTo>
                <a:lnTo>
                  <a:pt x="6980" y="6739"/>
                </a:lnTo>
                <a:lnTo>
                  <a:pt x="7000" y="6706"/>
                </a:lnTo>
                <a:lnTo>
                  <a:pt x="7023" y="6675"/>
                </a:lnTo>
                <a:lnTo>
                  <a:pt x="7047" y="6643"/>
                </a:lnTo>
                <a:lnTo>
                  <a:pt x="7073" y="6614"/>
                </a:lnTo>
                <a:lnTo>
                  <a:pt x="7100" y="6585"/>
                </a:lnTo>
                <a:lnTo>
                  <a:pt x="8249" y="5436"/>
                </a:lnTo>
                <a:lnTo>
                  <a:pt x="5371" y="5436"/>
                </a:lnTo>
                <a:lnTo>
                  <a:pt x="5353" y="5539"/>
                </a:lnTo>
                <a:lnTo>
                  <a:pt x="5332" y="5641"/>
                </a:lnTo>
                <a:lnTo>
                  <a:pt x="5309" y="5741"/>
                </a:lnTo>
                <a:lnTo>
                  <a:pt x="5283" y="5842"/>
                </a:lnTo>
                <a:lnTo>
                  <a:pt x="5256" y="5941"/>
                </a:lnTo>
                <a:lnTo>
                  <a:pt x="5226" y="6040"/>
                </a:lnTo>
                <a:lnTo>
                  <a:pt x="5196" y="6138"/>
                </a:lnTo>
                <a:lnTo>
                  <a:pt x="5161" y="6234"/>
                </a:lnTo>
                <a:lnTo>
                  <a:pt x="5126" y="6330"/>
                </a:lnTo>
                <a:lnTo>
                  <a:pt x="5088" y="6424"/>
                </a:lnTo>
                <a:lnTo>
                  <a:pt x="5049" y="6518"/>
                </a:lnTo>
                <a:lnTo>
                  <a:pt x="5006" y="6611"/>
                </a:lnTo>
                <a:lnTo>
                  <a:pt x="4962" y="6702"/>
                </a:lnTo>
                <a:lnTo>
                  <a:pt x="4917" y="6794"/>
                </a:lnTo>
                <a:lnTo>
                  <a:pt x="4870" y="6882"/>
                </a:lnTo>
                <a:lnTo>
                  <a:pt x="4820" y="6970"/>
                </a:lnTo>
                <a:lnTo>
                  <a:pt x="4769" y="7057"/>
                </a:lnTo>
                <a:lnTo>
                  <a:pt x="4716" y="7143"/>
                </a:lnTo>
                <a:lnTo>
                  <a:pt x="4662" y="7228"/>
                </a:lnTo>
                <a:lnTo>
                  <a:pt x="4605" y="7311"/>
                </a:lnTo>
                <a:lnTo>
                  <a:pt x="4547" y="7394"/>
                </a:lnTo>
                <a:lnTo>
                  <a:pt x="4487" y="7474"/>
                </a:lnTo>
                <a:lnTo>
                  <a:pt x="4425" y="7553"/>
                </a:lnTo>
                <a:lnTo>
                  <a:pt x="4361" y="7631"/>
                </a:lnTo>
                <a:lnTo>
                  <a:pt x="4296" y="7707"/>
                </a:lnTo>
                <a:lnTo>
                  <a:pt x="4230" y="7783"/>
                </a:lnTo>
                <a:lnTo>
                  <a:pt x="4161" y="7856"/>
                </a:lnTo>
                <a:lnTo>
                  <a:pt x="4091" y="7928"/>
                </a:lnTo>
                <a:lnTo>
                  <a:pt x="4020" y="7999"/>
                </a:lnTo>
                <a:lnTo>
                  <a:pt x="3948" y="8068"/>
                </a:lnTo>
                <a:lnTo>
                  <a:pt x="3874" y="8135"/>
                </a:lnTo>
                <a:lnTo>
                  <a:pt x="3798" y="8202"/>
                </a:lnTo>
                <a:lnTo>
                  <a:pt x="3721" y="8267"/>
                </a:lnTo>
                <a:lnTo>
                  <a:pt x="3643" y="8330"/>
                </a:lnTo>
                <a:lnTo>
                  <a:pt x="3562" y="8390"/>
                </a:lnTo>
                <a:lnTo>
                  <a:pt x="3482" y="8450"/>
                </a:lnTo>
                <a:lnTo>
                  <a:pt x="3399" y="8507"/>
                </a:lnTo>
                <a:lnTo>
                  <a:pt x="3316" y="8564"/>
                </a:lnTo>
                <a:lnTo>
                  <a:pt x="3231" y="8617"/>
                </a:lnTo>
                <a:lnTo>
                  <a:pt x="3144" y="8670"/>
                </a:lnTo>
                <a:lnTo>
                  <a:pt x="3057" y="8720"/>
                </a:lnTo>
                <a:lnTo>
                  <a:pt x="2968" y="8770"/>
                </a:lnTo>
                <a:lnTo>
                  <a:pt x="2878" y="8816"/>
                </a:lnTo>
                <a:lnTo>
                  <a:pt x="2788" y="8861"/>
                </a:lnTo>
                <a:lnTo>
                  <a:pt x="2696" y="8904"/>
                </a:lnTo>
                <a:lnTo>
                  <a:pt x="2602" y="8945"/>
                </a:lnTo>
                <a:lnTo>
                  <a:pt x="2509" y="8984"/>
                </a:lnTo>
                <a:lnTo>
                  <a:pt x="2414" y="9021"/>
                </a:lnTo>
                <a:lnTo>
                  <a:pt x="2317" y="9056"/>
                </a:lnTo>
                <a:lnTo>
                  <a:pt x="2220" y="9089"/>
                </a:lnTo>
                <a:lnTo>
                  <a:pt x="2123" y="9120"/>
                </a:lnTo>
                <a:lnTo>
                  <a:pt x="2024" y="9148"/>
                </a:lnTo>
                <a:lnTo>
                  <a:pt x="1924" y="9176"/>
                </a:lnTo>
                <a:lnTo>
                  <a:pt x="1824" y="9199"/>
                </a:lnTo>
                <a:lnTo>
                  <a:pt x="1722" y="9222"/>
                </a:lnTo>
                <a:lnTo>
                  <a:pt x="1620" y="9242"/>
                </a:lnTo>
                <a:lnTo>
                  <a:pt x="1517" y="9260"/>
                </a:lnTo>
                <a:lnTo>
                  <a:pt x="1413" y="9275"/>
                </a:lnTo>
                <a:lnTo>
                  <a:pt x="1309" y="9288"/>
                </a:lnTo>
                <a:lnTo>
                  <a:pt x="1203" y="9299"/>
                </a:lnTo>
                <a:lnTo>
                  <a:pt x="1098" y="9307"/>
                </a:lnTo>
                <a:lnTo>
                  <a:pt x="992" y="9314"/>
                </a:lnTo>
                <a:lnTo>
                  <a:pt x="884" y="9318"/>
                </a:lnTo>
                <a:lnTo>
                  <a:pt x="776" y="9319"/>
                </a:lnTo>
                <a:lnTo>
                  <a:pt x="737" y="9318"/>
                </a:lnTo>
                <a:lnTo>
                  <a:pt x="697" y="9314"/>
                </a:lnTo>
                <a:lnTo>
                  <a:pt x="658" y="9309"/>
                </a:lnTo>
                <a:lnTo>
                  <a:pt x="620" y="9302"/>
                </a:lnTo>
                <a:lnTo>
                  <a:pt x="582" y="9294"/>
                </a:lnTo>
                <a:lnTo>
                  <a:pt x="545" y="9283"/>
                </a:lnTo>
                <a:lnTo>
                  <a:pt x="510" y="9272"/>
                </a:lnTo>
                <a:lnTo>
                  <a:pt x="474" y="9257"/>
                </a:lnTo>
                <a:lnTo>
                  <a:pt x="440" y="9242"/>
                </a:lnTo>
                <a:lnTo>
                  <a:pt x="407" y="9225"/>
                </a:lnTo>
                <a:lnTo>
                  <a:pt x="374" y="9206"/>
                </a:lnTo>
                <a:lnTo>
                  <a:pt x="342" y="9186"/>
                </a:lnTo>
                <a:lnTo>
                  <a:pt x="312" y="9164"/>
                </a:lnTo>
                <a:lnTo>
                  <a:pt x="283" y="9141"/>
                </a:lnTo>
                <a:lnTo>
                  <a:pt x="254" y="9117"/>
                </a:lnTo>
                <a:lnTo>
                  <a:pt x="227" y="9092"/>
                </a:lnTo>
                <a:lnTo>
                  <a:pt x="202" y="9064"/>
                </a:lnTo>
                <a:lnTo>
                  <a:pt x="177" y="9036"/>
                </a:lnTo>
                <a:lnTo>
                  <a:pt x="154" y="9006"/>
                </a:lnTo>
                <a:lnTo>
                  <a:pt x="132" y="8976"/>
                </a:lnTo>
                <a:lnTo>
                  <a:pt x="112" y="8945"/>
                </a:lnTo>
                <a:lnTo>
                  <a:pt x="93" y="8912"/>
                </a:lnTo>
                <a:lnTo>
                  <a:pt x="77" y="8879"/>
                </a:lnTo>
                <a:lnTo>
                  <a:pt x="61" y="8844"/>
                </a:lnTo>
                <a:lnTo>
                  <a:pt x="47" y="8809"/>
                </a:lnTo>
                <a:lnTo>
                  <a:pt x="35" y="8773"/>
                </a:lnTo>
                <a:lnTo>
                  <a:pt x="25" y="8735"/>
                </a:lnTo>
                <a:lnTo>
                  <a:pt x="15" y="8699"/>
                </a:lnTo>
                <a:lnTo>
                  <a:pt x="9" y="8660"/>
                </a:lnTo>
                <a:lnTo>
                  <a:pt x="3" y="8622"/>
                </a:lnTo>
                <a:lnTo>
                  <a:pt x="1" y="8582"/>
                </a:lnTo>
                <a:lnTo>
                  <a:pt x="0" y="8543"/>
                </a:lnTo>
                <a:lnTo>
                  <a:pt x="1" y="8502"/>
                </a:lnTo>
                <a:lnTo>
                  <a:pt x="3" y="8462"/>
                </a:lnTo>
                <a:lnTo>
                  <a:pt x="9" y="8424"/>
                </a:lnTo>
                <a:lnTo>
                  <a:pt x="15" y="8385"/>
                </a:lnTo>
                <a:lnTo>
                  <a:pt x="25" y="8349"/>
                </a:lnTo>
                <a:lnTo>
                  <a:pt x="35" y="8311"/>
                </a:lnTo>
                <a:lnTo>
                  <a:pt x="47" y="8275"/>
                </a:lnTo>
                <a:lnTo>
                  <a:pt x="61" y="8240"/>
                </a:lnTo>
                <a:lnTo>
                  <a:pt x="77" y="8205"/>
                </a:lnTo>
                <a:lnTo>
                  <a:pt x="93" y="8172"/>
                </a:lnTo>
                <a:lnTo>
                  <a:pt x="112" y="8139"/>
                </a:lnTo>
                <a:lnTo>
                  <a:pt x="132" y="8108"/>
                </a:lnTo>
                <a:lnTo>
                  <a:pt x="154" y="8078"/>
                </a:lnTo>
                <a:lnTo>
                  <a:pt x="177" y="8048"/>
                </a:lnTo>
                <a:lnTo>
                  <a:pt x="202" y="8020"/>
                </a:lnTo>
                <a:lnTo>
                  <a:pt x="227" y="7993"/>
                </a:lnTo>
                <a:lnTo>
                  <a:pt x="254" y="7967"/>
                </a:lnTo>
                <a:lnTo>
                  <a:pt x="283" y="7943"/>
                </a:lnTo>
                <a:lnTo>
                  <a:pt x="312" y="7920"/>
                </a:lnTo>
                <a:lnTo>
                  <a:pt x="342" y="7898"/>
                </a:lnTo>
                <a:lnTo>
                  <a:pt x="374" y="7878"/>
                </a:lnTo>
                <a:lnTo>
                  <a:pt x="407" y="7860"/>
                </a:lnTo>
                <a:lnTo>
                  <a:pt x="440" y="7842"/>
                </a:lnTo>
                <a:lnTo>
                  <a:pt x="474" y="7827"/>
                </a:lnTo>
                <a:lnTo>
                  <a:pt x="510" y="7812"/>
                </a:lnTo>
                <a:lnTo>
                  <a:pt x="545" y="7801"/>
                </a:lnTo>
                <a:lnTo>
                  <a:pt x="582" y="7790"/>
                </a:lnTo>
                <a:lnTo>
                  <a:pt x="620" y="7782"/>
                </a:lnTo>
                <a:lnTo>
                  <a:pt x="658" y="7775"/>
                </a:lnTo>
                <a:lnTo>
                  <a:pt x="697" y="7770"/>
                </a:lnTo>
                <a:lnTo>
                  <a:pt x="737" y="7766"/>
                </a:lnTo>
                <a:lnTo>
                  <a:pt x="776" y="7765"/>
                </a:lnTo>
                <a:lnTo>
                  <a:pt x="857" y="7765"/>
                </a:lnTo>
                <a:lnTo>
                  <a:pt x="936" y="7762"/>
                </a:lnTo>
                <a:lnTo>
                  <a:pt x="1015" y="7757"/>
                </a:lnTo>
                <a:lnTo>
                  <a:pt x="1093" y="7750"/>
                </a:lnTo>
                <a:lnTo>
                  <a:pt x="1171" y="7740"/>
                </a:lnTo>
                <a:lnTo>
                  <a:pt x="1248" y="7730"/>
                </a:lnTo>
                <a:lnTo>
                  <a:pt x="1325" y="7717"/>
                </a:lnTo>
                <a:lnTo>
                  <a:pt x="1401" y="7702"/>
                </a:lnTo>
                <a:lnTo>
                  <a:pt x="1477" y="7686"/>
                </a:lnTo>
                <a:lnTo>
                  <a:pt x="1551" y="7668"/>
                </a:lnTo>
                <a:lnTo>
                  <a:pt x="1625" y="7648"/>
                </a:lnTo>
                <a:lnTo>
                  <a:pt x="1698" y="7625"/>
                </a:lnTo>
                <a:lnTo>
                  <a:pt x="1770" y="7602"/>
                </a:lnTo>
                <a:lnTo>
                  <a:pt x="1843" y="7577"/>
                </a:lnTo>
                <a:lnTo>
                  <a:pt x="1914" y="7550"/>
                </a:lnTo>
                <a:lnTo>
                  <a:pt x="1983" y="7520"/>
                </a:lnTo>
                <a:lnTo>
                  <a:pt x="2052" y="7491"/>
                </a:lnTo>
                <a:lnTo>
                  <a:pt x="2121" y="7459"/>
                </a:lnTo>
                <a:lnTo>
                  <a:pt x="2188" y="7424"/>
                </a:lnTo>
                <a:lnTo>
                  <a:pt x="2254" y="7390"/>
                </a:lnTo>
                <a:lnTo>
                  <a:pt x="2321" y="7353"/>
                </a:lnTo>
                <a:lnTo>
                  <a:pt x="2385" y="7314"/>
                </a:lnTo>
                <a:lnTo>
                  <a:pt x="2449" y="7275"/>
                </a:lnTo>
                <a:lnTo>
                  <a:pt x="2511" y="7234"/>
                </a:lnTo>
                <a:lnTo>
                  <a:pt x="2573" y="7191"/>
                </a:lnTo>
                <a:lnTo>
                  <a:pt x="2633" y="7147"/>
                </a:lnTo>
                <a:lnTo>
                  <a:pt x="2692" y="7101"/>
                </a:lnTo>
                <a:lnTo>
                  <a:pt x="2750" y="7054"/>
                </a:lnTo>
                <a:lnTo>
                  <a:pt x="2807" y="7007"/>
                </a:lnTo>
                <a:lnTo>
                  <a:pt x="2863" y="6957"/>
                </a:lnTo>
                <a:lnTo>
                  <a:pt x="2917" y="6906"/>
                </a:lnTo>
                <a:lnTo>
                  <a:pt x="2972" y="6854"/>
                </a:lnTo>
                <a:lnTo>
                  <a:pt x="3024" y="6801"/>
                </a:lnTo>
                <a:lnTo>
                  <a:pt x="3075" y="6746"/>
                </a:lnTo>
                <a:lnTo>
                  <a:pt x="3123" y="6689"/>
                </a:lnTo>
                <a:lnTo>
                  <a:pt x="3172" y="6633"/>
                </a:lnTo>
                <a:lnTo>
                  <a:pt x="3219" y="6575"/>
                </a:lnTo>
                <a:lnTo>
                  <a:pt x="3264" y="6515"/>
                </a:lnTo>
                <a:lnTo>
                  <a:pt x="3309" y="6455"/>
                </a:lnTo>
                <a:lnTo>
                  <a:pt x="3352" y="6394"/>
                </a:lnTo>
                <a:lnTo>
                  <a:pt x="3392" y="6331"/>
                </a:lnTo>
                <a:lnTo>
                  <a:pt x="3432" y="6268"/>
                </a:lnTo>
                <a:lnTo>
                  <a:pt x="3470" y="6203"/>
                </a:lnTo>
                <a:lnTo>
                  <a:pt x="3507" y="6138"/>
                </a:lnTo>
                <a:lnTo>
                  <a:pt x="3542" y="6070"/>
                </a:lnTo>
                <a:lnTo>
                  <a:pt x="3575" y="6003"/>
                </a:lnTo>
                <a:lnTo>
                  <a:pt x="3608" y="5936"/>
                </a:lnTo>
                <a:lnTo>
                  <a:pt x="3638" y="5866"/>
                </a:lnTo>
                <a:lnTo>
                  <a:pt x="3666" y="5796"/>
                </a:lnTo>
                <a:lnTo>
                  <a:pt x="3694" y="5725"/>
                </a:lnTo>
                <a:lnTo>
                  <a:pt x="3720" y="5654"/>
                </a:lnTo>
                <a:lnTo>
                  <a:pt x="3743" y="5581"/>
                </a:lnTo>
                <a:lnTo>
                  <a:pt x="3765" y="5507"/>
                </a:lnTo>
                <a:lnTo>
                  <a:pt x="3785" y="5434"/>
                </a:lnTo>
                <a:lnTo>
                  <a:pt x="3804" y="5359"/>
                </a:lnTo>
                <a:lnTo>
                  <a:pt x="3820" y="5283"/>
                </a:lnTo>
                <a:lnTo>
                  <a:pt x="3834" y="5208"/>
                </a:lnTo>
                <a:lnTo>
                  <a:pt x="3847" y="5131"/>
                </a:lnTo>
                <a:lnTo>
                  <a:pt x="3858" y="5054"/>
                </a:lnTo>
                <a:lnTo>
                  <a:pt x="3868" y="4976"/>
                </a:lnTo>
                <a:lnTo>
                  <a:pt x="3874" y="4898"/>
                </a:lnTo>
                <a:lnTo>
                  <a:pt x="3879" y="4818"/>
                </a:lnTo>
                <a:lnTo>
                  <a:pt x="3882" y="4739"/>
                </a:lnTo>
                <a:lnTo>
                  <a:pt x="3883" y="4659"/>
                </a:lnTo>
                <a:lnTo>
                  <a:pt x="3882" y="4579"/>
                </a:lnTo>
                <a:lnTo>
                  <a:pt x="3879" y="4500"/>
                </a:lnTo>
                <a:lnTo>
                  <a:pt x="3874" y="4421"/>
                </a:lnTo>
                <a:lnTo>
                  <a:pt x="3868" y="4343"/>
                </a:lnTo>
                <a:lnTo>
                  <a:pt x="3858" y="4265"/>
                </a:lnTo>
                <a:lnTo>
                  <a:pt x="3847" y="4188"/>
                </a:lnTo>
                <a:lnTo>
                  <a:pt x="3834" y="4111"/>
                </a:lnTo>
                <a:lnTo>
                  <a:pt x="3820" y="4035"/>
                </a:lnTo>
                <a:lnTo>
                  <a:pt x="3804" y="3959"/>
                </a:lnTo>
                <a:lnTo>
                  <a:pt x="3785" y="3885"/>
                </a:lnTo>
                <a:lnTo>
                  <a:pt x="3765" y="3811"/>
                </a:lnTo>
                <a:lnTo>
                  <a:pt x="3743" y="3738"/>
                </a:lnTo>
                <a:lnTo>
                  <a:pt x="3720" y="3665"/>
                </a:lnTo>
                <a:lnTo>
                  <a:pt x="3694" y="3594"/>
                </a:lnTo>
                <a:lnTo>
                  <a:pt x="3666" y="3523"/>
                </a:lnTo>
                <a:lnTo>
                  <a:pt x="3638" y="3453"/>
                </a:lnTo>
                <a:lnTo>
                  <a:pt x="3608" y="3383"/>
                </a:lnTo>
                <a:lnTo>
                  <a:pt x="3575" y="3316"/>
                </a:lnTo>
                <a:lnTo>
                  <a:pt x="3542" y="3248"/>
                </a:lnTo>
                <a:lnTo>
                  <a:pt x="3507" y="3181"/>
                </a:lnTo>
                <a:lnTo>
                  <a:pt x="3470" y="3116"/>
                </a:lnTo>
                <a:lnTo>
                  <a:pt x="3432" y="3052"/>
                </a:lnTo>
                <a:lnTo>
                  <a:pt x="3392" y="2988"/>
                </a:lnTo>
                <a:lnTo>
                  <a:pt x="3352" y="2925"/>
                </a:lnTo>
                <a:lnTo>
                  <a:pt x="3309" y="2863"/>
                </a:lnTo>
                <a:lnTo>
                  <a:pt x="3264" y="2803"/>
                </a:lnTo>
                <a:lnTo>
                  <a:pt x="3219" y="2744"/>
                </a:lnTo>
                <a:lnTo>
                  <a:pt x="3172" y="2686"/>
                </a:lnTo>
                <a:lnTo>
                  <a:pt x="3123" y="2629"/>
                </a:lnTo>
                <a:lnTo>
                  <a:pt x="3075" y="2572"/>
                </a:lnTo>
                <a:lnTo>
                  <a:pt x="3024" y="2518"/>
                </a:lnTo>
                <a:lnTo>
                  <a:pt x="2972" y="2465"/>
                </a:lnTo>
                <a:lnTo>
                  <a:pt x="2917" y="2413"/>
                </a:lnTo>
                <a:lnTo>
                  <a:pt x="2863" y="2362"/>
                </a:lnTo>
                <a:lnTo>
                  <a:pt x="2807" y="2312"/>
                </a:lnTo>
                <a:lnTo>
                  <a:pt x="2750" y="2265"/>
                </a:lnTo>
                <a:lnTo>
                  <a:pt x="2692" y="2217"/>
                </a:lnTo>
                <a:lnTo>
                  <a:pt x="2633" y="2171"/>
                </a:lnTo>
                <a:lnTo>
                  <a:pt x="2573" y="2127"/>
                </a:lnTo>
                <a:lnTo>
                  <a:pt x="2511" y="2085"/>
                </a:lnTo>
                <a:lnTo>
                  <a:pt x="2449" y="2043"/>
                </a:lnTo>
                <a:lnTo>
                  <a:pt x="2385" y="2004"/>
                </a:lnTo>
                <a:lnTo>
                  <a:pt x="2321" y="1965"/>
                </a:lnTo>
                <a:lnTo>
                  <a:pt x="2254" y="1929"/>
                </a:lnTo>
                <a:lnTo>
                  <a:pt x="2188" y="1894"/>
                </a:lnTo>
                <a:lnTo>
                  <a:pt x="2121" y="1860"/>
                </a:lnTo>
                <a:lnTo>
                  <a:pt x="2052" y="1828"/>
                </a:lnTo>
                <a:lnTo>
                  <a:pt x="1983" y="1798"/>
                </a:lnTo>
                <a:lnTo>
                  <a:pt x="1914" y="1769"/>
                </a:lnTo>
                <a:lnTo>
                  <a:pt x="1843" y="1742"/>
                </a:lnTo>
                <a:lnTo>
                  <a:pt x="1770" y="1717"/>
                </a:lnTo>
                <a:lnTo>
                  <a:pt x="1698" y="1693"/>
                </a:lnTo>
                <a:lnTo>
                  <a:pt x="1625" y="1672"/>
                </a:lnTo>
                <a:lnTo>
                  <a:pt x="1551" y="1652"/>
                </a:lnTo>
                <a:lnTo>
                  <a:pt x="1477" y="1633"/>
                </a:lnTo>
                <a:lnTo>
                  <a:pt x="1401" y="1616"/>
                </a:lnTo>
                <a:lnTo>
                  <a:pt x="1325" y="1602"/>
                </a:lnTo>
                <a:lnTo>
                  <a:pt x="1248" y="1589"/>
                </a:lnTo>
                <a:lnTo>
                  <a:pt x="1171" y="1578"/>
                </a:lnTo>
                <a:lnTo>
                  <a:pt x="1093" y="1569"/>
                </a:lnTo>
                <a:lnTo>
                  <a:pt x="1015" y="1562"/>
                </a:lnTo>
                <a:lnTo>
                  <a:pt x="936" y="1557"/>
                </a:lnTo>
                <a:lnTo>
                  <a:pt x="857" y="1553"/>
                </a:lnTo>
                <a:lnTo>
                  <a:pt x="776" y="1553"/>
                </a:lnTo>
                <a:lnTo>
                  <a:pt x="737" y="1552"/>
                </a:lnTo>
                <a:lnTo>
                  <a:pt x="697" y="1549"/>
                </a:lnTo>
                <a:lnTo>
                  <a:pt x="658" y="1544"/>
                </a:lnTo>
                <a:lnTo>
                  <a:pt x="620" y="1537"/>
                </a:lnTo>
                <a:lnTo>
                  <a:pt x="582" y="1529"/>
                </a:lnTo>
                <a:lnTo>
                  <a:pt x="545" y="1518"/>
                </a:lnTo>
                <a:lnTo>
                  <a:pt x="510" y="1506"/>
                </a:lnTo>
                <a:lnTo>
                  <a:pt x="474" y="1492"/>
                </a:lnTo>
                <a:lnTo>
                  <a:pt x="440" y="1477"/>
                </a:lnTo>
                <a:lnTo>
                  <a:pt x="407" y="1459"/>
                </a:lnTo>
                <a:lnTo>
                  <a:pt x="374" y="1441"/>
                </a:lnTo>
                <a:lnTo>
                  <a:pt x="342" y="1421"/>
                </a:lnTo>
                <a:lnTo>
                  <a:pt x="312" y="1398"/>
                </a:lnTo>
                <a:lnTo>
                  <a:pt x="283" y="1376"/>
                </a:lnTo>
                <a:lnTo>
                  <a:pt x="254" y="1351"/>
                </a:lnTo>
                <a:lnTo>
                  <a:pt x="227" y="1325"/>
                </a:lnTo>
                <a:lnTo>
                  <a:pt x="202" y="1299"/>
                </a:lnTo>
                <a:lnTo>
                  <a:pt x="177" y="1271"/>
                </a:lnTo>
                <a:lnTo>
                  <a:pt x="154" y="1241"/>
                </a:lnTo>
                <a:lnTo>
                  <a:pt x="132" y="1210"/>
                </a:lnTo>
                <a:lnTo>
                  <a:pt x="112" y="1179"/>
                </a:lnTo>
                <a:lnTo>
                  <a:pt x="93" y="1146"/>
                </a:lnTo>
                <a:lnTo>
                  <a:pt x="77" y="1113"/>
                </a:lnTo>
                <a:lnTo>
                  <a:pt x="61" y="1079"/>
                </a:lnTo>
                <a:lnTo>
                  <a:pt x="47" y="1043"/>
                </a:lnTo>
                <a:lnTo>
                  <a:pt x="35" y="1008"/>
                </a:lnTo>
                <a:lnTo>
                  <a:pt x="25" y="970"/>
                </a:lnTo>
                <a:lnTo>
                  <a:pt x="15" y="933"/>
                </a:lnTo>
                <a:lnTo>
                  <a:pt x="9" y="894"/>
                </a:lnTo>
                <a:lnTo>
                  <a:pt x="3" y="856"/>
                </a:lnTo>
                <a:lnTo>
                  <a:pt x="1" y="816"/>
                </a:lnTo>
                <a:lnTo>
                  <a:pt x="0" y="777"/>
                </a:lnTo>
                <a:lnTo>
                  <a:pt x="1" y="737"/>
                </a:lnTo>
                <a:lnTo>
                  <a:pt x="3" y="697"/>
                </a:lnTo>
                <a:lnTo>
                  <a:pt x="9" y="659"/>
                </a:lnTo>
                <a:lnTo>
                  <a:pt x="15" y="620"/>
                </a:lnTo>
                <a:lnTo>
                  <a:pt x="25" y="583"/>
                </a:lnTo>
                <a:lnTo>
                  <a:pt x="35" y="545"/>
                </a:lnTo>
                <a:lnTo>
                  <a:pt x="47" y="510"/>
                </a:lnTo>
                <a:lnTo>
                  <a:pt x="61" y="474"/>
                </a:lnTo>
                <a:lnTo>
                  <a:pt x="77" y="440"/>
                </a:lnTo>
                <a:lnTo>
                  <a:pt x="93" y="407"/>
                </a:lnTo>
                <a:lnTo>
                  <a:pt x="112" y="374"/>
                </a:lnTo>
                <a:lnTo>
                  <a:pt x="132" y="343"/>
                </a:lnTo>
                <a:lnTo>
                  <a:pt x="154" y="312"/>
                </a:lnTo>
                <a:lnTo>
                  <a:pt x="177" y="282"/>
                </a:lnTo>
                <a:lnTo>
                  <a:pt x="202" y="254"/>
                </a:lnTo>
                <a:lnTo>
                  <a:pt x="227" y="227"/>
                </a:lnTo>
                <a:lnTo>
                  <a:pt x="254" y="202"/>
                </a:lnTo>
                <a:lnTo>
                  <a:pt x="283" y="177"/>
                </a:lnTo>
                <a:lnTo>
                  <a:pt x="312" y="155"/>
                </a:lnTo>
                <a:lnTo>
                  <a:pt x="342" y="132"/>
                </a:lnTo>
                <a:lnTo>
                  <a:pt x="374" y="112"/>
                </a:lnTo>
                <a:lnTo>
                  <a:pt x="407" y="93"/>
                </a:lnTo>
                <a:lnTo>
                  <a:pt x="440" y="77"/>
                </a:lnTo>
                <a:lnTo>
                  <a:pt x="474" y="61"/>
                </a:lnTo>
                <a:lnTo>
                  <a:pt x="510" y="47"/>
                </a:lnTo>
                <a:lnTo>
                  <a:pt x="545" y="35"/>
                </a:lnTo>
                <a:lnTo>
                  <a:pt x="582" y="24"/>
                </a:lnTo>
                <a:lnTo>
                  <a:pt x="620" y="16"/>
                </a:lnTo>
                <a:lnTo>
                  <a:pt x="658" y="9"/>
                </a:lnTo>
                <a:lnTo>
                  <a:pt x="697" y="4"/>
                </a:lnTo>
                <a:lnTo>
                  <a:pt x="737" y="1"/>
                </a:lnTo>
                <a:lnTo>
                  <a:pt x="776" y="0"/>
                </a:lnTo>
                <a:close/>
              </a:path>
            </a:pathLst>
          </a:custGeom>
          <a:ln>
            <a:noFill/>
          </a:ln>
        </p:spPr>
        <p:txBody>
          <a:bodyPr anchor="ctr"/>
          <a:lstStyle/>
          <a:p>
            <a:endParaRPr lang="zh-CN" altLang="en-US"/>
          </a:p>
        </p:txBody>
      </p:sp>
      <p:sp>
        <p:nvSpPr>
          <p:cNvPr id="361" name="剪去对角的矩形 360"/>
          <p:cNvSpPr/>
          <p:nvPr/>
        </p:nvSpPr>
        <p:spPr>
          <a:xfrm flipH="1">
            <a:off x="2909755" y="3740856"/>
            <a:ext cx="4426541" cy="706466"/>
          </a:xfrm>
          <a:prstGeom prst="snip2Diag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矩形 361"/>
          <p:cNvSpPr/>
          <p:nvPr/>
        </p:nvSpPr>
        <p:spPr>
          <a:xfrm>
            <a:off x="2825234" y="3898262"/>
            <a:ext cx="391654" cy="391654"/>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矩形 362"/>
          <p:cNvSpPr/>
          <p:nvPr/>
        </p:nvSpPr>
        <p:spPr>
          <a:xfrm>
            <a:off x="3363870" y="3807857"/>
            <a:ext cx="3972425" cy="491490"/>
          </a:xfrm>
          <a:prstGeom prst="rect">
            <a:avLst/>
          </a:prstGeom>
        </p:spPr>
        <p:txBody>
          <a:bodyPr wrap="square">
            <a:spAutoFit/>
          </a:bodyPr>
          <a:lstStyle/>
          <a:p>
            <a:pPr algn="just">
              <a:lnSpc>
                <a:spcPct val="130000"/>
              </a:lnSpc>
            </a:pPr>
            <a:r>
              <a:rPr lang="zh-CN" altLang="en-US" sz="2000" spc="300" dirty="0">
                <a:solidFill>
                  <a:schemeClr val="bg1"/>
                </a:solidFill>
                <a:latin typeface="微软雅黑" panose="020B0503020204020204" pitchFamily="34" charset="-122"/>
                <a:ea typeface="微软雅黑" panose="020B0503020204020204" pitchFamily="34" charset="-122"/>
              </a:rPr>
              <a:t>项目实施不成体系</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sp useBgFill="1">
        <p:nvSpPr>
          <p:cNvPr id="364" name="KSO_Shape"/>
          <p:cNvSpPr/>
          <p:nvPr/>
        </p:nvSpPr>
        <p:spPr bwMode="auto">
          <a:xfrm>
            <a:off x="2908188" y="3981027"/>
            <a:ext cx="225746" cy="226124"/>
          </a:xfrm>
          <a:custGeom>
            <a:avLst/>
            <a:gdLst>
              <a:gd name="T0" fmla="*/ 0 w 4327"/>
              <a:gd name="T1" fmla="*/ 493223378 h 4329"/>
              <a:gd name="T2" fmla="*/ 0 w 4327"/>
              <a:gd name="T3" fmla="*/ 345275859 h 4329"/>
              <a:gd name="T4" fmla="*/ 98357361 w 4327"/>
              <a:gd name="T5" fmla="*/ 345275859 h 4329"/>
              <a:gd name="T6" fmla="*/ 98357361 w 4327"/>
              <a:gd name="T7" fmla="*/ 246515097 h 4329"/>
              <a:gd name="T8" fmla="*/ 196908552 w 4327"/>
              <a:gd name="T9" fmla="*/ 246515097 h 4329"/>
              <a:gd name="T10" fmla="*/ 344348118 w 4327"/>
              <a:gd name="T11" fmla="*/ 394462616 h 4329"/>
              <a:gd name="T12" fmla="*/ 344348118 w 4327"/>
              <a:gd name="T13" fmla="*/ 443842997 h 4329"/>
              <a:gd name="T14" fmla="*/ 196908552 w 4327"/>
              <a:gd name="T15" fmla="*/ 591790516 h 4329"/>
              <a:gd name="T16" fmla="*/ 98357361 w 4327"/>
              <a:gd name="T17" fmla="*/ 591790516 h 4329"/>
              <a:gd name="T18" fmla="*/ 98357361 w 4327"/>
              <a:gd name="T19" fmla="*/ 493223378 h 4329"/>
              <a:gd name="T20" fmla="*/ 0 w 4327"/>
              <a:gd name="T21" fmla="*/ 493223378 h 4329"/>
              <a:gd name="T22" fmla="*/ 442512527 w 4327"/>
              <a:gd name="T23" fmla="*/ 345275859 h 4329"/>
              <a:gd name="T24" fmla="*/ 393430322 w 4327"/>
              <a:gd name="T25" fmla="*/ 345275859 h 4329"/>
              <a:gd name="T26" fmla="*/ 245990317 w 4327"/>
              <a:gd name="T27" fmla="*/ 197327900 h 4329"/>
              <a:gd name="T28" fmla="*/ 245990317 w 4327"/>
              <a:gd name="T29" fmla="*/ 98760762 h 4329"/>
              <a:gd name="T30" fmla="*/ 344348118 w 4327"/>
              <a:gd name="T31" fmla="*/ 98760762 h 4329"/>
              <a:gd name="T32" fmla="*/ 344348118 w 4327"/>
              <a:gd name="T33" fmla="*/ 0 h 4329"/>
              <a:gd name="T34" fmla="*/ 491981074 w 4327"/>
              <a:gd name="T35" fmla="*/ 0 h 4329"/>
              <a:gd name="T36" fmla="*/ 491981074 w 4327"/>
              <a:gd name="T37" fmla="*/ 98760762 h 4329"/>
              <a:gd name="T38" fmla="*/ 590338435 w 4327"/>
              <a:gd name="T39" fmla="*/ 98760762 h 4329"/>
              <a:gd name="T40" fmla="*/ 590338435 w 4327"/>
              <a:gd name="T41" fmla="*/ 197327900 h 4329"/>
              <a:gd name="T42" fmla="*/ 442512527 w 4327"/>
              <a:gd name="T43" fmla="*/ 345275859 h 4329"/>
              <a:gd name="T44" fmla="*/ 344348118 w 4327"/>
              <a:gd name="T45" fmla="*/ 838305613 h 4329"/>
              <a:gd name="T46" fmla="*/ 344348118 w 4327"/>
              <a:gd name="T47" fmla="*/ 739738475 h 4329"/>
              <a:gd name="T48" fmla="*/ 245990317 w 4327"/>
              <a:gd name="T49" fmla="*/ 739738475 h 4329"/>
              <a:gd name="T50" fmla="*/ 245990317 w 4327"/>
              <a:gd name="T51" fmla="*/ 640977713 h 4329"/>
              <a:gd name="T52" fmla="*/ 393430322 w 4327"/>
              <a:gd name="T53" fmla="*/ 493223378 h 4329"/>
              <a:gd name="T54" fmla="*/ 442512527 w 4327"/>
              <a:gd name="T55" fmla="*/ 493223378 h 4329"/>
              <a:gd name="T56" fmla="*/ 590338435 w 4327"/>
              <a:gd name="T57" fmla="*/ 640977713 h 4329"/>
              <a:gd name="T58" fmla="*/ 590338435 w 4327"/>
              <a:gd name="T59" fmla="*/ 739738475 h 4329"/>
              <a:gd name="T60" fmla="*/ 491981074 w 4327"/>
              <a:gd name="T61" fmla="*/ 739738475 h 4329"/>
              <a:gd name="T62" fmla="*/ 491981074 w 4327"/>
              <a:gd name="T63" fmla="*/ 838305613 h 4329"/>
              <a:gd name="T64" fmla="*/ 344348118 w 4327"/>
              <a:gd name="T65" fmla="*/ 838305613 h 4329"/>
              <a:gd name="T66" fmla="*/ 639420640 w 4327"/>
              <a:gd name="T67" fmla="*/ 591790516 h 4329"/>
              <a:gd name="T68" fmla="*/ 491981074 w 4327"/>
              <a:gd name="T69" fmla="*/ 443842997 h 4329"/>
              <a:gd name="T70" fmla="*/ 491981074 w 4327"/>
              <a:gd name="T71" fmla="*/ 394462616 h 4329"/>
              <a:gd name="T72" fmla="*/ 639420640 w 4327"/>
              <a:gd name="T73" fmla="*/ 246515097 h 4329"/>
              <a:gd name="T74" fmla="*/ 737971392 w 4327"/>
              <a:gd name="T75" fmla="*/ 246515097 h 4329"/>
              <a:gd name="T76" fmla="*/ 737971392 w 4327"/>
              <a:gd name="T77" fmla="*/ 345275859 h 4329"/>
              <a:gd name="T78" fmla="*/ 836135801 w 4327"/>
              <a:gd name="T79" fmla="*/ 345275859 h 4329"/>
              <a:gd name="T80" fmla="*/ 836135801 w 4327"/>
              <a:gd name="T81" fmla="*/ 493223378 h 4329"/>
              <a:gd name="T82" fmla="*/ 737971392 w 4327"/>
              <a:gd name="T83" fmla="*/ 493223378 h 4329"/>
              <a:gd name="T84" fmla="*/ 737971392 w 4327"/>
              <a:gd name="T85" fmla="*/ 591790516 h 4329"/>
              <a:gd name="T86" fmla="*/ 639420640 w 4327"/>
              <a:gd name="T87" fmla="*/ 591790516 h 432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327" h="4329">
                <a:moveTo>
                  <a:pt x="0" y="2547"/>
                </a:moveTo>
                <a:lnTo>
                  <a:pt x="0" y="1783"/>
                </a:lnTo>
                <a:lnTo>
                  <a:pt x="509" y="1783"/>
                </a:lnTo>
                <a:lnTo>
                  <a:pt x="509" y="1273"/>
                </a:lnTo>
                <a:lnTo>
                  <a:pt x="1019" y="1273"/>
                </a:lnTo>
                <a:lnTo>
                  <a:pt x="1782" y="2037"/>
                </a:lnTo>
                <a:lnTo>
                  <a:pt x="1782" y="2292"/>
                </a:lnTo>
                <a:lnTo>
                  <a:pt x="1019" y="3056"/>
                </a:lnTo>
                <a:lnTo>
                  <a:pt x="509" y="3056"/>
                </a:lnTo>
                <a:lnTo>
                  <a:pt x="509" y="2547"/>
                </a:lnTo>
                <a:lnTo>
                  <a:pt x="0" y="2547"/>
                </a:lnTo>
                <a:close/>
                <a:moveTo>
                  <a:pt x="2290" y="1783"/>
                </a:moveTo>
                <a:lnTo>
                  <a:pt x="2036" y="1783"/>
                </a:lnTo>
                <a:lnTo>
                  <a:pt x="1273" y="1019"/>
                </a:lnTo>
                <a:lnTo>
                  <a:pt x="1273" y="510"/>
                </a:lnTo>
                <a:lnTo>
                  <a:pt x="1782" y="510"/>
                </a:lnTo>
                <a:lnTo>
                  <a:pt x="1782" y="0"/>
                </a:lnTo>
                <a:lnTo>
                  <a:pt x="2546" y="0"/>
                </a:lnTo>
                <a:lnTo>
                  <a:pt x="2546" y="510"/>
                </a:lnTo>
                <a:lnTo>
                  <a:pt x="3055" y="510"/>
                </a:lnTo>
                <a:lnTo>
                  <a:pt x="3055" y="1019"/>
                </a:lnTo>
                <a:lnTo>
                  <a:pt x="2290" y="1783"/>
                </a:lnTo>
                <a:close/>
                <a:moveTo>
                  <a:pt x="1782" y="4329"/>
                </a:moveTo>
                <a:lnTo>
                  <a:pt x="1782" y="3820"/>
                </a:lnTo>
                <a:lnTo>
                  <a:pt x="1273" y="3820"/>
                </a:lnTo>
                <a:lnTo>
                  <a:pt x="1273" y="3310"/>
                </a:lnTo>
                <a:lnTo>
                  <a:pt x="2036" y="2547"/>
                </a:lnTo>
                <a:lnTo>
                  <a:pt x="2290" y="2547"/>
                </a:lnTo>
                <a:lnTo>
                  <a:pt x="3055" y="3310"/>
                </a:lnTo>
                <a:lnTo>
                  <a:pt x="3055" y="3820"/>
                </a:lnTo>
                <a:lnTo>
                  <a:pt x="2546" y="3820"/>
                </a:lnTo>
                <a:lnTo>
                  <a:pt x="2546" y="4329"/>
                </a:lnTo>
                <a:lnTo>
                  <a:pt x="1782" y="4329"/>
                </a:lnTo>
                <a:close/>
                <a:moveTo>
                  <a:pt x="3309" y="3056"/>
                </a:moveTo>
                <a:lnTo>
                  <a:pt x="2546" y="2292"/>
                </a:lnTo>
                <a:lnTo>
                  <a:pt x="2546" y="2037"/>
                </a:lnTo>
                <a:lnTo>
                  <a:pt x="3309" y="1273"/>
                </a:lnTo>
                <a:lnTo>
                  <a:pt x="3819" y="1273"/>
                </a:lnTo>
                <a:lnTo>
                  <a:pt x="3819" y="1783"/>
                </a:lnTo>
                <a:lnTo>
                  <a:pt x="4327" y="1783"/>
                </a:lnTo>
                <a:lnTo>
                  <a:pt x="4327" y="2547"/>
                </a:lnTo>
                <a:lnTo>
                  <a:pt x="3819" y="2547"/>
                </a:lnTo>
                <a:lnTo>
                  <a:pt x="3819" y="3056"/>
                </a:lnTo>
                <a:lnTo>
                  <a:pt x="3309" y="3056"/>
                </a:lnTo>
                <a:close/>
              </a:path>
            </a:pathLst>
          </a:custGeom>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cxnSp>
        <p:nvCxnSpPr>
          <p:cNvPr id="17" name="直接连接符 16"/>
          <p:cNvCxnSpPr/>
          <p:nvPr/>
        </p:nvCxnSpPr>
        <p:spPr>
          <a:xfrm>
            <a:off x="1451148" y="2765305"/>
            <a:ext cx="1374086" cy="0"/>
          </a:xfrm>
          <a:prstGeom prst="line">
            <a:avLst/>
          </a:prstGeom>
          <a:ln>
            <a:solidFill>
              <a:srgbClr val="40E0C5"/>
            </a:solidFill>
          </a:ln>
        </p:spPr>
        <p:style>
          <a:lnRef idx="1">
            <a:schemeClr val="accent1"/>
          </a:lnRef>
          <a:fillRef idx="0">
            <a:schemeClr val="accent1"/>
          </a:fillRef>
          <a:effectRef idx="0">
            <a:schemeClr val="accent1"/>
          </a:effectRef>
          <a:fontRef idx="minor">
            <a:schemeClr val="tx1"/>
          </a:fontRef>
        </p:style>
      </p:cxnSp>
      <p:sp>
        <p:nvSpPr>
          <p:cNvPr id="365" name="剪去对角的矩形 364"/>
          <p:cNvSpPr/>
          <p:nvPr/>
        </p:nvSpPr>
        <p:spPr>
          <a:xfrm flipH="1">
            <a:off x="2909755" y="2439006"/>
            <a:ext cx="4426541" cy="706466"/>
          </a:xfrm>
          <a:prstGeom prst="snip2Diag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矩形 365"/>
          <p:cNvSpPr/>
          <p:nvPr/>
        </p:nvSpPr>
        <p:spPr>
          <a:xfrm>
            <a:off x="2825234" y="2596412"/>
            <a:ext cx="391654" cy="391654"/>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矩形 366"/>
          <p:cNvSpPr/>
          <p:nvPr/>
        </p:nvSpPr>
        <p:spPr>
          <a:xfrm>
            <a:off x="3363870" y="2513305"/>
            <a:ext cx="3972425" cy="491490"/>
          </a:xfrm>
          <a:prstGeom prst="rect">
            <a:avLst/>
          </a:prstGeom>
        </p:spPr>
        <p:txBody>
          <a:bodyPr wrap="square">
            <a:spAutoFit/>
          </a:bodyPr>
          <a:lstStyle/>
          <a:p>
            <a:pPr algn="just">
              <a:lnSpc>
                <a:spcPct val="130000"/>
              </a:lnSpc>
            </a:pPr>
            <a:r>
              <a:rPr lang="zh-CN" altLang="en-US" sz="2000" spc="300" dirty="0">
                <a:solidFill>
                  <a:schemeClr val="bg1"/>
                </a:solidFill>
                <a:latin typeface="微软雅黑" panose="020B0503020204020204" pitchFamily="34" charset="-122"/>
                <a:ea typeface="微软雅黑" panose="020B0503020204020204" pitchFamily="34" charset="-122"/>
              </a:rPr>
              <a:t>风险预估外设预研不足</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sp useBgFill="1">
        <p:nvSpPr>
          <p:cNvPr id="369" name="KSO_Shape"/>
          <p:cNvSpPr/>
          <p:nvPr/>
        </p:nvSpPr>
        <p:spPr bwMode="auto">
          <a:xfrm>
            <a:off x="2892138" y="2668043"/>
            <a:ext cx="257846" cy="248392"/>
          </a:xfrm>
          <a:custGeom>
            <a:avLst/>
            <a:gdLst>
              <a:gd name="T0" fmla="*/ 2147483646 w 6958"/>
              <a:gd name="T1" fmla="*/ 2147483646 h 6700"/>
              <a:gd name="T2" fmla="*/ 2147483646 w 6958"/>
              <a:gd name="T3" fmla="*/ 2147483646 h 6700"/>
              <a:gd name="T4" fmla="*/ 2147483646 w 6958"/>
              <a:gd name="T5" fmla="*/ 2147483646 h 6700"/>
              <a:gd name="T6" fmla="*/ 2147483646 w 6958"/>
              <a:gd name="T7" fmla="*/ 2147483646 h 6700"/>
              <a:gd name="T8" fmla="*/ 2147483646 w 6958"/>
              <a:gd name="T9" fmla="*/ 2147483646 h 6700"/>
              <a:gd name="T10" fmla="*/ 2147483646 w 6958"/>
              <a:gd name="T11" fmla="*/ 2147483646 h 6700"/>
              <a:gd name="T12" fmla="*/ 2147483646 w 6958"/>
              <a:gd name="T13" fmla="*/ 2147483646 h 6700"/>
              <a:gd name="T14" fmla="*/ 2147483646 w 6958"/>
              <a:gd name="T15" fmla="*/ 2147483646 h 6700"/>
              <a:gd name="T16" fmla="*/ 2147483646 w 6958"/>
              <a:gd name="T17" fmla="*/ 2147483646 h 6700"/>
              <a:gd name="T18" fmla="*/ 2147483646 w 6958"/>
              <a:gd name="T19" fmla="*/ 2147483646 h 6700"/>
              <a:gd name="T20" fmla="*/ 2147483646 w 6958"/>
              <a:gd name="T21" fmla="*/ 2147483646 h 6700"/>
              <a:gd name="T22" fmla="*/ 2147483646 w 6958"/>
              <a:gd name="T23" fmla="*/ 2147483646 h 6700"/>
              <a:gd name="T24" fmla="*/ 2147483646 w 6958"/>
              <a:gd name="T25" fmla="*/ 2147483646 h 6700"/>
              <a:gd name="T26" fmla="*/ 2147483646 w 6958"/>
              <a:gd name="T27" fmla="*/ 2147483646 h 6700"/>
              <a:gd name="T28" fmla="*/ 2147483646 w 6958"/>
              <a:gd name="T29" fmla="*/ 2147483646 h 6700"/>
              <a:gd name="T30" fmla="*/ 2147483646 w 6958"/>
              <a:gd name="T31" fmla="*/ 2147483646 h 6700"/>
              <a:gd name="T32" fmla="*/ 2147483646 w 6958"/>
              <a:gd name="T33" fmla="*/ 2147483646 h 6700"/>
              <a:gd name="T34" fmla="*/ 2147483646 w 6958"/>
              <a:gd name="T35" fmla="*/ 2147483646 h 6700"/>
              <a:gd name="T36" fmla="*/ 2147483646 w 6958"/>
              <a:gd name="T37" fmla="*/ 2147483646 h 6700"/>
              <a:gd name="T38" fmla="*/ 2147483646 w 6958"/>
              <a:gd name="T39" fmla="*/ 2147483646 h 6700"/>
              <a:gd name="T40" fmla="*/ 2147483646 w 6958"/>
              <a:gd name="T41" fmla="*/ 20556145 h 6700"/>
              <a:gd name="T42" fmla="*/ 2147483646 w 6958"/>
              <a:gd name="T43" fmla="*/ 2147483646 h 6700"/>
              <a:gd name="T44" fmla="*/ 2147483646 w 6958"/>
              <a:gd name="T45" fmla="*/ 2147483646 h 6700"/>
              <a:gd name="T46" fmla="*/ 2147483646 w 6958"/>
              <a:gd name="T47" fmla="*/ 2147483646 h 6700"/>
              <a:gd name="T48" fmla="*/ 2147483646 w 6958"/>
              <a:gd name="T49" fmla="*/ 2147483646 h 6700"/>
              <a:gd name="T50" fmla="*/ 2147483646 w 6958"/>
              <a:gd name="T51" fmla="*/ 2147483646 h 6700"/>
              <a:gd name="T52" fmla="*/ 2147483646 w 6958"/>
              <a:gd name="T53" fmla="*/ 2147483646 h 6700"/>
              <a:gd name="T54" fmla="*/ 2147483646 w 6958"/>
              <a:gd name="T55" fmla="*/ 2147483646 h 6700"/>
              <a:gd name="T56" fmla="*/ 2147483646 w 6958"/>
              <a:gd name="T57" fmla="*/ 2147483646 h 6700"/>
              <a:gd name="T58" fmla="*/ 2147483646 w 6958"/>
              <a:gd name="T59" fmla="*/ 2147483646 h 6700"/>
              <a:gd name="T60" fmla="*/ 2147483646 w 6958"/>
              <a:gd name="T61" fmla="*/ 2147483646 h 6700"/>
              <a:gd name="T62" fmla="*/ 2147483646 w 6958"/>
              <a:gd name="T63" fmla="*/ 2147483646 h 6700"/>
              <a:gd name="T64" fmla="*/ 2147483646 w 6958"/>
              <a:gd name="T65" fmla="*/ 2147483646 h 6700"/>
              <a:gd name="T66" fmla="*/ 2147483646 w 6958"/>
              <a:gd name="T67" fmla="*/ 2147483646 h 6700"/>
              <a:gd name="T68" fmla="*/ 348857026 w 6958"/>
              <a:gd name="T69" fmla="*/ 2147483646 h 6700"/>
              <a:gd name="T70" fmla="*/ 1949671675 w 6958"/>
              <a:gd name="T71" fmla="*/ 2147483646 h 6700"/>
              <a:gd name="T72" fmla="*/ 2147483646 w 6958"/>
              <a:gd name="T73" fmla="*/ 2147483646 h 6700"/>
              <a:gd name="T74" fmla="*/ 2147483646 w 6958"/>
              <a:gd name="T75" fmla="*/ 2147483646 h 6700"/>
              <a:gd name="T76" fmla="*/ 2147483646 w 6958"/>
              <a:gd name="T77" fmla="*/ 2147483646 h 6700"/>
              <a:gd name="T78" fmla="*/ 2147483646 w 6958"/>
              <a:gd name="T79" fmla="*/ 2147483646 h 6700"/>
              <a:gd name="T80" fmla="*/ 2147483646 w 6958"/>
              <a:gd name="T81" fmla="*/ 2147483646 h 6700"/>
              <a:gd name="T82" fmla="*/ 2147483646 w 6958"/>
              <a:gd name="T83" fmla="*/ 2147483646 h 6700"/>
              <a:gd name="T84" fmla="*/ 2147483646 w 6958"/>
              <a:gd name="T85" fmla="*/ 2147483646 h 6700"/>
              <a:gd name="T86" fmla="*/ 2147483646 w 6958"/>
              <a:gd name="T87" fmla="*/ 2147483646 h 6700"/>
              <a:gd name="T88" fmla="*/ 2147483646 w 6958"/>
              <a:gd name="T89" fmla="*/ 2147483646 h 6700"/>
              <a:gd name="T90" fmla="*/ 2147483646 w 6958"/>
              <a:gd name="T91" fmla="*/ 2147483646 h 6700"/>
              <a:gd name="T92" fmla="*/ 2147483646 w 6958"/>
              <a:gd name="T93" fmla="*/ 2147483646 h 6700"/>
              <a:gd name="T94" fmla="*/ 2147483646 w 6958"/>
              <a:gd name="T95" fmla="*/ 2147483646 h 6700"/>
              <a:gd name="T96" fmla="*/ 2147483646 w 6958"/>
              <a:gd name="T97" fmla="*/ 2147483646 h 6700"/>
              <a:gd name="T98" fmla="*/ 2147483646 w 6958"/>
              <a:gd name="T99" fmla="*/ 2147483646 h 6700"/>
              <a:gd name="T100" fmla="*/ 2147483646 w 6958"/>
              <a:gd name="T101" fmla="*/ 2147483646 h 6700"/>
              <a:gd name="T102" fmla="*/ 2147483646 w 6958"/>
              <a:gd name="T103" fmla="*/ 2147483646 h 6700"/>
              <a:gd name="T104" fmla="*/ 2147483646 w 6958"/>
              <a:gd name="T105" fmla="*/ 2147483646 h 6700"/>
              <a:gd name="T106" fmla="*/ 2147483646 w 6958"/>
              <a:gd name="T107" fmla="*/ 2147483646 h 6700"/>
              <a:gd name="T108" fmla="*/ 2147483646 w 6958"/>
              <a:gd name="T109" fmla="*/ 2147483646 h 6700"/>
              <a:gd name="T110" fmla="*/ 2147483646 w 6958"/>
              <a:gd name="T111" fmla="*/ 2147483646 h 6700"/>
              <a:gd name="T112" fmla="*/ 2147483646 w 6958"/>
              <a:gd name="T113" fmla="*/ 2147483646 h 6700"/>
              <a:gd name="T114" fmla="*/ 2147483646 w 6958"/>
              <a:gd name="T115" fmla="*/ 2147483646 h 6700"/>
              <a:gd name="T116" fmla="*/ 2147483646 w 6958"/>
              <a:gd name="T117" fmla="*/ 2147483646 h 6700"/>
              <a:gd name="T118" fmla="*/ 2147483646 w 6958"/>
              <a:gd name="T119" fmla="*/ 2147483646 h 67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958" h="6700">
                <a:moveTo>
                  <a:pt x="6955" y="4791"/>
                </a:moveTo>
                <a:lnTo>
                  <a:pt x="6955" y="4791"/>
                </a:lnTo>
                <a:lnTo>
                  <a:pt x="6958" y="4733"/>
                </a:lnTo>
                <a:lnTo>
                  <a:pt x="6958" y="4678"/>
                </a:lnTo>
                <a:lnTo>
                  <a:pt x="6955" y="4626"/>
                </a:lnTo>
                <a:lnTo>
                  <a:pt x="6951" y="4579"/>
                </a:lnTo>
                <a:lnTo>
                  <a:pt x="6946" y="4533"/>
                </a:lnTo>
                <a:lnTo>
                  <a:pt x="6939" y="4492"/>
                </a:lnTo>
                <a:lnTo>
                  <a:pt x="6930" y="4454"/>
                </a:lnTo>
                <a:lnTo>
                  <a:pt x="6920" y="4418"/>
                </a:lnTo>
                <a:lnTo>
                  <a:pt x="6908" y="4385"/>
                </a:lnTo>
                <a:lnTo>
                  <a:pt x="6896" y="4355"/>
                </a:lnTo>
                <a:lnTo>
                  <a:pt x="6881" y="4328"/>
                </a:lnTo>
                <a:lnTo>
                  <a:pt x="6865" y="4304"/>
                </a:lnTo>
                <a:lnTo>
                  <a:pt x="6849" y="4282"/>
                </a:lnTo>
                <a:lnTo>
                  <a:pt x="6831" y="4263"/>
                </a:lnTo>
                <a:lnTo>
                  <a:pt x="6813" y="4247"/>
                </a:lnTo>
                <a:lnTo>
                  <a:pt x="6793" y="4232"/>
                </a:lnTo>
                <a:lnTo>
                  <a:pt x="6773" y="4221"/>
                </a:lnTo>
                <a:lnTo>
                  <a:pt x="6753" y="4211"/>
                </a:lnTo>
                <a:lnTo>
                  <a:pt x="6732" y="4205"/>
                </a:lnTo>
                <a:lnTo>
                  <a:pt x="6710" y="4200"/>
                </a:lnTo>
                <a:lnTo>
                  <a:pt x="6689" y="4197"/>
                </a:lnTo>
                <a:lnTo>
                  <a:pt x="6666" y="4197"/>
                </a:lnTo>
                <a:lnTo>
                  <a:pt x="6644" y="4199"/>
                </a:lnTo>
                <a:lnTo>
                  <a:pt x="6622" y="4202"/>
                </a:lnTo>
                <a:lnTo>
                  <a:pt x="6599" y="4207"/>
                </a:lnTo>
                <a:lnTo>
                  <a:pt x="6577" y="4215"/>
                </a:lnTo>
                <a:lnTo>
                  <a:pt x="6555" y="4225"/>
                </a:lnTo>
                <a:lnTo>
                  <a:pt x="6532" y="4236"/>
                </a:lnTo>
                <a:lnTo>
                  <a:pt x="6511" y="4248"/>
                </a:lnTo>
                <a:lnTo>
                  <a:pt x="6490" y="4262"/>
                </a:lnTo>
                <a:lnTo>
                  <a:pt x="6469" y="4278"/>
                </a:lnTo>
                <a:lnTo>
                  <a:pt x="6449" y="4295"/>
                </a:lnTo>
                <a:lnTo>
                  <a:pt x="6432" y="4318"/>
                </a:lnTo>
                <a:lnTo>
                  <a:pt x="6415" y="4341"/>
                </a:lnTo>
                <a:lnTo>
                  <a:pt x="6395" y="4362"/>
                </a:lnTo>
                <a:lnTo>
                  <a:pt x="6375" y="4383"/>
                </a:lnTo>
                <a:lnTo>
                  <a:pt x="6374" y="4386"/>
                </a:lnTo>
                <a:lnTo>
                  <a:pt x="6372" y="4385"/>
                </a:lnTo>
                <a:lnTo>
                  <a:pt x="6346" y="4411"/>
                </a:lnTo>
                <a:lnTo>
                  <a:pt x="6318" y="4434"/>
                </a:lnTo>
                <a:lnTo>
                  <a:pt x="6288" y="4456"/>
                </a:lnTo>
                <a:lnTo>
                  <a:pt x="6258" y="4478"/>
                </a:lnTo>
                <a:lnTo>
                  <a:pt x="6227" y="4497"/>
                </a:lnTo>
                <a:lnTo>
                  <a:pt x="6195" y="4516"/>
                </a:lnTo>
                <a:lnTo>
                  <a:pt x="6162" y="4532"/>
                </a:lnTo>
                <a:lnTo>
                  <a:pt x="6127" y="4547"/>
                </a:lnTo>
                <a:lnTo>
                  <a:pt x="6092" y="4561"/>
                </a:lnTo>
                <a:lnTo>
                  <a:pt x="6056" y="4573"/>
                </a:lnTo>
                <a:lnTo>
                  <a:pt x="6020" y="4583"/>
                </a:lnTo>
                <a:lnTo>
                  <a:pt x="5983" y="4592"/>
                </a:lnTo>
                <a:lnTo>
                  <a:pt x="5945" y="4599"/>
                </a:lnTo>
                <a:lnTo>
                  <a:pt x="5906" y="4603"/>
                </a:lnTo>
                <a:lnTo>
                  <a:pt x="5868" y="4606"/>
                </a:lnTo>
                <a:lnTo>
                  <a:pt x="5828" y="4608"/>
                </a:lnTo>
                <a:lnTo>
                  <a:pt x="5787" y="4606"/>
                </a:lnTo>
                <a:lnTo>
                  <a:pt x="5748" y="4603"/>
                </a:lnTo>
                <a:lnTo>
                  <a:pt x="5709" y="4598"/>
                </a:lnTo>
                <a:lnTo>
                  <a:pt x="5670" y="4592"/>
                </a:lnTo>
                <a:lnTo>
                  <a:pt x="5632" y="4583"/>
                </a:lnTo>
                <a:lnTo>
                  <a:pt x="5595" y="4572"/>
                </a:lnTo>
                <a:lnTo>
                  <a:pt x="5559" y="4559"/>
                </a:lnTo>
                <a:lnTo>
                  <a:pt x="5523" y="4546"/>
                </a:lnTo>
                <a:lnTo>
                  <a:pt x="5489" y="4530"/>
                </a:lnTo>
                <a:lnTo>
                  <a:pt x="5455" y="4512"/>
                </a:lnTo>
                <a:lnTo>
                  <a:pt x="5422" y="4494"/>
                </a:lnTo>
                <a:lnTo>
                  <a:pt x="5391" y="4474"/>
                </a:lnTo>
                <a:lnTo>
                  <a:pt x="5360" y="4451"/>
                </a:lnTo>
                <a:lnTo>
                  <a:pt x="5330" y="4428"/>
                </a:lnTo>
                <a:lnTo>
                  <a:pt x="5301" y="4403"/>
                </a:lnTo>
                <a:lnTo>
                  <a:pt x="5274" y="4377"/>
                </a:lnTo>
                <a:lnTo>
                  <a:pt x="5248" y="4350"/>
                </a:lnTo>
                <a:lnTo>
                  <a:pt x="5223" y="4323"/>
                </a:lnTo>
                <a:lnTo>
                  <a:pt x="5201" y="4293"/>
                </a:lnTo>
                <a:lnTo>
                  <a:pt x="5179" y="4262"/>
                </a:lnTo>
                <a:lnTo>
                  <a:pt x="5158" y="4230"/>
                </a:lnTo>
                <a:lnTo>
                  <a:pt x="5139" y="4197"/>
                </a:lnTo>
                <a:lnTo>
                  <a:pt x="5122" y="4164"/>
                </a:lnTo>
                <a:lnTo>
                  <a:pt x="5107" y="4129"/>
                </a:lnTo>
                <a:lnTo>
                  <a:pt x="5092" y="4093"/>
                </a:lnTo>
                <a:lnTo>
                  <a:pt x="5079" y="4056"/>
                </a:lnTo>
                <a:lnTo>
                  <a:pt x="5070" y="4019"/>
                </a:lnTo>
                <a:lnTo>
                  <a:pt x="5061" y="3982"/>
                </a:lnTo>
                <a:lnTo>
                  <a:pt x="5053" y="3943"/>
                </a:lnTo>
                <a:lnTo>
                  <a:pt x="5048" y="3904"/>
                </a:lnTo>
                <a:lnTo>
                  <a:pt x="5046" y="3864"/>
                </a:lnTo>
                <a:lnTo>
                  <a:pt x="5045" y="3824"/>
                </a:lnTo>
                <a:lnTo>
                  <a:pt x="5046" y="3783"/>
                </a:lnTo>
                <a:lnTo>
                  <a:pt x="5048" y="3744"/>
                </a:lnTo>
                <a:lnTo>
                  <a:pt x="5053" y="3704"/>
                </a:lnTo>
                <a:lnTo>
                  <a:pt x="5061" y="3666"/>
                </a:lnTo>
                <a:lnTo>
                  <a:pt x="5070" y="3628"/>
                </a:lnTo>
                <a:lnTo>
                  <a:pt x="5079" y="3591"/>
                </a:lnTo>
                <a:lnTo>
                  <a:pt x="5092" y="3554"/>
                </a:lnTo>
                <a:lnTo>
                  <a:pt x="5107" y="3519"/>
                </a:lnTo>
                <a:lnTo>
                  <a:pt x="5122" y="3484"/>
                </a:lnTo>
                <a:lnTo>
                  <a:pt x="5139" y="3451"/>
                </a:lnTo>
                <a:lnTo>
                  <a:pt x="5158" y="3418"/>
                </a:lnTo>
                <a:lnTo>
                  <a:pt x="5179" y="3385"/>
                </a:lnTo>
                <a:lnTo>
                  <a:pt x="5201" y="3356"/>
                </a:lnTo>
                <a:lnTo>
                  <a:pt x="5223" y="3326"/>
                </a:lnTo>
                <a:lnTo>
                  <a:pt x="5248" y="3297"/>
                </a:lnTo>
                <a:lnTo>
                  <a:pt x="5274" y="3270"/>
                </a:lnTo>
                <a:lnTo>
                  <a:pt x="5301" y="3244"/>
                </a:lnTo>
                <a:lnTo>
                  <a:pt x="5330" y="3219"/>
                </a:lnTo>
                <a:lnTo>
                  <a:pt x="5360" y="3196"/>
                </a:lnTo>
                <a:lnTo>
                  <a:pt x="5391" y="3175"/>
                </a:lnTo>
                <a:lnTo>
                  <a:pt x="5422" y="3153"/>
                </a:lnTo>
                <a:lnTo>
                  <a:pt x="5455" y="3135"/>
                </a:lnTo>
                <a:lnTo>
                  <a:pt x="5489" y="3118"/>
                </a:lnTo>
                <a:lnTo>
                  <a:pt x="5523" y="3103"/>
                </a:lnTo>
                <a:lnTo>
                  <a:pt x="5559" y="3088"/>
                </a:lnTo>
                <a:lnTo>
                  <a:pt x="5595" y="3075"/>
                </a:lnTo>
                <a:lnTo>
                  <a:pt x="5632" y="3065"/>
                </a:lnTo>
                <a:lnTo>
                  <a:pt x="5670" y="3057"/>
                </a:lnTo>
                <a:lnTo>
                  <a:pt x="5709" y="3049"/>
                </a:lnTo>
                <a:lnTo>
                  <a:pt x="5748" y="3044"/>
                </a:lnTo>
                <a:lnTo>
                  <a:pt x="5787" y="3042"/>
                </a:lnTo>
                <a:lnTo>
                  <a:pt x="5828" y="3041"/>
                </a:lnTo>
                <a:lnTo>
                  <a:pt x="5867" y="3042"/>
                </a:lnTo>
                <a:lnTo>
                  <a:pt x="5906" y="3044"/>
                </a:lnTo>
                <a:lnTo>
                  <a:pt x="5945" y="3049"/>
                </a:lnTo>
                <a:lnTo>
                  <a:pt x="5982" y="3056"/>
                </a:lnTo>
                <a:lnTo>
                  <a:pt x="6019" y="3064"/>
                </a:lnTo>
                <a:lnTo>
                  <a:pt x="6055" y="3074"/>
                </a:lnTo>
                <a:lnTo>
                  <a:pt x="6091" y="3087"/>
                </a:lnTo>
                <a:lnTo>
                  <a:pt x="6126" y="3100"/>
                </a:lnTo>
                <a:lnTo>
                  <a:pt x="6160" y="3115"/>
                </a:lnTo>
                <a:lnTo>
                  <a:pt x="6193" y="3131"/>
                </a:lnTo>
                <a:lnTo>
                  <a:pt x="6225" y="3150"/>
                </a:lnTo>
                <a:lnTo>
                  <a:pt x="6257" y="3170"/>
                </a:lnTo>
                <a:lnTo>
                  <a:pt x="6287" y="3191"/>
                </a:lnTo>
                <a:lnTo>
                  <a:pt x="6317" y="3213"/>
                </a:lnTo>
                <a:lnTo>
                  <a:pt x="6344" y="3237"/>
                </a:lnTo>
                <a:lnTo>
                  <a:pt x="6371" y="3261"/>
                </a:lnTo>
                <a:lnTo>
                  <a:pt x="6374" y="3263"/>
                </a:lnTo>
                <a:lnTo>
                  <a:pt x="6394" y="3279"/>
                </a:lnTo>
                <a:lnTo>
                  <a:pt x="6420" y="3299"/>
                </a:lnTo>
                <a:lnTo>
                  <a:pt x="6452" y="3322"/>
                </a:lnTo>
                <a:lnTo>
                  <a:pt x="6488" y="3347"/>
                </a:lnTo>
                <a:lnTo>
                  <a:pt x="6529" y="3372"/>
                </a:lnTo>
                <a:lnTo>
                  <a:pt x="6550" y="3384"/>
                </a:lnTo>
                <a:lnTo>
                  <a:pt x="6572" y="3395"/>
                </a:lnTo>
                <a:lnTo>
                  <a:pt x="6594" y="3405"/>
                </a:lnTo>
                <a:lnTo>
                  <a:pt x="6617" y="3415"/>
                </a:lnTo>
                <a:lnTo>
                  <a:pt x="6640" y="3424"/>
                </a:lnTo>
                <a:lnTo>
                  <a:pt x="6663" y="3431"/>
                </a:lnTo>
                <a:lnTo>
                  <a:pt x="6686" y="3437"/>
                </a:lnTo>
                <a:lnTo>
                  <a:pt x="6708" y="3441"/>
                </a:lnTo>
                <a:lnTo>
                  <a:pt x="6732" y="3444"/>
                </a:lnTo>
                <a:lnTo>
                  <a:pt x="6754" y="3445"/>
                </a:lnTo>
                <a:lnTo>
                  <a:pt x="6777" y="3442"/>
                </a:lnTo>
                <a:lnTo>
                  <a:pt x="6798" y="3439"/>
                </a:lnTo>
                <a:lnTo>
                  <a:pt x="6818" y="3431"/>
                </a:lnTo>
                <a:lnTo>
                  <a:pt x="6837" y="3423"/>
                </a:lnTo>
                <a:lnTo>
                  <a:pt x="6847" y="3416"/>
                </a:lnTo>
                <a:lnTo>
                  <a:pt x="6857" y="3410"/>
                </a:lnTo>
                <a:lnTo>
                  <a:pt x="6866" y="3403"/>
                </a:lnTo>
                <a:lnTo>
                  <a:pt x="6875" y="3395"/>
                </a:lnTo>
                <a:lnTo>
                  <a:pt x="6883" y="3385"/>
                </a:lnTo>
                <a:lnTo>
                  <a:pt x="6892" y="3375"/>
                </a:lnTo>
                <a:lnTo>
                  <a:pt x="6899" y="3365"/>
                </a:lnTo>
                <a:lnTo>
                  <a:pt x="6907" y="3354"/>
                </a:lnTo>
                <a:lnTo>
                  <a:pt x="6914" y="3342"/>
                </a:lnTo>
                <a:lnTo>
                  <a:pt x="6920" y="3328"/>
                </a:lnTo>
                <a:lnTo>
                  <a:pt x="6927" y="3313"/>
                </a:lnTo>
                <a:lnTo>
                  <a:pt x="6933" y="3299"/>
                </a:lnTo>
                <a:lnTo>
                  <a:pt x="6944" y="3265"/>
                </a:lnTo>
                <a:lnTo>
                  <a:pt x="6953" y="3227"/>
                </a:lnTo>
                <a:lnTo>
                  <a:pt x="6945" y="3080"/>
                </a:lnTo>
                <a:lnTo>
                  <a:pt x="6937" y="2943"/>
                </a:lnTo>
                <a:lnTo>
                  <a:pt x="6927" y="2811"/>
                </a:lnTo>
                <a:lnTo>
                  <a:pt x="6917" y="2689"/>
                </a:lnTo>
                <a:lnTo>
                  <a:pt x="6906" y="2575"/>
                </a:lnTo>
                <a:lnTo>
                  <a:pt x="6896" y="2469"/>
                </a:lnTo>
                <a:lnTo>
                  <a:pt x="6886" y="2371"/>
                </a:lnTo>
                <a:lnTo>
                  <a:pt x="6876" y="2283"/>
                </a:lnTo>
                <a:lnTo>
                  <a:pt x="6857" y="2133"/>
                </a:lnTo>
                <a:lnTo>
                  <a:pt x="6841" y="2023"/>
                </a:lnTo>
                <a:lnTo>
                  <a:pt x="6830" y="1950"/>
                </a:lnTo>
                <a:lnTo>
                  <a:pt x="6825" y="1919"/>
                </a:lnTo>
                <a:lnTo>
                  <a:pt x="6821" y="1905"/>
                </a:lnTo>
                <a:lnTo>
                  <a:pt x="6818" y="1891"/>
                </a:lnTo>
                <a:lnTo>
                  <a:pt x="6811" y="1879"/>
                </a:lnTo>
                <a:lnTo>
                  <a:pt x="6805" y="1867"/>
                </a:lnTo>
                <a:lnTo>
                  <a:pt x="6798" y="1855"/>
                </a:lnTo>
                <a:lnTo>
                  <a:pt x="6789" y="1844"/>
                </a:lnTo>
                <a:lnTo>
                  <a:pt x="6779" y="1836"/>
                </a:lnTo>
                <a:lnTo>
                  <a:pt x="6768" y="1827"/>
                </a:lnTo>
                <a:lnTo>
                  <a:pt x="6757" y="1818"/>
                </a:lnTo>
                <a:lnTo>
                  <a:pt x="6746" y="1812"/>
                </a:lnTo>
                <a:lnTo>
                  <a:pt x="6732" y="1807"/>
                </a:lnTo>
                <a:lnTo>
                  <a:pt x="6720" y="1802"/>
                </a:lnTo>
                <a:lnTo>
                  <a:pt x="6706" y="1800"/>
                </a:lnTo>
                <a:lnTo>
                  <a:pt x="6692" y="1797"/>
                </a:lnTo>
                <a:lnTo>
                  <a:pt x="6677" y="1797"/>
                </a:lnTo>
                <a:lnTo>
                  <a:pt x="6663" y="1797"/>
                </a:lnTo>
                <a:lnTo>
                  <a:pt x="6516" y="1812"/>
                </a:lnTo>
                <a:lnTo>
                  <a:pt x="6354" y="1828"/>
                </a:lnTo>
                <a:lnTo>
                  <a:pt x="6142" y="1847"/>
                </a:lnTo>
                <a:lnTo>
                  <a:pt x="5891" y="1868"/>
                </a:lnTo>
                <a:lnTo>
                  <a:pt x="5610" y="1889"/>
                </a:lnTo>
                <a:lnTo>
                  <a:pt x="5461" y="1899"/>
                </a:lnTo>
                <a:lnTo>
                  <a:pt x="5309" y="1909"/>
                </a:lnTo>
                <a:lnTo>
                  <a:pt x="5153" y="1917"/>
                </a:lnTo>
                <a:lnTo>
                  <a:pt x="4994" y="1925"/>
                </a:lnTo>
                <a:lnTo>
                  <a:pt x="4962" y="1925"/>
                </a:lnTo>
                <a:lnTo>
                  <a:pt x="4932" y="1924"/>
                </a:lnTo>
                <a:lnTo>
                  <a:pt x="4903" y="1922"/>
                </a:lnTo>
                <a:lnTo>
                  <a:pt x="4876" y="1920"/>
                </a:lnTo>
                <a:lnTo>
                  <a:pt x="4850" y="1916"/>
                </a:lnTo>
                <a:lnTo>
                  <a:pt x="4827" y="1913"/>
                </a:lnTo>
                <a:lnTo>
                  <a:pt x="4803" y="1909"/>
                </a:lnTo>
                <a:lnTo>
                  <a:pt x="4782" y="1904"/>
                </a:lnTo>
                <a:lnTo>
                  <a:pt x="4761" y="1898"/>
                </a:lnTo>
                <a:lnTo>
                  <a:pt x="4742" y="1891"/>
                </a:lnTo>
                <a:lnTo>
                  <a:pt x="4725" y="1885"/>
                </a:lnTo>
                <a:lnTo>
                  <a:pt x="4709" y="1878"/>
                </a:lnTo>
                <a:lnTo>
                  <a:pt x="4694" y="1870"/>
                </a:lnTo>
                <a:lnTo>
                  <a:pt x="4679" y="1863"/>
                </a:lnTo>
                <a:lnTo>
                  <a:pt x="4667" y="1854"/>
                </a:lnTo>
                <a:lnTo>
                  <a:pt x="4654" y="1846"/>
                </a:lnTo>
                <a:lnTo>
                  <a:pt x="4644" y="1836"/>
                </a:lnTo>
                <a:lnTo>
                  <a:pt x="4634" y="1827"/>
                </a:lnTo>
                <a:lnTo>
                  <a:pt x="4626" y="1816"/>
                </a:lnTo>
                <a:lnTo>
                  <a:pt x="4618" y="1806"/>
                </a:lnTo>
                <a:lnTo>
                  <a:pt x="4612" y="1795"/>
                </a:lnTo>
                <a:lnTo>
                  <a:pt x="4606" y="1785"/>
                </a:lnTo>
                <a:lnTo>
                  <a:pt x="4601" y="1774"/>
                </a:lnTo>
                <a:lnTo>
                  <a:pt x="4597" y="1761"/>
                </a:lnTo>
                <a:lnTo>
                  <a:pt x="4595" y="1750"/>
                </a:lnTo>
                <a:lnTo>
                  <a:pt x="4592" y="1738"/>
                </a:lnTo>
                <a:lnTo>
                  <a:pt x="4590" y="1725"/>
                </a:lnTo>
                <a:lnTo>
                  <a:pt x="4590" y="1713"/>
                </a:lnTo>
                <a:lnTo>
                  <a:pt x="4590" y="1688"/>
                </a:lnTo>
                <a:lnTo>
                  <a:pt x="4592" y="1663"/>
                </a:lnTo>
                <a:lnTo>
                  <a:pt x="4597" y="1637"/>
                </a:lnTo>
                <a:lnTo>
                  <a:pt x="4605" y="1611"/>
                </a:lnTo>
                <a:lnTo>
                  <a:pt x="4613" y="1585"/>
                </a:lnTo>
                <a:lnTo>
                  <a:pt x="4624" y="1559"/>
                </a:lnTo>
                <a:lnTo>
                  <a:pt x="4636" y="1534"/>
                </a:lnTo>
                <a:lnTo>
                  <a:pt x="4648" y="1510"/>
                </a:lnTo>
                <a:lnTo>
                  <a:pt x="4662" y="1486"/>
                </a:lnTo>
                <a:lnTo>
                  <a:pt x="4675" y="1462"/>
                </a:lnTo>
                <a:lnTo>
                  <a:pt x="4704" y="1419"/>
                </a:lnTo>
                <a:lnTo>
                  <a:pt x="4731" y="1382"/>
                </a:lnTo>
                <a:lnTo>
                  <a:pt x="4755" y="1351"/>
                </a:lnTo>
                <a:lnTo>
                  <a:pt x="4773" y="1329"/>
                </a:lnTo>
                <a:lnTo>
                  <a:pt x="4773" y="1326"/>
                </a:lnTo>
                <a:lnTo>
                  <a:pt x="4799" y="1299"/>
                </a:lnTo>
                <a:lnTo>
                  <a:pt x="4823" y="1272"/>
                </a:lnTo>
                <a:lnTo>
                  <a:pt x="4845" y="1242"/>
                </a:lnTo>
                <a:lnTo>
                  <a:pt x="4865" y="1212"/>
                </a:lnTo>
                <a:lnTo>
                  <a:pt x="4885" y="1181"/>
                </a:lnTo>
                <a:lnTo>
                  <a:pt x="4903" y="1149"/>
                </a:lnTo>
                <a:lnTo>
                  <a:pt x="4920" y="1115"/>
                </a:lnTo>
                <a:lnTo>
                  <a:pt x="4934" y="1081"/>
                </a:lnTo>
                <a:lnTo>
                  <a:pt x="4948" y="1046"/>
                </a:lnTo>
                <a:lnTo>
                  <a:pt x="4960" y="1011"/>
                </a:lnTo>
                <a:lnTo>
                  <a:pt x="4970" y="974"/>
                </a:lnTo>
                <a:lnTo>
                  <a:pt x="4979" y="937"/>
                </a:lnTo>
                <a:lnTo>
                  <a:pt x="4985" y="900"/>
                </a:lnTo>
                <a:lnTo>
                  <a:pt x="4990" y="861"/>
                </a:lnTo>
                <a:lnTo>
                  <a:pt x="4994" y="823"/>
                </a:lnTo>
                <a:lnTo>
                  <a:pt x="4994" y="783"/>
                </a:lnTo>
                <a:lnTo>
                  <a:pt x="4994" y="742"/>
                </a:lnTo>
                <a:lnTo>
                  <a:pt x="4990" y="703"/>
                </a:lnTo>
                <a:lnTo>
                  <a:pt x="4985" y="664"/>
                </a:lnTo>
                <a:lnTo>
                  <a:pt x="4978" y="624"/>
                </a:lnTo>
                <a:lnTo>
                  <a:pt x="4969" y="587"/>
                </a:lnTo>
                <a:lnTo>
                  <a:pt x="4959" y="550"/>
                </a:lnTo>
                <a:lnTo>
                  <a:pt x="4947" y="514"/>
                </a:lnTo>
                <a:lnTo>
                  <a:pt x="4933" y="478"/>
                </a:lnTo>
                <a:lnTo>
                  <a:pt x="4917" y="443"/>
                </a:lnTo>
                <a:lnTo>
                  <a:pt x="4900" y="410"/>
                </a:lnTo>
                <a:lnTo>
                  <a:pt x="4881" y="376"/>
                </a:lnTo>
                <a:lnTo>
                  <a:pt x="4860" y="345"/>
                </a:lnTo>
                <a:lnTo>
                  <a:pt x="4839" y="314"/>
                </a:lnTo>
                <a:lnTo>
                  <a:pt x="4815" y="285"/>
                </a:lnTo>
                <a:lnTo>
                  <a:pt x="4791" y="256"/>
                </a:lnTo>
                <a:lnTo>
                  <a:pt x="4765" y="229"/>
                </a:lnTo>
                <a:lnTo>
                  <a:pt x="4737" y="203"/>
                </a:lnTo>
                <a:lnTo>
                  <a:pt x="4709" y="178"/>
                </a:lnTo>
                <a:lnTo>
                  <a:pt x="4680" y="156"/>
                </a:lnTo>
                <a:lnTo>
                  <a:pt x="4649" y="133"/>
                </a:lnTo>
                <a:lnTo>
                  <a:pt x="4617" y="114"/>
                </a:lnTo>
                <a:lnTo>
                  <a:pt x="4585" y="94"/>
                </a:lnTo>
                <a:lnTo>
                  <a:pt x="4551" y="76"/>
                </a:lnTo>
                <a:lnTo>
                  <a:pt x="4517" y="62"/>
                </a:lnTo>
                <a:lnTo>
                  <a:pt x="4481" y="47"/>
                </a:lnTo>
                <a:lnTo>
                  <a:pt x="4444" y="34"/>
                </a:lnTo>
                <a:lnTo>
                  <a:pt x="4408" y="24"/>
                </a:lnTo>
                <a:lnTo>
                  <a:pt x="4369" y="16"/>
                </a:lnTo>
                <a:lnTo>
                  <a:pt x="4331" y="8"/>
                </a:lnTo>
                <a:lnTo>
                  <a:pt x="4291" y="3"/>
                </a:lnTo>
                <a:lnTo>
                  <a:pt x="4251" y="1"/>
                </a:lnTo>
                <a:lnTo>
                  <a:pt x="4212" y="0"/>
                </a:lnTo>
                <a:lnTo>
                  <a:pt x="4171" y="1"/>
                </a:lnTo>
                <a:lnTo>
                  <a:pt x="4131" y="3"/>
                </a:lnTo>
                <a:lnTo>
                  <a:pt x="4091" y="8"/>
                </a:lnTo>
                <a:lnTo>
                  <a:pt x="4053" y="16"/>
                </a:lnTo>
                <a:lnTo>
                  <a:pt x="4016" y="24"/>
                </a:lnTo>
                <a:lnTo>
                  <a:pt x="3979" y="34"/>
                </a:lnTo>
                <a:lnTo>
                  <a:pt x="3941" y="47"/>
                </a:lnTo>
                <a:lnTo>
                  <a:pt x="3907" y="62"/>
                </a:lnTo>
                <a:lnTo>
                  <a:pt x="3872" y="76"/>
                </a:lnTo>
                <a:lnTo>
                  <a:pt x="3837" y="94"/>
                </a:lnTo>
                <a:lnTo>
                  <a:pt x="3805" y="114"/>
                </a:lnTo>
                <a:lnTo>
                  <a:pt x="3773" y="133"/>
                </a:lnTo>
                <a:lnTo>
                  <a:pt x="3743" y="156"/>
                </a:lnTo>
                <a:lnTo>
                  <a:pt x="3713" y="178"/>
                </a:lnTo>
                <a:lnTo>
                  <a:pt x="3685" y="203"/>
                </a:lnTo>
                <a:lnTo>
                  <a:pt x="3658" y="229"/>
                </a:lnTo>
                <a:lnTo>
                  <a:pt x="3631" y="256"/>
                </a:lnTo>
                <a:lnTo>
                  <a:pt x="3607" y="285"/>
                </a:lnTo>
                <a:lnTo>
                  <a:pt x="3583" y="314"/>
                </a:lnTo>
                <a:lnTo>
                  <a:pt x="3562" y="345"/>
                </a:lnTo>
                <a:lnTo>
                  <a:pt x="3541" y="376"/>
                </a:lnTo>
                <a:lnTo>
                  <a:pt x="3522" y="410"/>
                </a:lnTo>
                <a:lnTo>
                  <a:pt x="3505" y="443"/>
                </a:lnTo>
                <a:lnTo>
                  <a:pt x="3489" y="478"/>
                </a:lnTo>
                <a:lnTo>
                  <a:pt x="3475" y="514"/>
                </a:lnTo>
                <a:lnTo>
                  <a:pt x="3463" y="550"/>
                </a:lnTo>
                <a:lnTo>
                  <a:pt x="3453" y="587"/>
                </a:lnTo>
                <a:lnTo>
                  <a:pt x="3443" y="624"/>
                </a:lnTo>
                <a:lnTo>
                  <a:pt x="3437" y="664"/>
                </a:lnTo>
                <a:lnTo>
                  <a:pt x="3432" y="703"/>
                </a:lnTo>
                <a:lnTo>
                  <a:pt x="3428" y="742"/>
                </a:lnTo>
                <a:lnTo>
                  <a:pt x="3428" y="783"/>
                </a:lnTo>
                <a:lnTo>
                  <a:pt x="3428" y="823"/>
                </a:lnTo>
                <a:lnTo>
                  <a:pt x="3432" y="861"/>
                </a:lnTo>
                <a:lnTo>
                  <a:pt x="3437" y="900"/>
                </a:lnTo>
                <a:lnTo>
                  <a:pt x="3443" y="938"/>
                </a:lnTo>
                <a:lnTo>
                  <a:pt x="3452" y="975"/>
                </a:lnTo>
                <a:lnTo>
                  <a:pt x="3462" y="1011"/>
                </a:lnTo>
                <a:lnTo>
                  <a:pt x="3474" y="1047"/>
                </a:lnTo>
                <a:lnTo>
                  <a:pt x="3488" y="1082"/>
                </a:lnTo>
                <a:lnTo>
                  <a:pt x="3503" y="1117"/>
                </a:lnTo>
                <a:lnTo>
                  <a:pt x="3520" y="1150"/>
                </a:lnTo>
                <a:lnTo>
                  <a:pt x="3537" y="1182"/>
                </a:lnTo>
                <a:lnTo>
                  <a:pt x="3557" y="1213"/>
                </a:lnTo>
                <a:lnTo>
                  <a:pt x="3578" y="1243"/>
                </a:lnTo>
                <a:lnTo>
                  <a:pt x="3601" y="1273"/>
                </a:lnTo>
                <a:lnTo>
                  <a:pt x="3625" y="1301"/>
                </a:lnTo>
                <a:lnTo>
                  <a:pt x="3650" y="1327"/>
                </a:lnTo>
                <a:lnTo>
                  <a:pt x="3649" y="1329"/>
                </a:lnTo>
                <a:lnTo>
                  <a:pt x="3651" y="1330"/>
                </a:lnTo>
                <a:lnTo>
                  <a:pt x="3672" y="1350"/>
                </a:lnTo>
                <a:lnTo>
                  <a:pt x="3695" y="1370"/>
                </a:lnTo>
                <a:lnTo>
                  <a:pt x="3739" y="1405"/>
                </a:lnTo>
                <a:lnTo>
                  <a:pt x="3757" y="1425"/>
                </a:lnTo>
                <a:lnTo>
                  <a:pt x="3773" y="1445"/>
                </a:lnTo>
                <a:lnTo>
                  <a:pt x="3786" y="1466"/>
                </a:lnTo>
                <a:lnTo>
                  <a:pt x="3800" y="1487"/>
                </a:lnTo>
                <a:lnTo>
                  <a:pt x="3810" y="1510"/>
                </a:lnTo>
                <a:lnTo>
                  <a:pt x="3820" y="1532"/>
                </a:lnTo>
                <a:lnTo>
                  <a:pt x="3827" y="1554"/>
                </a:lnTo>
                <a:lnTo>
                  <a:pt x="3832" y="1577"/>
                </a:lnTo>
                <a:lnTo>
                  <a:pt x="3836" y="1599"/>
                </a:lnTo>
                <a:lnTo>
                  <a:pt x="3839" y="1621"/>
                </a:lnTo>
                <a:lnTo>
                  <a:pt x="3837" y="1642"/>
                </a:lnTo>
                <a:lnTo>
                  <a:pt x="3835" y="1665"/>
                </a:lnTo>
                <a:lnTo>
                  <a:pt x="3830" y="1686"/>
                </a:lnTo>
                <a:lnTo>
                  <a:pt x="3824" y="1707"/>
                </a:lnTo>
                <a:lnTo>
                  <a:pt x="3815" y="1728"/>
                </a:lnTo>
                <a:lnTo>
                  <a:pt x="3803" y="1748"/>
                </a:lnTo>
                <a:lnTo>
                  <a:pt x="3789" y="1767"/>
                </a:lnTo>
                <a:lnTo>
                  <a:pt x="3773" y="1786"/>
                </a:lnTo>
                <a:lnTo>
                  <a:pt x="3753" y="1803"/>
                </a:lnTo>
                <a:lnTo>
                  <a:pt x="3732" y="1820"/>
                </a:lnTo>
                <a:lnTo>
                  <a:pt x="3708" y="1836"/>
                </a:lnTo>
                <a:lnTo>
                  <a:pt x="3681" y="1849"/>
                </a:lnTo>
                <a:lnTo>
                  <a:pt x="3651" y="1863"/>
                </a:lnTo>
                <a:lnTo>
                  <a:pt x="3618" y="1874"/>
                </a:lnTo>
                <a:lnTo>
                  <a:pt x="3583" y="1885"/>
                </a:lnTo>
                <a:lnTo>
                  <a:pt x="3545" y="1894"/>
                </a:lnTo>
                <a:lnTo>
                  <a:pt x="3503" y="1901"/>
                </a:lnTo>
                <a:lnTo>
                  <a:pt x="3458" y="1906"/>
                </a:lnTo>
                <a:lnTo>
                  <a:pt x="3410" y="1910"/>
                </a:lnTo>
                <a:lnTo>
                  <a:pt x="3359" y="1913"/>
                </a:lnTo>
                <a:lnTo>
                  <a:pt x="3304" y="1913"/>
                </a:lnTo>
                <a:lnTo>
                  <a:pt x="3247" y="1910"/>
                </a:lnTo>
                <a:lnTo>
                  <a:pt x="2991" y="1893"/>
                </a:lnTo>
                <a:lnTo>
                  <a:pt x="2750" y="1874"/>
                </a:lnTo>
                <a:lnTo>
                  <a:pt x="2532" y="1855"/>
                </a:lnTo>
                <a:lnTo>
                  <a:pt x="2340" y="1838"/>
                </a:lnTo>
                <a:lnTo>
                  <a:pt x="2181" y="1822"/>
                </a:lnTo>
                <a:lnTo>
                  <a:pt x="2060" y="1810"/>
                </a:lnTo>
                <a:lnTo>
                  <a:pt x="1952" y="1797"/>
                </a:lnTo>
                <a:lnTo>
                  <a:pt x="1936" y="1797"/>
                </a:lnTo>
                <a:lnTo>
                  <a:pt x="1918" y="1798"/>
                </a:lnTo>
                <a:lnTo>
                  <a:pt x="1901" y="1801"/>
                </a:lnTo>
                <a:lnTo>
                  <a:pt x="1885" y="1806"/>
                </a:lnTo>
                <a:lnTo>
                  <a:pt x="1870" y="1812"/>
                </a:lnTo>
                <a:lnTo>
                  <a:pt x="1855" y="1820"/>
                </a:lnTo>
                <a:lnTo>
                  <a:pt x="1841" y="1829"/>
                </a:lnTo>
                <a:lnTo>
                  <a:pt x="1828" y="1842"/>
                </a:lnTo>
                <a:lnTo>
                  <a:pt x="1817" y="1854"/>
                </a:lnTo>
                <a:lnTo>
                  <a:pt x="1808" y="1869"/>
                </a:lnTo>
                <a:lnTo>
                  <a:pt x="1799" y="1884"/>
                </a:lnTo>
                <a:lnTo>
                  <a:pt x="1793" y="1900"/>
                </a:lnTo>
                <a:lnTo>
                  <a:pt x="1789" y="1916"/>
                </a:lnTo>
                <a:lnTo>
                  <a:pt x="1787" y="1932"/>
                </a:lnTo>
                <a:lnTo>
                  <a:pt x="1787" y="1950"/>
                </a:lnTo>
                <a:lnTo>
                  <a:pt x="1788" y="1967"/>
                </a:lnTo>
                <a:lnTo>
                  <a:pt x="1803" y="2074"/>
                </a:lnTo>
                <a:lnTo>
                  <a:pt x="1818" y="2196"/>
                </a:lnTo>
                <a:lnTo>
                  <a:pt x="1836" y="2360"/>
                </a:lnTo>
                <a:lnTo>
                  <a:pt x="1857" y="2562"/>
                </a:lnTo>
                <a:lnTo>
                  <a:pt x="1867" y="2676"/>
                </a:lnTo>
                <a:lnTo>
                  <a:pt x="1879" y="2798"/>
                </a:lnTo>
                <a:lnTo>
                  <a:pt x="1888" y="2928"/>
                </a:lnTo>
                <a:lnTo>
                  <a:pt x="1897" y="3064"/>
                </a:lnTo>
                <a:lnTo>
                  <a:pt x="1906" y="3207"/>
                </a:lnTo>
                <a:lnTo>
                  <a:pt x="1915" y="3356"/>
                </a:lnTo>
                <a:lnTo>
                  <a:pt x="1907" y="3398"/>
                </a:lnTo>
                <a:lnTo>
                  <a:pt x="1897" y="3435"/>
                </a:lnTo>
                <a:lnTo>
                  <a:pt x="1891" y="3452"/>
                </a:lnTo>
                <a:lnTo>
                  <a:pt x="1885" y="3468"/>
                </a:lnTo>
                <a:lnTo>
                  <a:pt x="1879" y="3483"/>
                </a:lnTo>
                <a:lnTo>
                  <a:pt x="1872" y="3498"/>
                </a:lnTo>
                <a:lnTo>
                  <a:pt x="1865" y="3511"/>
                </a:lnTo>
                <a:lnTo>
                  <a:pt x="1857" y="3523"/>
                </a:lnTo>
                <a:lnTo>
                  <a:pt x="1849" y="3534"/>
                </a:lnTo>
                <a:lnTo>
                  <a:pt x="1841" y="3544"/>
                </a:lnTo>
                <a:lnTo>
                  <a:pt x="1833" y="3554"/>
                </a:lnTo>
                <a:lnTo>
                  <a:pt x="1824" y="3563"/>
                </a:lnTo>
                <a:lnTo>
                  <a:pt x="1814" y="3570"/>
                </a:lnTo>
                <a:lnTo>
                  <a:pt x="1804" y="3576"/>
                </a:lnTo>
                <a:lnTo>
                  <a:pt x="1795" y="3582"/>
                </a:lnTo>
                <a:lnTo>
                  <a:pt x="1784" y="3587"/>
                </a:lnTo>
                <a:lnTo>
                  <a:pt x="1774" y="3592"/>
                </a:lnTo>
                <a:lnTo>
                  <a:pt x="1765" y="3596"/>
                </a:lnTo>
                <a:lnTo>
                  <a:pt x="1742" y="3602"/>
                </a:lnTo>
                <a:lnTo>
                  <a:pt x="1721" y="3605"/>
                </a:lnTo>
                <a:lnTo>
                  <a:pt x="1698" y="3605"/>
                </a:lnTo>
                <a:lnTo>
                  <a:pt x="1675" y="3604"/>
                </a:lnTo>
                <a:lnTo>
                  <a:pt x="1652" y="3600"/>
                </a:lnTo>
                <a:lnTo>
                  <a:pt x="1628" y="3595"/>
                </a:lnTo>
                <a:lnTo>
                  <a:pt x="1603" y="3587"/>
                </a:lnTo>
                <a:lnTo>
                  <a:pt x="1580" y="3579"/>
                </a:lnTo>
                <a:lnTo>
                  <a:pt x="1557" y="3570"/>
                </a:lnTo>
                <a:lnTo>
                  <a:pt x="1534" y="3559"/>
                </a:lnTo>
                <a:lnTo>
                  <a:pt x="1512" y="3548"/>
                </a:lnTo>
                <a:lnTo>
                  <a:pt x="1489" y="3535"/>
                </a:lnTo>
                <a:lnTo>
                  <a:pt x="1447" y="3511"/>
                </a:lnTo>
                <a:lnTo>
                  <a:pt x="1410" y="3484"/>
                </a:lnTo>
                <a:lnTo>
                  <a:pt x="1376" y="3461"/>
                </a:lnTo>
                <a:lnTo>
                  <a:pt x="1349" y="3440"/>
                </a:lnTo>
                <a:lnTo>
                  <a:pt x="1329" y="3423"/>
                </a:lnTo>
                <a:lnTo>
                  <a:pt x="1328" y="3423"/>
                </a:lnTo>
                <a:lnTo>
                  <a:pt x="1327" y="3423"/>
                </a:lnTo>
                <a:lnTo>
                  <a:pt x="1301" y="3398"/>
                </a:lnTo>
                <a:lnTo>
                  <a:pt x="1272" y="3374"/>
                </a:lnTo>
                <a:lnTo>
                  <a:pt x="1243" y="3352"/>
                </a:lnTo>
                <a:lnTo>
                  <a:pt x="1213" y="3331"/>
                </a:lnTo>
                <a:lnTo>
                  <a:pt x="1182" y="3311"/>
                </a:lnTo>
                <a:lnTo>
                  <a:pt x="1150" y="3292"/>
                </a:lnTo>
                <a:lnTo>
                  <a:pt x="1116" y="3276"/>
                </a:lnTo>
                <a:lnTo>
                  <a:pt x="1081" y="3261"/>
                </a:lnTo>
                <a:lnTo>
                  <a:pt x="1047" y="3248"/>
                </a:lnTo>
                <a:lnTo>
                  <a:pt x="1012" y="3235"/>
                </a:lnTo>
                <a:lnTo>
                  <a:pt x="975" y="3225"/>
                </a:lnTo>
                <a:lnTo>
                  <a:pt x="938" y="3217"/>
                </a:lnTo>
                <a:lnTo>
                  <a:pt x="900" y="3211"/>
                </a:lnTo>
                <a:lnTo>
                  <a:pt x="862" y="3206"/>
                </a:lnTo>
                <a:lnTo>
                  <a:pt x="824" y="3203"/>
                </a:lnTo>
                <a:lnTo>
                  <a:pt x="784" y="3202"/>
                </a:lnTo>
                <a:lnTo>
                  <a:pt x="743" y="3203"/>
                </a:lnTo>
                <a:lnTo>
                  <a:pt x="703" y="3206"/>
                </a:lnTo>
                <a:lnTo>
                  <a:pt x="665" y="3211"/>
                </a:lnTo>
                <a:lnTo>
                  <a:pt x="626" y="3218"/>
                </a:lnTo>
                <a:lnTo>
                  <a:pt x="588" y="3227"/>
                </a:lnTo>
                <a:lnTo>
                  <a:pt x="551" y="3237"/>
                </a:lnTo>
                <a:lnTo>
                  <a:pt x="515" y="3249"/>
                </a:lnTo>
                <a:lnTo>
                  <a:pt x="479" y="3264"/>
                </a:lnTo>
                <a:lnTo>
                  <a:pt x="444" y="3279"/>
                </a:lnTo>
                <a:lnTo>
                  <a:pt x="411" y="3296"/>
                </a:lnTo>
                <a:lnTo>
                  <a:pt x="377" y="3315"/>
                </a:lnTo>
                <a:lnTo>
                  <a:pt x="346" y="3336"/>
                </a:lnTo>
                <a:lnTo>
                  <a:pt x="315" y="3357"/>
                </a:lnTo>
                <a:lnTo>
                  <a:pt x="286" y="3380"/>
                </a:lnTo>
                <a:lnTo>
                  <a:pt x="257" y="3405"/>
                </a:lnTo>
                <a:lnTo>
                  <a:pt x="230" y="3431"/>
                </a:lnTo>
                <a:lnTo>
                  <a:pt x="204" y="3458"/>
                </a:lnTo>
                <a:lnTo>
                  <a:pt x="179" y="3487"/>
                </a:lnTo>
                <a:lnTo>
                  <a:pt x="157" y="3517"/>
                </a:lnTo>
                <a:lnTo>
                  <a:pt x="134" y="3546"/>
                </a:lnTo>
                <a:lnTo>
                  <a:pt x="114" y="3579"/>
                </a:lnTo>
                <a:lnTo>
                  <a:pt x="95" y="3611"/>
                </a:lnTo>
                <a:lnTo>
                  <a:pt x="77" y="3646"/>
                </a:lnTo>
                <a:lnTo>
                  <a:pt x="62" y="3680"/>
                </a:lnTo>
                <a:lnTo>
                  <a:pt x="49" y="3715"/>
                </a:lnTo>
                <a:lnTo>
                  <a:pt x="36" y="3752"/>
                </a:lnTo>
                <a:lnTo>
                  <a:pt x="25" y="3789"/>
                </a:lnTo>
                <a:lnTo>
                  <a:pt x="17" y="3827"/>
                </a:lnTo>
                <a:lnTo>
                  <a:pt x="9" y="3865"/>
                </a:lnTo>
                <a:lnTo>
                  <a:pt x="4" y="3905"/>
                </a:lnTo>
                <a:lnTo>
                  <a:pt x="2" y="3944"/>
                </a:lnTo>
                <a:lnTo>
                  <a:pt x="0" y="3985"/>
                </a:lnTo>
                <a:lnTo>
                  <a:pt x="2" y="4025"/>
                </a:lnTo>
                <a:lnTo>
                  <a:pt x="4" y="4065"/>
                </a:lnTo>
                <a:lnTo>
                  <a:pt x="9" y="4104"/>
                </a:lnTo>
                <a:lnTo>
                  <a:pt x="17" y="4143"/>
                </a:lnTo>
                <a:lnTo>
                  <a:pt x="25" y="4180"/>
                </a:lnTo>
                <a:lnTo>
                  <a:pt x="36" y="4217"/>
                </a:lnTo>
                <a:lnTo>
                  <a:pt x="49" y="4254"/>
                </a:lnTo>
                <a:lnTo>
                  <a:pt x="62" y="4290"/>
                </a:lnTo>
                <a:lnTo>
                  <a:pt x="77" y="4325"/>
                </a:lnTo>
                <a:lnTo>
                  <a:pt x="95" y="4359"/>
                </a:lnTo>
                <a:lnTo>
                  <a:pt x="114" y="4391"/>
                </a:lnTo>
                <a:lnTo>
                  <a:pt x="134" y="4423"/>
                </a:lnTo>
                <a:lnTo>
                  <a:pt x="157" y="4454"/>
                </a:lnTo>
                <a:lnTo>
                  <a:pt x="179" y="4484"/>
                </a:lnTo>
                <a:lnTo>
                  <a:pt x="204" y="4511"/>
                </a:lnTo>
                <a:lnTo>
                  <a:pt x="230" y="4538"/>
                </a:lnTo>
                <a:lnTo>
                  <a:pt x="257" y="4564"/>
                </a:lnTo>
                <a:lnTo>
                  <a:pt x="286" y="4589"/>
                </a:lnTo>
                <a:lnTo>
                  <a:pt x="315" y="4613"/>
                </a:lnTo>
                <a:lnTo>
                  <a:pt x="346" y="4635"/>
                </a:lnTo>
                <a:lnTo>
                  <a:pt x="377" y="4655"/>
                </a:lnTo>
                <a:lnTo>
                  <a:pt x="411" y="4673"/>
                </a:lnTo>
                <a:lnTo>
                  <a:pt x="444" y="4691"/>
                </a:lnTo>
                <a:lnTo>
                  <a:pt x="479" y="4707"/>
                </a:lnTo>
                <a:lnTo>
                  <a:pt x="515" y="4721"/>
                </a:lnTo>
                <a:lnTo>
                  <a:pt x="551" y="4733"/>
                </a:lnTo>
                <a:lnTo>
                  <a:pt x="588" y="4744"/>
                </a:lnTo>
                <a:lnTo>
                  <a:pt x="626" y="4753"/>
                </a:lnTo>
                <a:lnTo>
                  <a:pt x="665" y="4759"/>
                </a:lnTo>
                <a:lnTo>
                  <a:pt x="703" y="4764"/>
                </a:lnTo>
                <a:lnTo>
                  <a:pt x="743" y="4768"/>
                </a:lnTo>
                <a:lnTo>
                  <a:pt x="784" y="4769"/>
                </a:lnTo>
                <a:lnTo>
                  <a:pt x="824" y="4768"/>
                </a:lnTo>
                <a:lnTo>
                  <a:pt x="862" y="4764"/>
                </a:lnTo>
                <a:lnTo>
                  <a:pt x="900" y="4759"/>
                </a:lnTo>
                <a:lnTo>
                  <a:pt x="939" y="4753"/>
                </a:lnTo>
                <a:lnTo>
                  <a:pt x="976" y="4744"/>
                </a:lnTo>
                <a:lnTo>
                  <a:pt x="1012" y="4734"/>
                </a:lnTo>
                <a:lnTo>
                  <a:pt x="1048" y="4722"/>
                </a:lnTo>
                <a:lnTo>
                  <a:pt x="1083" y="4708"/>
                </a:lnTo>
                <a:lnTo>
                  <a:pt x="1117" y="4693"/>
                </a:lnTo>
                <a:lnTo>
                  <a:pt x="1151" y="4676"/>
                </a:lnTo>
                <a:lnTo>
                  <a:pt x="1183" y="4659"/>
                </a:lnTo>
                <a:lnTo>
                  <a:pt x="1214" y="4639"/>
                </a:lnTo>
                <a:lnTo>
                  <a:pt x="1244" y="4618"/>
                </a:lnTo>
                <a:lnTo>
                  <a:pt x="1274" y="4595"/>
                </a:lnTo>
                <a:lnTo>
                  <a:pt x="1302" y="4571"/>
                </a:lnTo>
                <a:lnTo>
                  <a:pt x="1329" y="4546"/>
                </a:lnTo>
                <a:lnTo>
                  <a:pt x="1329" y="4547"/>
                </a:lnTo>
                <a:lnTo>
                  <a:pt x="1331" y="4544"/>
                </a:lnTo>
                <a:lnTo>
                  <a:pt x="1350" y="4523"/>
                </a:lnTo>
                <a:lnTo>
                  <a:pt x="1370" y="4502"/>
                </a:lnTo>
                <a:lnTo>
                  <a:pt x="1406" y="4456"/>
                </a:lnTo>
                <a:lnTo>
                  <a:pt x="1426" y="4439"/>
                </a:lnTo>
                <a:lnTo>
                  <a:pt x="1446" y="4423"/>
                </a:lnTo>
                <a:lnTo>
                  <a:pt x="1467" y="4409"/>
                </a:lnTo>
                <a:lnTo>
                  <a:pt x="1489" y="4397"/>
                </a:lnTo>
                <a:lnTo>
                  <a:pt x="1510" y="4386"/>
                </a:lnTo>
                <a:lnTo>
                  <a:pt x="1533" y="4376"/>
                </a:lnTo>
                <a:lnTo>
                  <a:pt x="1555" y="4368"/>
                </a:lnTo>
                <a:lnTo>
                  <a:pt x="1577" y="4363"/>
                </a:lnTo>
                <a:lnTo>
                  <a:pt x="1600" y="4360"/>
                </a:lnTo>
                <a:lnTo>
                  <a:pt x="1622" y="4359"/>
                </a:lnTo>
                <a:lnTo>
                  <a:pt x="1644" y="4359"/>
                </a:lnTo>
                <a:lnTo>
                  <a:pt x="1667" y="4361"/>
                </a:lnTo>
                <a:lnTo>
                  <a:pt x="1688" y="4366"/>
                </a:lnTo>
                <a:lnTo>
                  <a:pt x="1709" y="4372"/>
                </a:lnTo>
                <a:lnTo>
                  <a:pt x="1730" y="4382"/>
                </a:lnTo>
                <a:lnTo>
                  <a:pt x="1750" y="4393"/>
                </a:lnTo>
                <a:lnTo>
                  <a:pt x="1768" y="4407"/>
                </a:lnTo>
                <a:lnTo>
                  <a:pt x="1787" y="4424"/>
                </a:lnTo>
                <a:lnTo>
                  <a:pt x="1804" y="4443"/>
                </a:lnTo>
                <a:lnTo>
                  <a:pt x="1822" y="4464"/>
                </a:lnTo>
                <a:lnTo>
                  <a:pt x="1836" y="4489"/>
                </a:lnTo>
                <a:lnTo>
                  <a:pt x="1851" y="4516"/>
                </a:lnTo>
                <a:lnTo>
                  <a:pt x="1864" y="4546"/>
                </a:lnTo>
                <a:lnTo>
                  <a:pt x="1876" y="4579"/>
                </a:lnTo>
                <a:lnTo>
                  <a:pt x="1886" y="4614"/>
                </a:lnTo>
                <a:lnTo>
                  <a:pt x="1895" y="4654"/>
                </a:lnTo>
                <a:lnTo>
                  <a:pt x="1902" y="4694"/>
                </a:lnTo>
                <a:lnTo>
                  <a:pt x="1908" y="4740"/>
                </a:lnTo>
                <a:lnTo>
                  <a:pt x="1912" y="4787"/>
                </a:lnTo>
                <a:lnTo>
                  <a:pt x="1913" y="4840"/>
                </a:lnTo>
                <a:lnTo>
                  <a:pt x="1913" y="4894"/>
                </a:lnTo>
                <a:lnTo>
                  <a:pt x="1911" y="4952"/>
                </a:lnTo>
                <a:lnTo>
                  <a:pt x="1911" y="4996"/>
                </a:lnTo>
                <a:lnTo>
                  <a:pt x="1911" y="5033"/>
                </a:lnTo>
                <a:lnTo>
                  <a:pt x="1902" y="5178"/>
                </a:lnTo>
                <a:lnTo>
                  <a:pt x="1893" y="5318"/>
                </a:lnTo>
                <a:lnTo>
                  <a:pt x="1885" y="5451"/>
                </a:lnTo>
                <a:lnTo>
                  <a:pt x="1875" y="5577"/>
                </a:lnTo>
                <a:lnTo>
                  <a:pt x="1865" y="5696"/>
                </a:lnTo>
                <a:lnTo>
                  <a:pt x="1854" y="5808"/>
                </a:lnTo>
                <a:lnTo>
                  <a:pt x="1834" y="6007"/>
                </a:lnTo>
                <a:lnTo>
                  <a:pt x="1817" y="6169"/>
                </a:lnTo>
                <a:lnTo>
                  <a:pt x="1802" y="6290"/>
                </a:lnTo>
                <a:lnTo>
                  <a:pt x="1788" y="6395"/>
                </a:lnTo>
                <a:lnTo>
                  <a:pt x="1787" y="6410"/>
                </a:lnTo>
                <a:lnTo>
                  <a:pt x="1787" y="6425"/>
                </a:lnTo>
                <a:lnTo>
                  <a:pt x="1788" y="6440"/>
                </a:lnTo>
                <a:lnTo>
                  <a:pt x="1792" y="6454"/>
                </a:lnTo>
                <a:lnTo>
                  <a:pt x="1795" y="6467"/>
                </a:lnTo>
                <a:lnTo>
                  <a:pt x="1800" y="6481"/>
                </a:lnTo>
                <a:lnTo>
                  <a:pt x="1808" y="6493"/>
                </a:lnTo>
                <a:lnTo>
                  <a:pt x="1815" y="6506"/>
                </a:lnTo>
                <a:lnTo>
                  <a:pt x="1825" y="6516"/>
                </a:lnTo>
                <a:lnTo>
                  <a:pt x="1835" y="6527"/>
                </a:lnTo>
                <a:lnTo>
                  <a:pt x="1845" y="6535"/>
                </a:lnTo>
                <a:lnTo>
                  <a:pt x="1857" y="6543"/>
                </a:lnTo>
                <a:lnTo>
                  <a:pt x="1870" y="6550"/>
                </a:lnTo>
                <a:lnTo>
                  <a:pt x="1884" y="6555"/>
                </a:lnTo>
                <a:lnTo>
                  <a:pt x="1898" y="6560"/>
                </a:lnTo>
                <a:lnTo>
                  <a:pt x="1913" y="6563"/>
                </a:lnTo>
                <a:lnTo>
                  <a:pt x="2010" y="6576"/>
                </a:lnTo>
                <a:lnTo>
                  <a:pt x="2124" y="6590"/>
                </a:lnTo>
                <a:lnTo>
                  <a:pt x="2278" y="6607"/>
                </a:lnTo>
                <a:lnTo>
                  <a:pt x="2469" y="6626"/>
                </a:lnTo>
                <a:lnTo>
                  <a:pt x="2578" y="6636"/>
                </a:lnTo>
                <a:lnTo>
                  <a:pt x="2696" y="6646"/>
                </a:lnTo>
                <a:lnTo>
                  <a:pt x="2821" y="6656"/>
                </a:lnTo>
                <a:lnTo>
                  <a:pt x="2955" y="6666"/>
                </a:lnTo>
                <a:lnTo>
                  <a:pt x="3095" y="6674"/>
                </a:lnTo>
                <a:lnTo>
                  <a:pt x="3243" y="6683"/>
                </a:lnTo>
                <a:lnTo>
                  <a:pt x="3257" y="6683"/>
                </a:lnTo>
                <a:lnTo>
                  <a:pt x="3315" y="6686"/>
                </a:lnTo>
                <a:lnTo>
                  <a:pt x="3370" y="6686"/>
                </a:lnTo>
                <a:lnTo>
                  <a:pt x="3422" y="6684"/>
                </a:lnTo>
                <a:lnTo>
                  <a:pt x="3470" y="6681"/>
                </a:lnTo>
                <a:lnTo>
                  <a:pt x="3515" y="6674"/>
                </a:lnTo>
                <a:lnTo>
                  <a:pt x="3556" y="6667"/>
                </a:lnTo>
                <a:lnTo>
                  <a:pt x="3596" y="6658"/>
                </a:lnTo>
                <a:lnTo>
                  <a:pt x="3630" y="6648"/>
                </a:lnTo>
                <a:lnTo>
                  <a:pt x="3664" y="6636"/>
                </a:lnTo>
                <a:lnTo>
                  <a:pt x="3693" y="6624"/>
                </a:lnTo>
                <a:lnTo>
                  <a:pt x="3721" y="6609"/>
                </a:lnTo>
                <a:lnTo>
                  <a:pt x="3744" y="6594"/>
                </a:lnTo>
                <a:lnTo>
                  <a:pt x="3767" y="6576"/>
                </a:lnTo>
                <a:lnTo>
                  <a:pt x="3785" y="6559"/>
                </a:lnTo>
                <a:lnTo>
                  <a:pt x="3803" y="6540"/>
                </a:lnTo>
                <a:lnTo>
                  <a:pt x="3816" y="6522"/>
                </a:lnTo>
                <a:lnTo>
                  <a:pt x="3827" y="6502"/>
                </a:lnTo>
                <a:lnTo>
                  <a:pt x="3837" y="6481"/>
                </a:lnTo>
                <a:lnTo>
                  <a:pt x="3843" y="6460"/>
                </a:lnTo>
                <a:lnTo>
                  <a:pt x="3848" y="6439"/>
                </a:lnTo>
                <a:lnTo>
                  <a:pt x="3851" y="6416"/>
                </a:lnTo>
                <a:lnTo>
                  <a:pt x="3851" y="6394"/>
                </a:lnTo>
                <a:lnTo>
                  <a:pt x="3850" y="6372"/>
                </a:lnTo>
                <a:lnTo>
                  <a:pt x="3846" y="6350"/>
                </a:lnTo>
                <a:lnTo>
                  <a:pt x="3841" y="6327"/>
                </a:lnTo>
                <a:lnTo>
                  <a:pt x="3834" y="6305"/>
                </a:lnTo>
                <a:lnTo>
                  <a:pt x="3824" y="6283"/>
                </a:lnTo>
                <a:lnTo>
                  <a:pt x="3814" y="6260"/>
                </a:lnTo>
                <a:lnTo>
                  <a:pt x="3800" y="6239"/>
                </a:lnTo>
                <a:lnTo>
                  <a:pt x="3786" y="6218"/>
                </a:lnTo>
                <a:lnTo>
                  <a:pt x="3770" y="6198"/>
                </a:lnTo>
                <a:lnTo>
                  <a:pt x="3753" y="6178"/>
                </a:lnTo>
                <a:lnTo>
                  <a:pt x="3731" y="6160"/>
                </a:lnTo>
                <a:lnTo>
                  <a:pt x="3708" y="6143"/>
                </a:lnTo>
                <a:lnTo>
                  <a:pt x="3686" y="6123"/>
                </a:lnTo>
                <a:lnTo>
                  <a:pt x="3665" y="6103"/>
                </a:lnTo>
                <a:lnTo>
                  <a:pt x="3662" y="6102"/>
                </a:lnTo>
                <a:lnTo>
                  <a:pt x="3664" y="6102"/>
                </a:lnTo>
                <a:lnTo>
                  <a:pt x="3639" y="6074"/>
                </a:lnTo>
                <a:lnTo>
                  <a:pt x="3614" y="6046"/>
                </a:lnTo>
                <a:lnTo>
                  <a:pt x="3592" y="6016"/>
                </a:lnTo>
                <a:lnTo>
                  <a:pt x="3571" y="5986"/>
                </a:lnTo>
                <a:lnTo>
                  <a:pt x="3551" y="5955"/>
                </a:lnTo>
                <a:lnTo>
                  <a:pt x="3532" y="5923"/>
                </a:lnTo>
                <a:lnTo>
                  <a:pt x="3516" y="5890"/>
                </a:lnTo>
                <a:lnTo>
                  <a:pt x="3501" y="5855"/>
                </a:lnTo>
                <a:lnTo>
                  <a:pt x="3488" y="5820"/>
                </a:lnTo>
                <a:lnTo>
                  <a:pt x="3475" y="5784"/>
                </a:lnTo>
                <a:lnTo>
                  <a:pt x="3465" y="5748"/>
                </a:lnTo>
                <a:lnTo>
                  <a:pt x="3457" y="5711"/>
                </a:lnTo>
                <a:lnTo>
                  <a:pt x="3450" y="5673"/>
                </a:lnTo>
                <a:lnTo>
                  <a:pt x="3446" y="5634"/>
                </a:lnTo>
                <a:lnTo>
                  <a:pt x="3442" y="5596"/>
                </a:lnTo>
                <a:lnTo>
                  <a:pt x="3442" y="5556"/>
                </a:lnTo>
                <a:lnTo>
                  <a:pt x="3442" y="5515"/>
                </a:lnTo>
                <a:lnTo>
                  <a:pt x="3446" y="5476"/>
                </a:lnTo>
                <a:lnTo>
                  <a:pt x="3450" y="5437"/>
                </a:lnTo>
                <a:lnTo>
                  <a:pt x="3457" y="5397"/>
                </a:lnTo>
                <a:lnTo>
                  <a:pt x="3467" y="5360"/>
                </a:lnTo>
                <a:lnTo>
                  <a:pt x="3477" y="5323"/>
                </a:lnTo>
                <a:lnTo>
                  <a:pt x="3489" y="5287"/>
                </a:lnTo>
                <a:lnTo>
                  <a:pt x="3503" y="5251"/>
                </a:lnTo>
                <a:lnTo>
                  <a:pt x="3519" y="5216"/>
                </a:lnTo>
                <a:lnTo>
                  <a:pt x="3536" y="5183"/>
                </a:lnTo>
                <a:lnTo>
                  <a:pt x="3555" y="5149"/>
                </a:lnTo>
                <a:lnTo>
                  <a:pt x="3576" y="5118"/>
                </a:lnTo>
                <a:lnTo>
                  <a:pt x="3597" y="5087"/>
                </a:lnTo>
                <a:lnTo>
                  <a:pt x="3620" y="5058"/>
                </a:lnTo>
                <a:lnTo>
                  <a:pt x="3645" y="5029"/>
                </a:lnTo>
                <a:lnTo>
                  <a:pt x="3671" y="5002"/>
                </a:lnTo>
                <a:lnTo>
                  <a:pt x="3698" y="4976"/>
                </a:lnTo>
                <a:lnTo>
                  <a:pt x="3727" y="4951"/>
                </a:lnTo>
                <a:lnTo>
                  <a:pt x="3755" y="4929"/>
                </a:lnTo>
                <a:lnTo>
                  <a:pt x="3786" y="4906"/>
                </a:lnTo>
                <a:lnTo>
                  <a:pt x="3819" y="4885"/>
                </a:lnTo>
                <a:lnTo>
                  <a:pt x="3851" y="4867"/>
                </a:lnTo>
                <a:lnTo>
                  <a:pt x="3886" y="4849"/>
                </a:lnTo>
                <a:lnTo>
                  <a:pt x="3920" y="4835"/>
                </a:lnTo>
                <a:lnTo>
                  <a:pt x="3955" y="4820"/>
                </a:lnTo>
                <a:lnTo>
                  <a:pt x="3992" y="4807"/>
                </a:lnTo>
                <a:lnTo>
                  <a:pt x="4029" y="4797"/>
                </a:lnTo>
                <a:lnTo>
                  <a:pt x="4067" y="4789"/>
                </a:lnTo>
                <a:lnTo>
                  <a:pt x="4105" y="4781"/>
                </a:lnTo>
                <a:lnTo>
                  <a:pt x="4145" y="4776"/>
                </a:lnTo>
                <a:lnTo>
                  <a:pt x="4184" y="4774"/>
                </a:lnTo>
                <a:lnTo>
                  <a:pt x="4225" y="4773"/>
                </a:lnTo>
                <a:lnTo>
                  <a:pt x="4265" y="4774"/>
                </a:lnTo>
                <a:lnTo>
                  <a:pt x="4305" y="4776"/>
                </a:lnTo>
                <a:lnTo>
                  <a:pt x="4344" y="4781"/>
                </a:lnTo>
                <a:lnTo>
                  <a:pt x="4383" y="4789"/>
                </a:lnTo>
                <a:lnTo>
                  <a:pt x="4420" y="4797"/>
                </a:lnTo>
                <a:lnTo>
                  <a:pt x="4457" y="4807"/>
                </a:lnTo>
                <a:lnTo>
                  <a:pt x="4494" y="4820"/>
                </a:lnTo>
                <a:lnTo>
                  <a:pt x="4529" y="4835"/>
                </a:lnTo>
                <a:lnTo>
                  <a:pt x="4564" y="4849"/>
                </a:lnTo>
                <a:lnTo>
                  <a:pt x="4598" y="4867"/>
                </a:lnTo>
                <a:lnTo>
                  <a:pt x="4631" y="4885"/>
                </a:lnTo>
                <a:lnTo>
                  <a:pt x="4663" y="4906"/>
                </a:lnTo>
                <a:lnTo>
                  <a:pt x="4694" y="4929"/>
                </a:lnTo>
                <a:lnTo>
                  <a:pt x="4722" y="4951"/>
                </a:lnTo>
                <a:lnTo>
                  <a:pt x="4751" y="4976"/>
                </a:lnTo>
                <a:lnTo>
                  <a:pt x="4778" y="5002"/>
                </a:lnTo>
                <a:lnTo>
                  <a:pt x="4804" y="5029"/>
                </a:lnTo>
                <a:lnTo>
                  <a:pt x="4829" y="5058"/>
                </a:lnTo>
                <a:lnTo>
                  <a:pt x="4853" y="5087"/>
                </a:lnTo>
                <a:lnTo>
                  <a:pt x="4874" y="5118"/>
                </a:lnTo>
                <a:lnTo>
                  <a:pt x="4895" y="5149"/>
                </a:lnTo>
                <a:lnTo>
                  <a:pt x="4913" y="5183"/>
                </a:lnTo>
                <a:lnTo>
                  <a:pt x="4931" y="5216"/>
                </a:lnTo>
                <a:lnTo>
                  <a:pt x="4947" y="5251"/>
                </a:lnTo>
                <a:lnTo>
                  <a:pt x="4960" y="5287"/>
                </a:lnTo>
                <a:lnTo>
                  <a:pt x="4973" y="5323"/>
                </a:lnTo>
                <a:lnTo>
                  <a:pt x="4983" y="5360"/>
                </a:lnTo>
                <a:lnTo>
                  <a:pt x="4991" y="5397"/>
                </a:lnTo>
                <a:lnTo>
                  <a:pt x="4999" y="5437"/>
                </a:lnTo>
                <a:lnTo>
                  <a:pt x="5004" y="5476"/>
                </a:lnTo>
                <a:lnTo>
                  <a:pt x="5006" y="5515"/>
                </a:lnTo>
                <a:lnTo>
                  <a:pt x="5008" y="5556"/>
                </a:lnTo>
                <a:lnTo>
                  <a:pt x="5008" y="5596"/>
                </a:lnTo>
                <a:lnTo>
                  <a:pt x="5004" y="5634"/>
                </a:lnTo>
                <a:lnTo>
                  <a:pt x="4999" y="5673"/>
                </a:lnTo>
                <a:lnTo>
                  <a:pt x="4993" y="5710"/>
                </a:lnTo>
                <a:lnTo>
                  <a:pt x="4984" y="5747"/>
                </a:lnTo>
                <a:lnTo>
                  <a:pt x="4974" y="5783"/>
                </a:lnTo>
                <a:lnTo>
                  <a:pt x="4962" y="5819"/>
                </a:lnTo>
                <a:lnTo>
                  <a:pt x="4948" y="5854"/>
                </a:lnTo>
                <a:lnTo>
                  <a:pt x="4933" y="5888"/>
                </a:lnTo>
                <a:lnTo>
                  <a:pt x="4917" y="5921"/>
                </a:lnTo>
                <a:lnTo>
                  <a:pt x="4898" y="5953"/>
                </a:lnTo>
                <a:lnTo>
                  <a:pt x="4879" y="5985"/>
                </a:lnTo>
                <a:lnTo>
                  <a:pt x="4859" y="6015"/>
                </a:lnTo>
                <a:lnTo>
                  <a:pt x="4836" y="6045"/>
                </a:lnTo>
                <a:lnTo>
                  <a:pt x="4812" y="6072"/>
                </a:lnTo>
                <a:lnTo>
                  <a:pt x="4787" y="6099"/>
                </a:lnTo>
                <a:lnTo>
                  <a:pt x="4787" y="6100"/>
                </a:lnTo>
                <a:lnTo>
                  <a:pt x="4786" y="6102"/>
                </a:lnTo>
                <a:lnTo>
                  <a:pt x="4768" y="6124"/>
                </a:lnTo>
                <a:lnTo>
                  <a:pt x="4745" y="6155"/>
                </a:lnTo>
                <a:lnTo>
                  <a:pt x="4717" y="6192"/>
                </a:lnTo>
                <a:lnTo>
                  <a:pt x="4689" y="6235"/>
                </a:lnTo>
                <a:lnTo>
                  <a:pt x="4675" y="6259"/>
                </a:lnTo>
                <a:lnTo>
                  <a:pt x="4662" y="6283"/>
                </a:lnTo>
                <a:lnTo>
                  <a:pt x="4649" y="6307"/>
                </a:lnTo>
                <a:lnTo>
                  <a:pt x="4638" y="6332"/>
                </a:lnTo>
                <a:lnTo>
                  <a:pt x="4627" y="6358"/>
                </a:lnTo>
                <a:lnTo>
                  <a:pt x="4618" y="6384"/>
                </a:lnTo>
                <a:lnTo>
                  <a:pt x="4611" y="6410"/>
                </a:lnTo>
                <a:lnTo>
                  <a:pt x="4606" y="6436"/>
                </a:lnTo>
                <a:lnTo>
                  <a:pt x="4603" y="6461"/>
                </a:lnTo>
                <a:lnTo>
                  <a:pt x="4603" y="6487"/>
                </a:lnTo>
                <a:lnTo>
                  <a:pt x="4603" y="6500"/>
                </a:lnTo>
                <a:lnTo>
                  <a:pt x="4606" y="6511"/>
                </a:lnTo>
                <a:lnTo>
                  <a:pt x="4607" y="6523"/>
                </a:lnTo>
                <a:lnTo>
                  <a:pt x="4611" y="6535"/>
                </a:lnTo>
                <a:lnTo>
                  <a:pt x="4615" y="6547"/>
                </a:lnTo>
                <a:lnTo>
                  <a:pt x="4620" y="6558"/>
                </a:lnTo>
                <a:lnTo>
                  <a:pt x="4626" y="6569"/>
                </a:lnTo>
                <a:lnTo>
                  <a:pt x="4632" y="6579"/>
                </a:lnTo>
                <a:lnTo>
                  <a:pt x="4639" y="6590"/>
                </a:lnTo>
                <a:lnTo>
                  <a:pt x="4648" y="6600"/>
                </a:lnTo>
                <a:lnTo>
                  <a:pt x="4658" y="6610"/>
                </a:lnTo>
                <a:lnTo>
                  <a:pt x="4668" y="6619"/>
                </a:lnTo>
                <a:lnTo>
                  <a:pt x="4680" y="6627"/>
                </a:lnTo>
                <a:lnTo>
                  <a:pt x="4693" y="6636"/>
                </a:lnTo>
                <a:lnTo>
                  <a:pt x="4708" y="6645"/>
                </a:lnTo>
                <a:lnTo>
                  <a:pt x="4722" y="6652"/>
                </a:lnTo>
                <a:lnTo>
                  <a:pt x="4739" y="6658"/>
                </a:lnTo>
                <a:lnTo>
                  <a:pt x="4756" y="6666"/>
                </a:lnTo>
                <a:lnTo>
                  <a:pt x="4775" y="6671"/>
                </a:lnTo>
                <a:lnTo>
                  <a:pt x="4796" y="6677"/>
                </a:lnTo>
                <a:lnTo>
                  <a:pt x="4817" y="6682"/>
                </a:lnTo>
                <a:lnTo>
                  <a:pt x="4840" y="6686"/>
                </a:lnTo>
                <a:lnTo>
                  <a:pt x="4864" y="6689"/>
                </a:lnTo>
                <a:lnTo>
                  <a:pt x="4890" y="6693"/>
                </a:lnTo>
                <a:lnTo>
                  <a:pt x="4917" y="6695"/>
                </a:lnTo>
                <a:lnTo>
                  <a:pt x="4946" y="6697"/>
                </a:lnTo>
                <a:lnTo>
                  <a:pt x="4977" y="6698"/>
                </a:lnTo>
                <a:lnTo>
                  <a:pt x="5008" y="6698"/>
                </a:lnTo>
                <a:lnTo>
                  <a:pt x="5040" y="6699"/>
                </a:lnTo>
                <a:lnTo>
                  <a:pt x="5068" y="6700"/>
                </a:lnTo>
                <a:lnTo>
                  <a:pt x="5252" y="6693"/>
                </a:lnTo>
                <a:lnTo>
                  <a:pt x="5424" y="6686"/>
                </a:lnTo>
                <a:lnTo>
                  <a:pt x="5588" y="6676"/>
                </a:lnTo>
                <a:lnTo>
                  <a:pt x="5741" y="6666"/>
                </a:lnTo>
                <a:lnTo>
                  <a:pt x="5885" y="6655"/>
                </a:lnTo>
                <a:lnTo>
                  <a:pt x="6017" y="6643"/>
                </a:lnTo>
                <a:lnTo>
                  <a:pt x="6139" y="6632"/>
                </a:lnTo>
                <a:lnTo>
                  <a:pt x="6250" y="6621"/>
                </a:lnTo>
                <a:lnTo>
                  <a:pt x="6349" y="6610"/>
                </a:lnTo>
                <a:lnTo>
                  <a:pt x="6436" y="6600"/>
                </a:lnTo>
                <a:lnTo>
                  <a:pt x="6576" y="6581"/>
                </a:lnTo>
                <a:lnTo>
                  <a:pt x="6665" y="6569"/>
                </a:lnTo>
                <a:lnTo>
                  <a:pt x="6703" y="6563"/>
                </a:lnTo>
                <a:lnTo>
                  <a:pt x="6715" y="6560"/>
                </a:lnTo>
                <a:lnTo>
                  <a:pt x="6726" y="6557"/>
                </a:lnTo>
                <a:lnTo>
                  <a:pt x="6737" y="6553"/>
                </a:lnTo>
                <a:lnTo>
                  <a:pt x="6747" y="6548"/>
                </a:lnTo>
                <a:lnTo>
                  <a:pt x="6758" y="6543"/>
                </a:lnTo>
                <a:lnTo>
                  <a:pt x="6767" y="6535"/>
                </a:lnTo>
                <a:lnTo>
                  <a:pt x="6775" y="6529"/>
                </a:lnTo>
                <a:lnTo>
                  <a:pt x="6784" y="6521"/>
                </a:lnTo>
                <a:lnTo>
                  <a:pt x="6792" y="6512"/>
                </a:lnTo>
                <a:lnTo>
                  <a:pt x="6799" y="6503"/>
                </a:lnTo>
                <a:lnTo>
                  <a:pt x="6805" y="6493"/>
                </a:lnTo>
                <a:lnTo>
                  <a:pt x="6811" y="6483"/>
                </a:lnTo>
                <a:lnTo>
                  <a:pt x="6816" y="6474"/>
                </a:lnTo>
                <a:lnTo>
                  <a:pt x="6820" y="6462"/>
                </a:lnTo>
                <a:lnTo>
                  <a:pt x="6822" y="6451"/>
                </a:lnTo>
                <a:lnTo>
                  <a:pt x="6825" y="6439"/>
                </a:lnTo>
                <a:lnTo>
                  <a:pt x="6830" y="6409"/>
                </a:lnTo>
                <a:lnTo>
                  <a:pt x="6841" y="6325"/>
                </a:lnTo>
                <a:lnTo>
                  <a:pt x="6857" y="6192"/>
                </a:lnTo>
                <a:lnTo>
                  <a:pt x="6877" y="6014"/>
                </a:lnTo>
                <a:lnTo>
                  <a:pt x="6888" y="5908"/>
                </a:lnTo>
                <a:lnTo>
                  <a:pt x="6899" y="5793"/>
                </a:lnTo>
                <a:lnTo>
                  <a:pt x="6911" y="5668"/>
                </a:lnTo>
                <a:lnTo>
                  <a:pt x="6920" y="5534"/>
                </a:lnTo>
                <a:lnTo>
                  <a:pt x="6932" y="5390"/>
                </a:lnTo>
                <a:lnTo>
                  <a:pt x="6942" y="5239"/>
                </a:lnTo>
                <a:lnTo>
                  <a:pt x="6950" y="5080"/>
                </a:lnTo>
                <a:lnTo>
                  <a:pt x="6958" y="4914"/>
                </a:lnTo>
                <a:lnTo>
                  <a:pt x="6955" y="4888"/>
                </a:lnTo>
                <a:lnTo>
                  <a:pt x="6954" y="4859"/>
                </a:lnTo>
                <a:lnTo>
                  <a:pt x="6954" y="4827"/>
                </a:lnTo>
                <a:lnTo>
                  <a:pt x="6955" y="4791"/>
                </a:lnTo>
                <a:close/>
              </a:path>
            </a:pathLst>
          </a:custGeom>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67" name="文本框 185"/>
          <p:cNvSpPr txBox="1"/>
          <p:nvPr/>
        </p:nvSpPr>
        <p:spPr>
          <a:xfrm>
            <a:off x="1101121" y="299290"/>
            <a:ext cx="2556494" cy="706755"/>
          </a:xfrm>
          <a:prstGeom prst="rect">
            <a:avLst/>
          </a:prstGeom>
          <a:noFill/>
        </p:spPr>
        <p:txBody>
          <a:bodyPr wrap="square" rtlCol="0">
            <a:spAutoFit/>
          </a:bodyPr>
          <a:lstStyle/>
          <a:p>
            <a:pPr algn="ctr"/>
            <a:r>
              <a:rPr lang="zh-CN" altLang="en-US" sz="2000" b="1" spc="300" dirty="0">
                <a:solidFill>
                  <a:schemeClr val="bg1"/>
                </a:solidFill>
                <a:latin typeface="微软雅黑" panose="020B0503020204020204" pitchFamily="34" charset="-122"/>
                <a:ea typeface="微软雅黑" panose="020B0503020204020204" pitchFamily="34" charset="-122"/>
                <a:sym typeface="+mn-ea"/>
              </a:rPr>
              <a:t>岗位现状</a:t>
            </a:r>
            <a:endParaRPr lang="zh-CN" altLang="en-US" sz="2000" b="1" spc="300" dirty="0">
              <a:solidFill>
                <a:schemeClr val="bg1"/>
              </a:solidFill>
              <a:latin typeface="微软雅黑" panose="020B0503020204020204" pitchFamily="34" charset="-122"/>
              <a:ea typeface="微软雅黑" panose="020B0503020204020204" pitchFamily="34" charset="-122"/>
            </a:endParaRPr>
          </a:p>
          <a:p>
            <a:pPr algn="ctr"/>
            <a:r>
              <a:rPr lang="en-US" altLang="zh-CN" sz="2000" b="1" spc="300" dirty="0">
                <a:solidFill>
                  <a:schemeClr val="bg1"/>
                </a:solidFill>
                <a:latin typeface="微软雅黑" panose="020B0503020204020204" pitchFamily="34" charset="-122"/>
                <a:ea typeface="微软雅黑" panose="020B0503020204020204" pitchFamily="34" charset="-122"/>
                <a:sym typeface="+mn-ea"/>
              </a:rPr>
              <a:t>Post Status</a:t>
            </a:r>
            <a:endParaRPr lang="en-US" altLang="zh-CN" sz="2000" b="1" spc="300" dirty="0">
              <a:solidFill>
                <a:schemeClr val="bg1"/>
              </a:solidFill>
              <a:latin typeface="微软雅黑" panose="020B0503020204020204" pitchFamily="34" charset="-122"/>
              <a:ea typeface="微软雅黑" panose="020B0503020204020204" pitchFamily="34" charset="-122"/>
            </a:endParaRPr>
          </a:p>
        </p:txBody>
      </p:sp>
      <p:sp>
        <p:nvSpPr>
          <p:cNvPr id="168" name="TextBox 167"/>
          <p:cNvSpPr txBox="1"/>
          <p:nvPr/>
        </p:nvSpPr>
        <p:spPr>
          <a:xfrm>
            <a:off x="501095" y="445975"/>
            <a:ext cx="504056"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169" name="组合 168"/>
          <p:cNvGrpSpPr/>
          <p:nvPr/>
        </p:nvGrpSpPr>
        <p:grpSpPr>
          <a:xfrm>
            <a:off x="390621" y="284068"/>
            <a:ext cx="725005" cy="723925"/>
            <a:chOff x="113757" y="7391"/>
            <a:chExt cx="973930" cy="972480"/>
          </a:xfrm>
        </p:grpSpPr>
        <p:sp>
          <p:nvSpPr>
            <p:cNvPr id="170" name="文本框 139"/>
            <p:cNvSpPr txBox="1"/>
            <p:nvPr/>
          </p:nvSpPr>
          <p:spPr>
            <a:xfrm rot="16200000">
              <a:off x="179175" y="317914"/>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1" name="文本框 140"/>
            <p:cNvSpPr txBox="1"/>
            <p:nvPr/>
          </p:nvSpPr>
          <p:spPr>
            <a:xfrm rot="16669565">
              <a:off x="182074" y="27553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2" name="文本框 141"/>
            <p:cNvSpPr txBox="1"/>
            <p:nvPr/>
          </p:nvSpPr>
          <p:spPr>
            <a:xfrm rot="17139131">
              <a:off x="190717" y="233941"/>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3" name="文本框 142"/>
            <p:cNvSpPr txBox="1"/>
            <p:nvPr/>
          </p:nvSpPr>
          <p:spPr>
            <a:xfrm rot="17608695">
              <a:off x="204943" y="19391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4" name="文本框 143"/>
            <p:cNvSpPr txBox="1"/>
            <p:nvPr/>
          </p:nvSpPr>
          <p:spPr>
            <a:xfrm rot="18078261">
              <a:off x="224487" y="15619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5" name="文本框 144"/>
            <p:cNvSpPr txBox="1"/>
            <p:nvPr/>
          </p:nvSpPr>
          <p:spPr>
            <a:xfrm rot="18547826">
              <a:off x="248984" y="1214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6" name="文本框 145"/>
            <p:cNvSpPr txBox="1"/>
            <p:nvPr/>
          </p:nvSpPr>
          <p:spPr>
            <a:xfrm rot="19017391">
              <a:off x="277981" y="9044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7" name="文本框 146"/>
            <p:cNvSpPr txBox="1"/>
            <p:nvPr/>
          </p:nvSpPr>
          <p:spPr>
            <a:xfrm rot="19486956">
              <a:off x="310933" y="6363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8" name="文本框 147"/>
            <p:cNvSpPr txBox="1"/>
            <p:nvPr/>
          </p:nvSpPr>
          <p:spPr>
            <a:xfrm rot="19956522">
              <a:off x="347230" y="41560"/>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79" name="文本框 148"/>
            <p:cNvSpPr txBox="1"/>
            <p:nvPr/>
          </p:nvSpPr>
          <p:spPr>
            <a:xfrm rot="20426087">
              <a:off x="386194" y="2463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0" name="文本框 149"/>
            <p:cNvSpPr txBox="1"/>
            <p:nvPr/>
          </p:nvSpPr>
          <p:spPr>
            <a:xfrm rot="20895652">
              <a:off x="427098" y="1317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1" name="文本框 150"/>
            <p:cNvSpPr txBox="1"/>
            <p:nvPr/>
          </p:nvSpPr>
          <p:spPr>
            <a:xfrm rot="21365218">
              <a:off x="469184" y="739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2" name="文本框 151"/>
            <p:cNvSpPr txBox="1"/>
            <p:nvPr/>
          </p:nvSpPr>
          <p:spPr>
            <a:xfrm rot="234782">
              <a:off x="511664" y="739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3" name="文本框 152"/>
            <p:cNvSpPr txBox="1"/>
            <p:nvPr/>
          </p:nvSpPr>
          <p:spPr>
            <a:xfrm rot="704348">
              <a:off x="553750" y="1317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4" name="文本框 153"/>
            <p:cNvSpPr txBox="1"/>
            <p:nvPr/>
          </p:nvSpPr>
          <p:spPr>
            <a:xfrm rot="1173913">
              <a:off x="594656" y="2463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5" name="文本框 154"/>
            <p:cNvSpPr txBox="1"/>
            <p:nvPr/>
          </p:nvSpPr>
          <p:spPr>
            <a:xfrm rot="1643478">
              <a:off x="633620" y="41562"/>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6" name="文本框 155"/>
            <p:cNvSpPr txBox="1"/>
            <p:nvPr/>
          </p:nvSpPr>
          <p:spPr>
            <a:xfrm rot="2113044">
              <a:off x="669916" y="6363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7" name="文本框 156"/>
            <p:cNvSpPr txBox="1"/>
            <p:nvPr/>
          </p:nvSpPr>
          <p:spPr>
            <a:xfrm rot="2582608">
              <a:off x="702866" y="90441"/>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8" name="文本框 157"/>
            <p:cNvSpPr txBox="1"/>
            <p:nvPr/>
          </p:nvSpPr>
          <p:spPr>
            <a:xfrm rot="3052174">
              <a:off x="731862" y="1214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89" name="文本框 158"/>
            <p:cNvSpPr txBox="1"/>
            <p:nvPr/>
          </p:nvSpPr>
          <p:spPr>
            <a:xfrm rot="3521739">
              <a:off x="756360" y="15619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0" name="文本框 159"/>
            <p:cNvSpPr txBox="1"/>
            <p:nvPr/>
          </p:nvSpPr>
          <p:spPr>
            <a:xfrm rot="3991305">
              <a:off x="775904" y="19391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1" name="文本框 160"/>
            <p:cNvSpPr txBox="1"/>
            <p:nvPr/>
          </p:nvSpPr>
          <p:spPr>
            <a:xfrm rot="4460869">
              <a:off x="790131" y="233941"/>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2" name="文本框 161"/>
            <p:cNvSpPr txBox="1"/>
            <p:nvPr/>
          </p:nvSpPr>
          <p:spPr>
            <a:xfrm rot="4930435">
              <a:off x="798773" y="275532"/>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3" name="文本框 162"/>
            <p:cNvSpPr txBox="1"/>
            <p:nvPr/>
          </p:nvSpPr>
          <p:spPr>
            <a:xfrm rot="5400000">
              <a:off x="801673" y="31791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4" name="文本框 163"/>
            <p:cNvSpPr txBox="1"/>
            <p:nvPr/>
          </p:nvSpPr>
          <p:spPr>
            <a:xfrm rot="5869565">
              <a:off x="798774" y="360297"/>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5" name="文本框 164"/>
            <p:cNvSpPr txBox="1"/>
            <p:nvPr/>
          </p:nvSpPr>
          <p:spPr>
            <a:xfrm rot="6339131">
              <a:off x="790131" y="4018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6" name="文本框 165"/>
            <p:cNvSpPr txBox="1"/>
            <p:nvPr/>
          </p:nvSpPr>
          <p:spPr>
            <a:xfrm rot="6808695">
              <a:off x="775905" y="44191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7" name="文本框 166"/>
            <p:cNvSpPr txBox="1"/>
            <p:nvPr/>
          </p:nvSpPr>
          <p:spPr>
            <a:xfrm rot="7278261">
              <a:off x="756361" y="479635"/>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8" name="文本框 167"/>
            <p:cNvSpPr txBox="1"/>
            <p:nvPr/>
          </p:nvSpPr>
          <p:spPr>
            <a:xfrm rot="7747826">
              <a:off x="731863" y="514339"/>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199" name="文本框 168"/>
            <p:cNvSpPr txBox="1"/>
            <p:nvPr/>
          </p:nvSpPr>
          <p:spPr>
            <a:xfrm rot="8217392">
              <a:off x="702868" y="54538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0" name="文本框 169"/>
            <p:cNvSpPr txBox="1"/>
            <p:nvPr/>
          </p:nvSpPr>
          <p:spPr>
            <a:xfrm rot="8686956">
              <a:off x="669916" y="57219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1" name="文本框 170"/>
            <p:cNvSpPr txBox="1"/>
            <p:nvPr/>
          </p:nvSpPr>
          <p:spPr>
            <a:xfrm rot="9156522">
              <a:off x="633618" y="594270"/>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2" name="文本框 171"/>
            <p:cNvSpPr txBox="1"/>
            <p:nvPr/>
          </p:nvSpPr>
          <p:spPr>
            <a:xfrm rot="9626087">
              <a:off x="594655" y="61119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3" name="文本框 172"/>
            <p:cNvSpPr txBox="1"/>
            <p:nvPr/>
          </p:nvSpPr>
          <p:spPr>
            <a:xfrm rot="10095652">
              <a:off x="553750" y="62265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4" name="文本框 173"/>
            <p:cNvSpPr txBox="1"/>
            <p:nvPr/>
          </p:nvSpPr>
          <p:spPr>
            <a:xfrm rot="10565217">
              <a:off x="511664" y="628439"/>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5" name="文本框 174"/>
            <p:cNvSpPr txBox="1"/>
            <p:nvPr/>
          </p:nvSpPr>
          <p:spPr>
            <a:xfrm rot="11034783">
              <a:off x="469184" y="628439"/>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6" name="文本框 175"/>
            <p:cNvSpPr txBox="1"/>
            <p:nvPr/>
          </p:nvSpPr>
          <p:spPr>
            <a:xfrm rot="11504348">
              <a:off x="427098" y="622654"/>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7" name="文本框 176"/>
            <p:cNvSpPr txBox="1"/>
            <p:nvPr/>
          </p:nvSpPr>
          <p:spPr>
            <a:xfrm rot="11973913">
              <a:off x="386194" y="611193"/>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8" name="文本框 177"/>
            <p:cNvSpPr txBox="1"/>
            <p:nvPr/>
          </p:nvSpPr>
          <p:spPr>
            <a:xfrm rot="12443478">
              <a:off x="347229" y="594268"/>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09" name="文本框 178"/>
            <p:cNvSpPr txBox="1"/>
            <p:nvPr/>
          </p:nvSpPr>
          <p:spPr>
            <a:xfrm rot="12913044">
              <a:off x="310933" y="572196"/>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10" name="文本框 179"/>
            <p:cNvSpPr txBox="1"/>
            <p:nvPr/>
          </p:nvSpPr>
          <p:spPr>
            <a:xfrm rot="13382609">
              <a:off x="277981" y="545387"/>
              <a:ext cx="220596"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11" name="文本框 180"/>
            <p:cNvSpPr txBox="1"/>
            <p:nvPr/>
          </p:nvSpPr>
          <p:spPr>
            <a:xfrm rot="13852174">
              <a:off x="248986" y="514340"/>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12" name="文本框 181"/>
            <p:cNvSpPr txBox="1"/>
            <p:nvPr/>
          </p:nvSpPr>
          <p:spPr>
            <a:xfrm rot="14321739">
              <a:off x="224487" y="47963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13" name="文本框 182"/>
            <p:cNvSpPr txBox="1"/>
            <p:nvPr/>
          </p:nvSpPr>
          <p:spPr>
            <a:xfrm rot="14791304">
              <a:off x="204943" y="441916"/>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14" name="文本框 183"/>
            <p:cNvSpPr txBox="1"/>
            <p:nvPr/>
          </p:nvSpPr>
          <p:spPr>
            <a:xfrm rot="15260870">
              <a:off x="190717" y="401888"/>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sp>
          <p:nvSpPr>
            <p:cNvPr id="215" name="文本框 184"/>
            <p:cNvSpPr txBox="1"/>
            <p:nvPr/>
          </p:nvSpPr>
          <p:spPr>
            <a:xfrm rot="15730435">
              <a:off x="182074" y="360297"/>
              <a:ext cx="220595" cy="351432"/>
            </a:xfrm>
            <a:prstGeom prst="rect">
              <a:avLst/>
            </a:prstGeom>
            <a:noFill/>
          </p:spPr>
          <p:txBody>
            <a:bodyPr wrap="square" rtlCol="0">
              <a:spAutoFit/>
            </a:bodyPr>
            <a:lstStyle/>
            <a:p>
              <a:r>
                <a:rPr lang="zh-CN" altLang="en-US" sz="1100" dirty="0" smtClean="0">
                  <a:solidFill>
                    <a:srgbClr val="40E0C5"/>
                  </a:solidFill>
                </a:rPr>
                <a:t>｜</a:t>
              </a:r>
              <a:endParaRPr lang="zh-CN" altLang="en-US" sz="1100" dirty="0">
                <a:solidFill>
                  <a:srgbClr val="40E0C5"/>
                </a:solidFill>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10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wheel(1)">
                                      <p:cBhvr>
                                        <p:cTn id="7" dur="1000"/>
                                        <p:tgtEl>
                                          <p:spTgt spid="169"/>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68"/>
                                        </p:tgtEl>
                                        <p:attrNameLst>
                                          <p:attrName>style.visibility</p:attrName>
                                        </p:attrNameLst>
                                      </p:cBhvr>
                                      <p:to>
                                        <p:strVal val="visible"/>
                                      </p:to>
                                    </p:set>
                                    <p:animEffect transition="in" filter="wipe(down)">
                                      <p:cBhvr>
                                        <p:cTn id="11" dur="500"/>
                                        <p:tgtEl>
                                          <p:spTgt spid="168"/>
                                        </p:tgtEl>
                                      </p:cBhvr>
                                    </p:animEffect>
                                  </p:childTnLst>
                                </p:cTn>
                              </p:par>
                            </p:childTnLst>
                          </p:cTn>
                        </p:par>
                        <p:par>
                          <p:cTn id="12" fill="hold">
                            <p:stCondLst>
                              <p:cond delay="1500"/>
                            </p:stCondLst>
                            <p:childTnLst>
                              <p:par>
                                <p:cTn id="13" presetID="14" presetClass="entr" presetSubtype="10" fill="hold" grpId="0" nodeType="afterEffect">
                                  <p:stCondLst>
                                    <p:cond delay="0"/>
                                  </p:stCondLst>
                                  <p:childTnLst>
                                    <p:set>
                                      <p:cBhvr>
                                        <p:cTn id="14" dur="1" fill="hold">
                                          <p:stCondLst>
                                            <p:cond delay="0"/>
                                          </p:stCondLst>
                                        </p:cTn>
                                        <p:tgtEl>
                                          <p:spTgt spid="167"/>
                                        </p:tgtEl>
                                        <p:attrNameLst>
                                          <p:attrName>style.visibility</p:attrName>
                                        </p:attrNameLst>
                                      </p:cBhvr>
                                      <p:to>
                                        <p:strVal val="visible"/>
                                      </p:to>
                                    </p:set>
                                    <p:animEffect transition="in" filter="randombar(horizontal)">
                                      <p:cBhvr>
                                        <p:cTn id="15" dur="500"/>
                                        <p:tgtEl>
                                          <p:spTgt spid="167"/>
                                        </p:tgtEl>
                                      </p:cBhvr>
                                    </p:animEffect>
                                  </p:childTnLst>
                                </p:cTn>
                              </p:par>
                            </p:childTnLst>
                          </p:cTn>
                        </p:par>
                        <p:par>
                          <p:cTn id="16" fill="hold">
                            <p:stCondLst>
                              <p:cond delay="2000"/>
                            </p:stCondLst>
                            <p:childTnLst>
                              <p:par>
                                <p:cTn id="17" presetID="21" presetClass="entr" presetSubtype="1" fill="hold" grpId="0" nodeType="afterEffect">
                                  <p:stCondLst>
                                    <p:cond delay="0"/>
                                  </p:stCondLst>
                                  <p:childTnLst>
                                    <p:set>
                                      <p:cBhvr>
                                        <p:cTn id="18" dur="1" fill="hold">
                                          <p:stCondLst>
                                            <p:cond delay="0"/>
                                          </p:stCondLst>
                                        </p:cTn>
                                        <p:tgtEl>
                                          <p:spTgt spid="253"/>
                                        </p:tgtEl>
                                        <p:attrNameLst>
                                          <p:attrName>style.visibility</p:attrName>
                                        </p:attrNameLst>
                                      </p:cBhvr>
                                      <p:to>
                                        <p:strVal val="visible"/>
                                      </p:to>
                                    </p:set>
                                    <p:animEffect transition="in" filter="wheel(1)">
                                      <p:cBhvr>
                                        <p:cTn id="19" dur="1000"/>
                                        <p:tgtEl>
                                          <p:spTgt spid="253"/>
                                        </p:tgtEl>
                                      </p:cBhvr>
                                    </p:animEffect>
                                  </p:childTnLst>
                                </p:cTn>
                              </p:par>
                              <p:par>
                                <p:cTn id="20" presetID="21" presetClass="entr" presetSubtype="1"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heel(1)">
                                      <p:cBhvr>
                                        <p:cTn id="22" dur="1000"/>
                                        <p:tgtEl>
                                          <p:spTgt spid="3"/>
                                        </p:tgtEl>
                                      </p:cBhvr>
                                    </p:animEffect>
                                  </p:childTnLst>
                                </p:cTn>
                              </p:par>
                              <p:par>
                                <p:cTn id="23" presetID="21" presetClass="entr" presetSubtype="1" fill="hold" grpId="0" nodeType="withEffect">
                                  <p:stCondLst>
                                    <p:cond delay="1200"/>
                                  </p:stCondLst>
                                  <p:childTnLst>
                                    <p:set>
                                      <p:cBhvr>
                                        <p:cTn id="24" dur="1" fill="hold">
                                          <p:stCondLst>
                                            <p:cond delay="0"/>
                                          </p:stCondLst>
                                        </p:cTn>
                                        <p:tgtEl>
                                          <p:spTgt spid="354"/>
                                        </p:tgtEl>
                                        <p:attrNameLst>
                                          <p:attrName>style.visibility</p:attrName>
                                        </p:attrNameLst>
                                      </p:cBhvr>
                                      <p:to>
                                        <p:strVal val="visible"/>
                                      </p:to>
                                    </p:set>
                                    <p:animEffect transition="in" filter="wheel(1)">
                                      <p:cBhvr>
                                        <p:cTn id="25" dur="2000"/>
                                        <p:tgtEl>
                                          <p:spTgt spid="35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500"/>
                            </p:stCondLst>
                            <p:childTnLst>
                              <p:par>
                                <p:cTn id="32" presetID="8" presetClass="entr" presetSubtype="16"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amond(in)">
                                      <p:cBhvr>
                                        <p:cTn id="34" dur="500"/>
                                        <p:tgtEl>
                                          <p:spTgt spid="15"/>
                                        </p:tgtEl>
                                      </p:cBhvr>
                                    </p:animEffect>
                                  </p:childTnLst>
                                </p:cTn>
                              </p:par>
                            </p:childTnLst>
                          </p:cTn>
                        </p:par>
                        <p:par>
                          <p:cTn id="35" fill="hold">
                            <p:stCondLst>
                              <p:cond delay="1000"/>
                            </p:stCondLst>
                            <p:childTnLst>
                              <p:par>
                                <p:cTn id="36" presetID="53" presetClass="entr" presetSubtype="16" fill="hold" grpId="0" nodeType="afterEffect">
                                  <p:stCondLst>
                                    <p:cond delay="0"/>
                                  </p:stCondLst>
                                  <p:childTnLst>
                                    <p:set>
                                      <p:cBhvr>
                                        <p:cTn id="37" dur="1" fill="hold">
                                          <p:stCondLst>
                                            <p:cond delay="0"/>
                                          </p:stCondLst>
                                        </p:cTn>
                                        <p:tgtEl>
                                          <p:spTgt spid="360"/>
                                        </p:tgtEl>
                                        <p:attrNameLst>
                                          <p:attrName>style.visibility</p:attrName>
                                        </p:attrNameLst>
                                      </p:cBhvr>
                                      <p:to>
                                        <p:strVal val="visible"/>
                                      </p:to>
                                    </p:set>
                                    <p:anim calcmode="lin" valueType="num">
                                      <p:cBhvr>
                                        <p:cTn id="38" dur="500" fill="hold"/>
                                        <p:tgtEl>
                                          <p:spTgt spid="360"/>
                                        </p:tgtEl>
                                        <p:attrNameLst>
                                          <p:attrName>ppt_w</p:attrName>
                                        </p:attrNameLst>
                                      </p:cBhvr>
                                      <p:tavLst>
                                        <p:tav tm="0">
                                          <p:val>
                                            <p:fltVal val="0"/>
                                          </p:val>
                                        </p:tav>
                                        <p:tav tm="100000">
                                          <p:val>
                                            <p:strVal val="#ppt_w"/>
                                          </p:val>
                                        </p:tav>
                                      </p:tavLst>
                                    </p:anim>
                                    <p:anim calcmode="lin" valueType="num">
                                      <p:cBhvr>
                                        <p:cTn id="39" dur="500" fill="hold"/>
                                        <p:tgtEl>
                                          <p:spTgt spid="360"/>
                                        </p:tgtEl>
                                        <p:attrNameLst>
                                          <p:attrName>ppt_h</p:attrName>
                                        </p:attrNameLst>
                                      </p:cBhvr>
                                      <p:tavLst>
                                        <p:tav tm="0">
                                          <p:val>
                                            <p:fltVal val="0"/>
                                          </p:val>
                                        </p:tav>
                                        <p:tav tm="100000">
                                          <p:val>
                                            <p:strVal val="#ppt_h"/>
                                          </p:val>
                                        </p:tav>
                                      </p:tavLst>
                                    </p:anim>
                                    <p:animEffect transition="in" filter="fade">
                                      <p:cBhvr>
                                        <p:cTn id="40" dur="500"/>
                                        <p:tgtEl>
                                          <p:spTgt spid="360"/>
                                        </p:tgtEl>
                                      </p:cBhvr>
                                    </p:animEffect>
                                  </p:childTnLst>
                                </p:cTn>
                              </p:par>
                            </p:childTnLst>
                          </p:cTn>
                        </p:par>
                        <p:par>
                          <p:cTn id="41" fill="hold">
                            <p:stCondLst>
                              <p:cond delay="1500"/>
                            </p:stCondLst>
                            <p:childTnLst>
                              <p:par>
                                <p:cTn id="42" presetID="5" presetClass="entr" presetSubtype="10"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checkerboard(across)">
                                      <p:cBhvr>
                                        <p:cTn id="44" dur="500"/>
                                        <p:tgtEl>
                                          <p:spTgt spid="10"/>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59"/>
                                        </p:tgtEl>
                                        <p:attrNameLst>
                                          <p:attrName>style.visibility</p:attrName>
                                        </p:attrNameLst>
                                      </p:cBhvr>
                                      <p:to>
                                        <p:strVal val="visible"/>
                                      </p:to>
                                    </p:set>
                                    <p:animEffect transition="in" filter="wipe(left)">
                                      <p:cBhvr>
                                        <p:cTn id="47" dur="500"/>
                                        <p:tgtEl>
                                          <p:spTgt spid="35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par>
                          <p:cTn id="53" fill="hold">
                            <p:stCondLst>
                              <p:cond delay="500"/>
                            </p:stCondLst>
                            <p:childTnLst>
                              <p:par>
                                <p:cTn id="54" presetID="8" presetClass="entr" presetSubtype="16" fill="hold" grpId="0" nodeType="afterEffect">
                                  <p:stCondLst>
                                    <p:cond delay="0"/>
                                  </p:stCondLst>
                                  <p:childTnLst>
                                    <p:set>
                                      <p:cBhvr>
                                        <p:cTn id="55" dur="1" fill="hold">
                                          <p:stCondLst>
                                            <p:cond delay="0"/>
                                          </p:stCondLst>
                                        </p:cTn>
                                        <p:tgtEl>
                                          <p:spTgt spid="366"/>
                                        </p:tgtEl>
                                        <p:attrNameLst>
                                          <p:attrName>style.visibility</p:attrName>
                                        </p:attrNameLst>
                                      </p:cBhvr>
                                      <p:to>
                                        <p:strVal val="visible"/>
                                      </p:to>
                                    </p:set>
                                    <p:animEffect transition="in" filter="diamond(in)">
                                      <p:cBhvr>
                                        <p:cTn id="56" dur="500"/>
                                        <p:tgtEl>
                                          <p:spTgt spid="366"/>
                                        </p:tgtEl>
                                      </p:cBhvr>
                                    </p:animEffect>
                                  </p:childTnLst>
                                </p:cTn>
                              </p:par>
                            </p:childTnLst>
                          </p:cTn>
                        </p:par>
                        <p:par>
                          <p:cTn id="57" fill="hold">
                            <p:stCondLst>
                              <p:cond delay="1000"/>
                            </p:stCondLst>
                            <p:childTnLst>
                              <p:par>
                                <p:cTn id="58" presetID="53" presetClass="entr" presetSubtype="16" fill="hold" grpId="0" nodeType="afterEffect">
                                  <p:stCondLst>
                                    <p:cond delay="0"/>
                                  </p:stCondLst>
                                  <p:childTnLst>
                                    <p:set>
                                      <p:cBhvr>
                                        <p:cTn id="59" dur="1" fill="hold">
                                          <p:stCondLst>
                                            <p:cond delay="0"/>
                                          </p:stCondLst>
                                        </p:cTn>
                                        <p:tgtEl>
                                          <p:spTgt spid="369"/>
                                        </p:tgtEl>
                                        <p:attrNameLst>
                                          <p:attrName>style.visibility</p:attrName>
                                        </p:attrNameLst>
                                      </p:cBhvr>
                                      <p:to>
                                        <p:strVal val="visible"/>
                                      </p:to>
                                    </p:set>
                                    <p:anim calcmode="lin" valueType="num">
                                      <p:cBhvr>
                                        <p:cTn id="60" dur="500" fill="hold"/>
                                        <p:tgtEl>
                                          <p:spTgt spid="369"/>
                                        </p:tgtEl>
                                        <p:attrNameLst>
                                          <p:attrName>ppt_w</p:attrName>
                                        </p:attrNameLst>
                                      </p:cBhvr>
                                      <p:tavLst>
                                        <p:tav tm="0">
                                          <p:val>
                                            <p:fltVal val="0"/>
                                          </p:val>
                                        </p:tav>
                                        <p:tav tm="100000">
                                          <p:val>
                                            <p:strVal val="#ppt_w"/>
                                          </p:val>
                                        </p:tav>
                                      </p:tavLst>
                                    </p:anim>
                                    <p:anim calcmode="lin" valueType="num">
                                      <p:cBhvr>
                                        <p:cTn id="61" dur="500" fill="hold"/>
                                        <p:tgtEl>
                                          <p:spTgt spid="369"/>
                                        </p:tgtEl>
                                        <p:attrNameLst>
                                          <p:attrName>ppt_h</p:attrName>
                                        </p:attrNameLst>
                                      </p:cBhvr>
                                      <p:tavLst>
                                        <p:tav tm="0">
                                          <p:val>
                                            <p:fltVal val="0"/>
                                          </p:val>
                                        </p:tav>
                                        <p:tav tm="100000">
                                          <p:val>
                                            <p:strVal val="#ppt_h"/>
                                          </p:val>
                                        </p:tav>
                                      </p:tavLst>
                                    </p:anim>
                                    <p:animEffect transition="in" filter="fade">
                                      <p:cBhvr>
                                        <p:cTn id="62" dur="500"/>
                                        <p:tgtEl>
                                          <p:spTgt spid="369"/>
                                        </p:tgtEl>
                                      </p:cBhvr>
                                    </p:animEffect>
                                  </p:childTnLst>
                                </p:cTn>
                              </p:par>
                            </p:childTnLst>
                          </p:cTn>
                        </p:par>
                        <p:par>
                          <p:cTn id="63" fill="hold">
                            <p:stCondLst>
                              <p:cond delay="1500"/>
                            </p:stCondLst>
                            <p:childTnLst>
                              <p:par>
                                <p:cTn id="64" presetID="5" presetClass="entr" presetSubtype="10" fill="hold" grpId="0" nodeType="afterEffect">
                                  <p:stCondLst>
                                    <p:cond delay="0"/>
                                  </p:stCondLst>
                                  <p:childTnLst>
                                    <p:set>
                                      <p:cBhvr>
                                        <p:cTn id="65" dur="1" fill="hold">
                                          <p:stCondLst>
                                            <p:cond delay="0"/>
                                          </p:stCondLst>
                                        </p:cTn>
                                        <p:tgtEl>
                                          <p:spTgt spid="365"/>
                                        </p:tgtEl>
                                        <p:attrNameLst>
                                          <p:attrName>style.visibility</p:attrName>
                                        </p:attrNameLst>
                                      </p:cBhvr>
                                      <p:to>
                                        <p:strVal val="visible"/>
                                      </p:to>
                                    </p:set>
                                    <p:animEffect transition="in" filter="checkerboard(across)">
                                      <p:cBhvr>
                                        <p:cTn id="66" dur="500"/>
                                        <p:tgtEl>
                                          <p:spTgt spid="365"/>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367"/>
                                        </p:tgtEl>
                                        <p:attrNameLst>
                                          <p:attrName>style.visibility</p:attrName>
                                        </p:attrNameLst>
                                      </p:cBhvr>
                                      <p:to>
                                        <p:strVal val="visible"/>
                                      </p:to>
                                    </p:set>
                                    <p:animEffect transition="in" filter="wipe(left)">
                                      <p:cBhvr>
                                        <p:cTn id="69" dur="500"/>
                                        <p:tgtEl>
                                          <p:spTgt spid="36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358"/>
                                        </p:tgtEl>
                                        <p:attrNameLst>
                                          <p:attrName>style.visibility</p:attrName>
                                        </p:attrNameLst>
                                      </p:cBhvr>
                                      <p:to>
                                        <p:strVal val="visible"/>
                                      </p:to>
                                    </p:set>
                                    <p:animEffect transition="in" filter="wipe(left)">
                                      <p:cBhvr>
                                        <p:cTn id="74" dur="500"/>
                                        <p:tgtEl>
                                          <p:spTgt spid="358"/>
                                        </p:tgtEl>
                                      </p:cBhvr>
                                    </p:animEffect>
                                  </p:childTnLst>
                                </p:cTn>
                              </p:par>
                            </p:childTnLst>
                          </p:cTn>
                        </p:par>
                        <p:par>
                          <p:cTn id="75" fill="hold">
                            <p:stCondLst>
                              <p:cond delay="500"/>
                            </p:stCondLst>
                            <p:childTnLst>
                              <p:par>
                                <p:cTn id="76" presetID="8" presetClass="entr" presetSubtype="16" fill="hold" grpId="0" nodeType="afterEffect">
                                  <p:stCondLst>
                                    <p:cond delay="0"/>
                                  </p:stCondLst>
                                  <p:childTnLst>
                                    <p:set>
                                      <p:cBhvr>
                                        <p:cTn id="77" dur="1" fill="hold">
                                          <p:stCondLst>
                                            <p:cond delay="0"/>
                                          </p:stCondLst>
                                        </p:cTn>
                                        <p:tgtEl>
                                          <p:spTgt spid="362"/>
                                        </p:tgtEl>
                                        <p:attrNameLst>
                                          <p:attrName>style.visibility</p:attrName>
                                        </p:attrNameLst>
                                      </p:cBhvr>
                                      <p:to>
                                        <p:strVal val="visible"/>
                                      </p:to>
                                    </p:set>
                                    <p:animEffect transition="in" filter="diamond(in)">
                                      <p:cBhvr>
                                        <p:cTn id="78" dur="500"/>
                                        <p:tgtEl>
                                          <p:spTgt spid="362"/>
                                        </p:tgtEl>
                                      </p:cBhvr>
                                    </p:animEffect>
                                  </p:childTnLst>
                                </p:cTn>
                              </p:par>
                            </p:childTnLst>
                          </p:cTn>
                        </p:par>
                        <p:par>
                          <p:cTn id="79" fill="hold">
                            <p:stCondLst>
                              <p:cond delay="1000"/>
                            </p:stCondLst>
                            <p:childTnLst>
                              <p:par>
                                <p:cTn id="80" presetID="53" presetClass="entr" presetSubtype="16" fill="hold" grpId="0" nodeType="afterEffect">
                                  <p:stCondLst>
                                    <p:cond delay="0"/>
                                  </p:stCondLst>
                                  <p:childTnLst>
                                    <p:set>
                                      <p:cBhvr>
                                        <p:cTn id="81" dur="1" fill="hold">
                                          <p:stCondLst>
                                            <p:cond delay="0"/>
                                          </p:stCondLst>
                                        </p:cTn>
                                        <p:tgtEl>
                                          <p:spTgt spid="364"/>
                                        </p:tgtEl>
                                        <p:attrNameLst>
                                          <p:attrName>style.visibility</p:attrName>
                                        </p:attrNameLst>
                                      </p:cBhvr>
                                      <p:to>
                                        <p:strVal val="visible"/>
                                      </p:to>
                                    </p:set>
                                    <p:anim calcmode="lin" valueType="num">
                                      <p:cBhvr>
                                        <p:cTn id="82" dur="500" fill="hold"/>
                                        <p:tgtEl>
                                          <p:spTgt spid="364"/>
                                        </p:tgtEl>
                                        <p:attrNameLst>
                                          <p:attrName>ppt_w</p:attrName>
                                        </p:attrNameLst>
                                      </p:cBhvr>
                                      <p:tavLst>
                                        <p:tav tm="0">
                                          <p:val>
                                            <p:fltVal val="0"/>
                                          </p:val>
                                        </p:tav>
                                        <p:tav tm="100000">
                                          <p:val>
                                            <p:strVal val="#ppt_w"/>
                                          </p:val>
                                        </p:tav>
                                      </p:tavLst>
                                    </p:anim>
                                    <p:anim calcmode="lin" valueType="num">
                                      <p:cBhvr>
                                        <p:cTn id="83" dur="500" fill="hold"/>
                                        <p:tgtEl>
                                          <p:spTgt spid="364"/>
                                        </p:tgtEl>
                                        <p:attrNameLst>
                                          <p:attrName>ppt_h</p:attrName>
                                        </p:attrNameLst>
                                      </p:cBhvr>
                                      <p:tavLst>
                                        <p:tav tm="0">
                                          <p:val>
                                            <p:fltVal val="0"/>
                                          </p:val>
                                        </p:tav>
                                        <p:tav tm="100000">
                                          <p:val>
                                            <p:strVal val="#ppt_h"/>
                                          </p:val>
                                        </p:tav>
                                      </p:tavLst>
                                    </p:anim>
                                    <p:animEffect transition="in" filter="fade">
                                      <p:cBhvr>
                                        <p:cTn id="84" dur="500"/>
                                        <p:tgtEl>
                                          <p:spTgt spid="364"/>
                                        </p:tgtEl>
                                      </p:cBhvr>
                                    </p:animEffect>
                                  </p:childTnLst>
                                </p:cTn>
                              </p:par>
                            </p:childTnLst>
                          </p:cTn>
                        </p:par>
                        <p:par>
                          <p:cTn id="85" fill="hold">
                            <p:stCondLst>
                              <p:cond delay="1500"/>
                            </p:stCondLst>
                            <p:childTnLst>
                              <p:par>
                                <p:cTn id="86" presetID="5" presetClass="entr" presetSubtype="10" fill="hold" grpId="0" nodeType="afterEffect">
                                  <p:stCondLst>
                                    <p:cond delay="0"/>
                                  </p:stCondLst>
                                  <p:childTnLst>
                                    <p:set>
                                      <p:cBhvr>
                                        <p:cTn id="87" dur="1" fill="hold">
                                          <p:stCondLst>
                                            <p:cond delay="0"/>
                                          </p:stCondLst>
                                        </p:cTn>
                                        <p:tgtEl>
                                          <p:spTgt spid="361"/>
                                        </p:tgtEl>
                                        <p:attrNameLst>
                                          <p:attrName>style.visibility</p:attrName>
                                        </p:attrNameLst>
                                      </p:cBhvr>
                                      <p:to>
                                        <p:strVal val="visible"/>
                                      </p:to>
                                    </p:set>
                                    <p:animEffect transition="in" filter="checkerboard(across)">
                                      <p:cBhvr>
                                        <p:cTn id="88" dur="500"/>
                                        <p:tgtEl>
                                          <p:spTgt spid="361"/>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363"/>
                                        </p:tgtEl>
                                        <p:attrNameLst>
                                          <p:attrName>style.visibility</p:attrName>
                                        </p:attrNameLst>
                                      </p:cBhvr>
                                      <p:to>
                                        <p:strVal val="visible"/>
                                      </p:to>
                                    </p:set>
                                    <p:animEffect transition="in" filter="wipe(left)">
                                      <p:cBhvr>
                                        <p:cTn id="91" dur="500"/>
                                        <p:tgtEl>
                                          <p:spTgt spid="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bldLvl="0" animBg="1"/>
      <p:bldP spid="354" grpId="0" bldLvl="0" animBg="1"/>
      <p:bldP spid="10" grpId="0" bldLvl="0" animBg="1"/>
      <p:bldP spid="14" grpId="0" bldLvl="0" animBg="1"/>
      <p:bldP spid="358" grpId="0" bldLvl="0" animBg="1"/>
      <p:bldP spid="15" grpId="0" bldLvl="0" animBg="1"/>
      <p:bldP spid="359" grpId="0"/>
      <p:bldP spid="360" grpId="0" animBg="1"/>
      <p:bldP spid="361" grpId="0" bldLvl="0" animBg="1"/>
      <p:bldP spid="362" grpId="0" bldLvl="0" animBg="1"/>
      <p:bldP spid="363" grpId="0"/>
      <p:bldP spid="364" grpId="0" animBg="1"/>
      <p:bldP spid="365" grpId="0" bldLvl="0" animBg="1"/>
      <p:bldP spid="366" grpId="0" bldLvl="0" animBg="1"/>
      <p:bldP spid="367" grpId="0"/>
      <p:bldP spid="369" grpId="0" animBg="1"/>
      <p:bldP spid="167" grpId="0"/>
      <p:bldP spid="16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4648</Words>
  <Application>WPS 演示</Application>
  <PresentationFormat>全屏显示(16:9)</PresentationFormat>
  <Paragraphs>1797</Paragraphs>
  <Slides>27</Slides>
  <Notes>18</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27</vt:i4>
      </vt:variant>
    </vt:vector>
  </HeadingPairs>
  <TitlesOfParts>
    <vt:vector size="45" baseType="lpstr">
      <vt:lpstr>Arial</vt:lpstr>
      <vt:lpstr>宋体</vt:lpstr>
      <vt:lpstr>Wingdings</vt:lpstr>
      <vt:lpstr>微软雅黑</vt:lpstr>
      <vt:lpstr>方正正大黑简体</vt:lpstr>
      <vt:lpstr>Calibri</vt:lpstr>
      <vt:lpstr>黑体</vt:lpstr>
      <vt:lpstr>Arial Unicode MS</vt:lpstr>
      <vt:lpstr>Malgun Gothic</vt:lpstr>
      <vt:lpstr>造字工房悦黑体验版细体</vt:lpstr>
      <vt:lpstr>Microsoft JhengHei UI Light</vt:lpstr>
      <vt:lpstr>Castellar</vt:lpstr>
      <vt:lpstr>Franklin Gothic Demi</vt:lpstr>
      <vt:lpstr>方正正粗黑简体</vt:lpstr>
      <vt:lpstr>Segoe Print</vt:lpstr>
      <vt:lpstr>Microsoft JhengHei</vt:lpstr>
      <vt:lpstr>Trebuchet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user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Edward</dc:creator>
  <cp:lastModifiedBy>carou</cp:lastModifiedBy>
  <cp:revision>326</cp:revision>
  <dcterms:created xsi:type="dcterms:W3CDTF">2015-05-23T10:45:00Z</dcterms:created>
  <dcterms:modified xsi:type="dcterms:W3CDTF">2017-06-30T06:49:47Z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